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9" r:id="rId6"/>
    <p:sldId id="259" r:id="rId7"/>
    <p:sldId id="267" r:id="rId8"/>
    <p:sldId id="260" r:id="rId9"/>
    <p:sldId id="268" r:id="rId10"/>
    <p:sldId id="261" r:id="rId11"/>
    <p:sldId id="266" r:id="rId12"/>
    <p:sldId id="262" r:id="rId13"/>
    <p:sldId id="263" r:id="rId14"/>
    <p:sldId id="271" r:id="rId15"/>
    <p:sldId id="264" r:id="rId16"/>
    <p:sldId id="273" r:id="rId17"/>
    <p:sldId id="265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44E01-2330-4C8D-BEE1-D2E662678C75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E37B-7F8C-4F56-BEDA-3F70DFF08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MAGNETNA REZONANCA KI</a:t>
            </a:r>
            <a:r>
              <a:rPr lang="x-none" b="1" dirty="0" smtClean="0">
                <a:latin typeface="Times New Roman" pitchFamily="18" charset="0"/>
                <a:cs typeface="Times New Roman" pitchFamily="18" charset="0"/>
              </a:rPr>
              <a:t>ČMENOG STUBA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352800"/>
          </a:xfrm>
        </p:spPr>
        <p:txBody>
          <a:bodyPr>
            <a:normAutofit/>
          </a:bodyPr>
          <a:lstStyle/>
          <a:p>
            <a:pPr algn="l"/>
            <a:endParaRPr lang="x-none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x-none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x-none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Prof.dr. Leposava Sekulović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x-none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076252" y="28583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Magnetnu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rezonancu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repnog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lumbosakralnog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segmenta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kičmenog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stuba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uraditi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regiji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projekciju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bola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nogu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preponu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trnjenje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nogu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povredu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dokazanu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osteoporozu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naglo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nastalo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malignih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oboljenja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detekcije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metastaza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-pre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karcinoma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prostate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muškaraca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ginekoloških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karcionoma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karcionoma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dojki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žena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karcionoma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debelog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creva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opštoj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populaciji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umb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Magnetna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rezonanca omogućava jasan i precizan prikaz svih moždanih struktura, krvnih sudova mozga i vrata u trodimenzionalnoj rekonstrukciji i prezentaciji, svih mekotkivnih i koštanih struktura kičmenog stuba (kičmene moždine koja se jasno prikazuje jedino ovim pregledom, međupršljenskih diskusa i čestih diskus hernija, precizne strukture koštane srži, nervnih korenova i krvnih sudova kičmenog kanala, precizno merenje širine kičmenog kanala kod urođenih i stečenih suženja).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Magnetna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rezonanca se izvodi tako što pacijent, prethodno tehnički pripremljen od strane radiološkog tehničara, mirno-bez pomeranja leži na leđima, a radiološki tehničar i neuroradiolog tehnički sprovode pregled stalno prateći stanje pacijenta. Pregled najčešće traje 10-15 minuta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U manjem broju slučajeva, postoji potreba za upotrebom kontrastnog sredstva u vidu injekcije. Preparat Magnevista dolazi od proverenog inostranog proizvođača i pomaže u jasnijem prikazu i boljoj dijagnozi eventualnih sumnjivih promena i neuroinfekcija. 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Daje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se jednostavno u venu, nismo imali slučajeve alergijskih reakcija, nema drugih štetnih pojava. 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Nakon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urađenog pregleda u kratkom vremenskom roku, najčešće do jednog sata, pacijent dobija snimke, pisani izveštaj i usmeno objašnjenje neuroradiologa sa predlogom o daljem lečenju ili evenualnim drugih dijagnostičkih metoda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gled-magnetana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x-none" dirty="0" smtClean="0"/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Nisu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poznata štetna dejstva i posledice pregleda magnetnom rezonancom pa se isti može ponavljati veći broj puta. 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Potvrda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neškodljivosti je dozvoljeno praćenja trudnica i ploda ovom metodom. 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Naši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aparati su novijeg datuma i dizajna, a posebno ističemo da su konformni i za pacijente koji imaju probleme sa boravkom u zatvorenom prostoru.</a:t>
            </a:r>
          </a:p>
          <a:p>
            <a:pPr fontAlgn="base"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Apsolutne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kontraindikacije za pregled su ugrađen Pacemaker i strana tela od nekompatibilnih metala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mri spine wh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dirty="0" smtClean="0"/>
              <a:t>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Vreme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kontrolnih pregleda određuje ordinirajući lekar ili nalaz sa osnovnog pregleda magnetnom rezonancom. 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slučaju normalnih nalaza kontrolni pregled je potrebno uraditi nakon jedne do dve godine, a u slučaju patoloških nalaza neškodljivost magnetne rezonance omogućava da nema vremenskih ograničenja. </a:t>
            </a: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metoda se može često ponavljati i koristiti kao skrining pregledi.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x-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x-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Magnetna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rezonanca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bezbedna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konformna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bezbolna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neinvazivna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najpreciznija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dijagnostička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prikazu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moždanih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struktura-sive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kranijalnih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nerava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moždanih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komora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mozga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ispunjenih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moždanom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tečnošću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sudova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mozga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arterija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vena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venskih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sudova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detaljnom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prikazu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mekotkivnih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koštanih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kičmenog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stuba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RI-cu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dirty="0" smtClean="0"/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Magnetnu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rezonacu mozga, krvnih sudova mozga i krvnih sudova vrata potrebno je uraditi kod osoba koje imaju tegobe (sumnjive na moždani udar-moždani infarkt ili moždano krvarenje, česte glavobolje, vrtoglavice i nestabilnosti, trnjenja ruku i nogu, epileptičke napade i sve druge krize svesti, nagle i nejasne poremećaje vida, sluha i čula mirisa, poremećaja koncentracije i pamćenja, kod trauma glave) kao i osoba koje nemaju tegobe ali su pod povećanim rizikom za oboljevanje zbog urođenih anomalija ili oboljenjima u porodici-aneurizmatskih proširenja i nekih drugih vaskularnih malformata i tumora mozga i sa potvrđenim faktorima rizika-povišenim krvnim pritiskom, povišenim vrednostima masnoća i šećera u krvi i kod osoba opterećenih paničnim strahom od oboljevanja mozga.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RI C spine axial anatomy image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x-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Magnetnu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rezonancu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vratnog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segmenta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kičmenog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stuba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uraditi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bolove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ukočenost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vratnoj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regiji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nejasna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trnjena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vrtoglavice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trauma,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sumnji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oboljenja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kičmene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ri cervical spine sagittal cross sectional anatomy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Magnetnu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rezonancu torakalnog segmenta kičmenog stuba potrebno je uraditi kod osoba sa bolom u srednjem segmentu kičme i između lopatica, kod svih nejasnih oduzetosti ruku i pre svega nogu, kod ispada u senzibilitetu, kod dokazane osteoporoze a nastalog naglog bola usled banalnog pokreta, dokazanih malignih oboljenja u cilju precizne detekcije metastaza, sumnjivih oboljenja kičmene moždine i urođenih vaskularnih anomalija u spinalnom kanalu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racal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724</Words>
  <Application>Microsoft Macintosh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MAGNETNA REZONANCA KIČMENOG STUBA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MAGNETNA REZONANCA KIČMENOG STUBA</dc:title>
  <dc:creator>Iva</dc:creator>
  <cp:lastModifiedBy>Slobodan Sekulovic</cp:lastModifiedBy>
  <cp:revision>6</cp:revision>
  <dcterms:created xsi:type="dcterms:W3CDTF">2017-04-25T17:42:08Z</dcterms:created>
  <dcterms:modified xsi:type="dcterms:W3CDTF">2017-12-10T11:44:12Z</dcterms:modified>
</cp:coreProperties>
</file>