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152265-AF9F-4890-B87D-36ABDDC26BF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A5CE8C-2067-41EA-B886-7F23CAFA94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OSNOVNI POJMOVI IZ MEHANIKE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Gradiranje ravnotežnih položaja </a:t>
            </a:r>
          </a:p>
          <a:p>
            <a:r>
              <a:rPr lang="sr-Latn-RS" dirty="0"/>
              <a:t> </a:t>
            </a:r>
            <a:r>
              <a:rPr lang="sr-Latn-RS" dirty="0" smtClean="0"/>
              <a:t> ležeći na leđima</a:t>
            </a:r>
          </a:p>
          <a:p>
            <a:r>
              <a:rPr lang="sr-Latn-RS" dirty="0"/>
              <a:t> </a:t>
            </a:r>
            <a:r>
              <a:rPr lang="sr-Latn-RS" dirty="0" smtClean="0"/>
              <a:t> ležeći na boku</a:t>
            </a:r>
          </a:p>
          <a:p>
            <a:r>
              <a:rPr lang="sr-Latn-RS" dirty="0"/>
              <a:t> </a:t>
            </a:r>
            <a:r>
              <a:rPr lang="sr-Latn-RS" dirty="0" smtClean="0"/>
              <a:t> sedeći (sa naslonom,oslanjanje podlaktica,bez naslona)</a:t>
            </a:r>
          </a:p>
          <a:p>
            <a:r>
              <a:rPr lang="sr-Latn-RS" dirty="0"/>
              <a:t> </a:t>
            </a:r>
            <a:r>
              <a:rPr lang="sr-Latn-RS" dirty="0" smtClean="0"/>
              <a:t> stojeći raskoračni,spojene noge,na jednoj nozi, na prstima jedne noge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5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Fiziološki položaj zglobova-najudobniji  </a:t>
            </a:r>
          </a:p>
          <a:p>
            <a:r>
              <a:rPr lang="sr-Latn-RS" dirty="0" smtClean="0"/>
              <a:t>Funkcionalni položaj zglobova-potrebni za svakodnevne aktivnosti,pri imobilizaciji</a:t>
            </a:r>
          </a:p>
          <a:p>
            <a:r>
              <a:rPr lang="sr-Latn-RS" dirty="0" smtClean="0"/>
              <a:t>Najpovoljniji funkcionalni položaji za pjedine zglobove:</a:t>
            </a:r>
          </a:p>
          <a:p>
            <a:r>
              <a:rPr lang="sr-Latn-RS" smtClean="0"/>
              <a:t>Rame,lakat,podlakat,šaka,palac,prsti,kuk,koleno,stopalo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POLOŽAJI ZGLOBOVA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Skalari-intenzitet</a:t>
            </a:r>
          </a:p>
          <a:p>
            <a:r>
              <a:rPr lang="sr-Latn-RS" dirty="0" smtClean="0"/>
              <a:t>Vektori –tačka delovanja       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-linija dejstva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-smer dejstva         </a:t>
            </a:r>
            <a:r>
              <a:rPr lang="sr-Latn-RS" dirty="0" smtClean="0"/>
              <a:t>SILa=m</a:t>
            </a:r>
            <a:r>
              <a:rPr lang="en-US" dirty="0"/>
              <a:t>*</a:t>
            </a:r>
            <a:r>
              <a:rPr lang="sr-Latn-RS" dirty="0" smtClean="0"/>
              <a:t>a</a:t>
            </a:r>
            <a:endParaRPr lang="sr-Latn-RS" dirty="0" smtClean="0"/>
          </a:p>
          <a:p>
            <a:r>
              <a:rPr lang="sr-Latn-RS" dirty="0"/>
              <a:t> </a:t>
            </a:r>
            <a:r>
              <a:rPr lang="sr-Latn-RS" dirty="0" smtClean="0"/>
              <a:t>           -intenzitet</a:t>
            </a:r>
          </a:p>
          <a:p>
            <a:r>
              <a:rPr lang="en-US" dirty="0" smtClean="0"/>
              <a:t>Si</a:t>
            </a:r>
            <a:r>
              <a:rPr lang="sr-Latn-RS" dirty="0" smtClean="0"/>
              <a:t>le su vektorske veličine</a:t>
            </a:r>
            <a:endParaRPr lang="sr-Latn-RS" dirty="0" smtClean="0"/>
          </a:p>
          <a:p>
            <a:r>
              <a:rPr lang="sr-Latn-RS" dirty="0" smtClean="0"/>
              <a:t>Gravitaciona,mišićna, sila trenja,sila reakcije...</a:t>
            </a:r>
          </a:p>
          <a:p>
            <a:r>
              <a:rPr lang="sr-Latn-RS" dirty="0" smtClean="0"/>
              <a:t>Sabiranje i oduzimanje vektora</a:t>
            </a:r>
          </a:p>
          <a:p>
            <a:r>
              <a:rPr lang="sr-Latn-RS" dirty="0" smtClean="0"/>
              <a:t>Brzina=put u jedinici  vremena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Karakteristike sile:</a:t>
            </a:r>
          </a:p>
          <a:p>
            <a:r>
              <a:rPr lang="sr-Latn-RS" dirty="0" smtClean="0"/>
              <a:t>  -napadna tačka</a:t>
            </a:r>
          </a:p>
          <a:p>
            <a:r>
              <a:rPr lang="sr-Latn-RS" dirty="0" smtClean="0"/>
              <a:t>  _veličina sile</a:t>
            </a:r>
          </a:p>
          <a:p>
            <a:r>
              <a:rPr lang="sr-Latn-RS" dirty="0" smtClean="0"/>
              <a:t>  _smer dejstva</a:t>
            </a:r>
          </a:p>
          <a:p>
            <a:r>
              <a:rPr lang="sr-Latn-RS" dirty="0" smtClean="0"/>
              <a:t>  _linija dejstva</a:t>
            </a:r>
          </a:p>
          <a:p>
            <a:r>
              <a:rPr lang="sr-Latn-RS" dirty="0" smtClean="0"/>
              <a:t>NJUTNOVI ZAKONI:</a:t>
            </a:r>
          </a:p>
          <a:p>
            <a:r>
              <a:rPr lang="sr-Latn-RS" dirty="0" smtClean="0"/>
              <a:t>I  zakon inercije</a:t>
            </a:r>
          </a:p>
          <a:p>
            <a:r>
              <a:rPr lang="sr-Latn-RS" dirty="0" smtClean="0"/>
              <a:t>II zakon brzine(brzina pro.sili a obrnuto masi)</a:t>
            </a:r>
          </a:p>
          <a:p>
            <a:r>
              <a:rPr lang="sr-Latn-RS" dirty="0" smtClean="0"/>
              <a:t>III zakon akcije i reakcije</a:t>
            </a: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Kontaktne(reaktivne sile) i nekontaktne</a:t>
            </a:r>
          </a:p>
          <a:p>
            <a:r>
              <a:rPr lang="sr-Latn-RS" dirty="0" smtClean="0"/>
              <a:t>Spoljašnje:</a:t>
            </a:r>
          </a:p>
          <a:p>
            <a:r>
              <a:rPr lang="sr-Latn-RS" dirty="0"/>
              <a:t> </a:t>
            </a:r>
            <a:r>
              <a:rPr lang="sr-Latn-RS" dirty="0" smtClean="0"/>
              <a:t>    gravitacija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reaktivna sila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sila trenja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sila otpora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sila pritiska kod kontakta</a:t>
            </a:r>
          </a:p>
          <a:p>
            <a:r>
              <a:rPr lang="sr-Latn-RS" dirty="0" smtClean="0"/>
              <a:t>Unutrašnje</a:t>
            </a:r>
          </a:p>
          <a:p>
            <a:r>
              <a:rPr lang="sr-Latn-RS" dirty="0"/>
              <a:t> </a:t>
            </a:r>
            <a:r>
              <a:rPr lang="sr-Latn-RS" dirty="0" smtClean="0"/>
              <a:t>    mišićna sila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zglobna reaktivna sila 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sila od strane ligamenata i tetiva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sile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4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Reaktivne sile:</a:t>
            </a:r>
          </a:p>
          <a:p>
            <a:r>
              <a:rPr lang="sr-Latn-RS" dirty="0"/>
              <a:t> </a:t>
            </a:r>
            <a:r>
              <a:rPr lang="sr-Latn-RS" dirty="0" smtClean="0"/>
              <a:t> površinska</a:t>
            </a:r>
          </a:p>
          <a:p>
            <a:r>
              <a:rPr lang="sr-Latn-RS" dirty="0"/>
              <a:t> </a:t>
            </a:r>
            <a:r>
              <a:rPr lang="sr-Latn-RS" dirty="0" smtClean="0"/>
              <a:t> zglobna r.sila(sabijanja i istezanja)   </a:t>
            </a:r>
          </a:p>
          <a:p>
            <a:r>
              <a:rPr lang="sr-Latn-RS" dirty="0"/>
              <a:t> </a:t>
            </a:r>
            <a:r>
              <a:rPr lang="sr-Latn-RS" dirty="0" smtClean="0"/>
              <a:t> sila trenja</a:t>
            </a:r>
          </a:p>
          <a:p>
            <a:r>
              <a:rPr lang="sr-Latn-RS" dirty="0"/>
              <a:t> </a:t>
            </a:r>
            <a:r>
              <a:rPr lang="sr-Latn-RS" dirty="0" smtClean="0"/>
              <a:t> sile otpora kretanju tela</a:t>
            </a:r>
          </a:p>
          <a:p>
            <a:r>
              <a:rPr lang="sr-Latn-RS" dirty="0"/>
              <a:t> </a:t>
            </a:r>
            <a:r>
              <a:rPr lang="sr-Latn-RS" dirty="0" smtClean="0"/>
              <a:t> sile inercije</a:t>
            </a:r>
          </a:p>
          <a:p>
            <a:r>
              <a:rPr lang="sr-Latn-RS" dirty="0"/>
              <a:t> </a:t>
            </a:r>
            <a:r>
              <a:rPr lang="sr-Latn-RS" dirty="0" smtClean="0"/>
              <a:t> mišićna sila</a:t>
            </a:r>
          </a:p>
          <a:p>
            <a:r>
              <a:rPr lang="sr-Latn-RS" dirty="0"/>
              <a:t> </a:t>
            </a:r>
            <a:r>
              <a:rPr lang="sr-Latn-RS" dirty="0" smtClean="0"/>
              <a:t> elastična sila</a:t>
            </a:r>
          </a:p>
          <a:p>
            <a:r>
              <a:rPr lang="sr-Latn-RS" dirty="0"/>
              <a:t> </a:t>
            </a:r>
            <a:r>
              <a:rPr lang="sr-Latn-RS" dirty="0" smtClean="0"/>
              <a:t> gravitaciona sila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Primer za I Njutnov zakon:cervikalni syndrom</a:t>
            </a:r>
          </a:p>
          <a:p>
            <a:r>
              <a:rPr lang="sr-Latn-RS" dirty="0"/>
              <a:t>Primer za </a:t>
            </a:r>
            <a:r>
              <a:rPr lang="sr-Latn-RS" dirty="0" smtClean="0"/>
              <a:t>II </a:t>
            </a:r>
            <a:r>
              <a:rPr lang="sr-Latn-RS" dirty="0"/>
              <a:t>Njutnov </a:t>
            </a:r>
            <a:r>
              <a:rPr lang="sr-Latn-RS" dirty="0" smtClean="0"/>
              <a:t>zakon:teret</a:t>
            </a:r>
          </a:p>
          <a:p>
            <a:r>
              <a:rPr lang="sr-Latn-RS" dirty="0"/>
              <a:t>Primer za </a:t>
            </a:r>
            <a:r>
              <a:rPr lang="sr-Latn-RS" dirty="0" smtClean="0"/>
              <a:t>III Njutnov zakon:oslonac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Težina tela</a:t>
            </a:r>
          </a:p>
          <a:p>
            <a:r>
              <a:rPr lang="sr-Latn-RS" dirty="0" smtClean="0"/>
              <a:t>Centar mase tela</a:t>
            </a:r>
          </a:p>
          <a:p>
            <a:r>
              <a:rPr lang="sr-Latn-RS" dirty="0" smtClean="0"/>
              <a:t>Težište-balans point</a:t>
            </a:r>
            <a:endParaRPr lang="sr-Latn-RS" dirty="0" smtClean="0"/>
          </a:p>
          <a:p>
            <a:r>
              <a:rPr lang="sr-Latn-RS" dirty="0" smtClean="0"/>
              <a:t>Lokalizacija težišta tela zavisi od oblika i raspodele njegove mase.</a:t>
            </a:r>
          </a:p>
          <a:p>
            <a:pPr marL="109728" indent="0">
              <a:buNone/>
            </a:pPr>
            <a:r>
              <a:rPr lang="sr-Latn-RS" dirty="0" smtClean="0"/>
              <a:t>Položaj težišta se menja pri promeni položaja tela</a:t>
            </a:r>
          </a:p>
          <a:p>
            <a:pPr marL="109728" indent="0">
              <a:buNone/>
            </a:pPr>
            <a:r>
              <a:rPr lang="sr-Latn-RS" dirty="0" smtClean="0"/>
              <a:t>Kod uspravnog stava težište u nivou S-2</a:t>
            </a:r>
          </a:p>
          <a:p>
            <a:pPr marL="109728" indent="0">
              <a:buNone/>
            </a:pPr>
            <a:r>
              <a:rPr lang="sr-Latn-RS" dirty="0" smtClean="0"/>
              <a:t>Pojedinačna težišta  na uzdužnoj osi proksimal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Težište i ravnoteža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7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Raspored težišta za pojedine segmente tela</a:t>
            </a:r>
          </a:p>
          <a:p>
            <a:r>
              <a:rPr lang="sr-Latn-RS" dirty="0" smtClean="0"/>
              <a:t>Srednje težine pojedinih segmenata </a:t>
            </a:r>
          </a:p>
          <a:p>
            <a:r>
              <a:rPr lang="sr-Latn-RS" dirty="0" smtClean="0"/>
              <a:t>Ravnoteža tela je postignuta kada su sva dejstva na telo uravnotežena sa snagom tela</a:t>
            </a:r>
          </a:p>
          <a:p>
            <a:r>
              <a:rPr lang="sr-Latn-RS" dirty="0" smtClean="0"/>
              <a:t>Balans</a:t>
            </a:r>
          </a:p>
          <a:p>
            <a:r>
              <a:rPr lang="sr-Latn-RS" dirty="0" smtClean="0"/>
              <a:t>Vrste ravnoteže:</a:t>
            </a:r>
          </a:p>
          <a:p>
            <a:r>
              <a:rPr lang="sr-Latn-RS" dirty="0" smtClean="0"/>
              <a:t>   nepromenljiva(stalna)</a:t>
            </a:r>
          </a:p>
          <a:p>
            <a:r>
              <a:rPr lang="sr-Latn-RS" dirty="0" smtClean="0"/>
              <a:t>   stabilna</a:t>
            </a:r>
          </a:p>
          <a:p>
            <a:r>
              <a:rPr lang="sr-Latn-RS" dirty="0" smtClean="0"/>
              <a:t>   labilna 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Ravnotežni faktori:</a:t>
            </a:r>
          </a:p>
          <a:p>
            <a:r>
              <a:rPr lang="sr-Latn-RS" dirty="0" smtClean="0"/>
              <a:t>  masa tela</a:t>
            </a:r>
          </a:p>
          <a:p>
            <a:r>
              <a:rPr lang="sr-Latn-RS" dirty="0" smtClean="0"/>
              <a:t>  površina oslonca</a:t>
            </a:r>
          </a:p>
          <a:p>
            <a:r>
              <a:rPr lang="sr-Latn-RS" dirty="0" smtClean="0"/>
              <a:t>  trenje</a:t>
            </a:r>
          </a:p>
          <a:p>
            <a:r>
              <a:rPr lang="sr-Latn-RS" dirty="0" smtClean="0"/>
              <a:t>  visina težišta</a:t>
            </a:r>
          </a:p>
          <a:p>
            <a:r>
              <a:rPr lang="sr-Latn-RS" dirty="0" smtClean="0"/>
              <a:t>  težišna(gravitaciona)  linija </a:t>
            </a:r>
          </a:p>
          <a:p>
            <a:r>
              <a:rPr lang="sr-Latn-RS" dirty="0" smtClean="0"/>
              <a:t>  njihanje tela</a:t>
            </a:r>
          </a:p>
          <a:p>
            <a:r>
              <a:rPr lang="sr-Latn-RS" dirty="0" smtClean="0"/>
              <a:t>Uspravan stav se održava statičkim kontrakcijama telesnih mišića i kompenzatornim </a:t>
            </a:r>
            <a:r>
              <a:rPr lang="sr-Latn-RS" dirty="0" smtClean="0"/>
              <a:t>pkretima  AUTOMATIZAM</a:t>
            </a:r>
            <a:endParaRPr lang="sr-Latn-R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0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327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OSNOVNI POJMOVI IZ MEHANIKE</vt:lpstr>
      <vt:lpstr>PowerPoint Presentation</vt:lpstr>
      <vt:lpstr>PowerPoint Presentation</vt:lpstr>
      <vt:lpstr>Vrste sile</vt:lpstr>
      <vt:lpstr>PowerPoint Presentation</vt:lpstr>
      <vt:lpstr>PowerPoint Presentation</vt:lpstr>
      <vt:lpstr>Težište i ravnoteža</vt:lpstr>
      <vt:lpstr>PowerPoint Presentation</vt:lpstr>
      <vt:lpstr>PowerPoint Presentation</vt:lpstr>
      <vt:lpstr>PowerPoint Presentation</vt:lpstr>
      <vt:lpstr>POLOŽAJI ZGLOBOVA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pojmovi iz mehanike</dc:title>
  <dc:creator>Balov</dc:creator>
  <cp:lastModifiedBy>Balov</cp:lastModifiedBy>
  <cp:revision>12</cp:revision>
  <dcterms:created xsi:type="dcterms:W3CDTF">2016-10-09T18:33:38Z</dcterms:created>
  <dcterms:modified xsi:type="dcterms:W3CDTF">2016-10-17T21:39:35Z</dcterms:modified>
</cp:coreProperties>
</file>