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C7006F-73C4-4DEE-9E9E-5D0233DE6F2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347DDA-35DF-48D6-AC83-18A7351EA1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TELESNE RAVNI I OSOVINE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77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FAKTORI KOJI UTIČU NA POKRET:</a:t>
            </a:r>
          </a:p>
          <a:p>
            <a:r>
              <a:rPr lang="sr-Latn-RS" dirty="0" smtClean="0"/>
              <a:t> SPOLJAŠNJI-gravitacija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kontaktne sile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fluidne sile</a:t>
            </a:r>
          </a:p>
          <a:p>
            <a:r>
              <a:rPr lang="sr-Latn-RS" dirty="0" smtClean="0"/>
              <a:t>UNUTRAŠNJI-trenje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 anomalije zglobova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 oštećenja i zategnutost mišića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  atm.pritisak u zglobu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4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OBIM POKRETA U ZGLOBOVIMA</a:t>
            </a:r>
          </a:p>
          <a:p>
            <a:r>
              <a:rPr lang="sr-Latn-RS" dirty="0" smtClean="0"/>
              <a:t>PODELA NA AKTIVNE I PASIVNE POKRETE</a:t>
            </a:r>
          </a:p>
          <a:p>
            <a:r>
              <a:rPr lang="sr-Latn-RS" dirty="0" smtClean="0"/>
              <a:t>PODELA PREMA STEPENU SLOBODE :</a:t>
            </a:r>
          </a:p>
          <a:p>
            <a:r>
              <a:rPr lang="sr-Latn-RS" dirty="0"/>
              <a:t> </a:t>
            </a:r>
            <a:r>
              <a:rPr lang="sr-Latn-RS" dirty="0" smtClean="0"/>
              <a:t>  BEZ ST. SLOBODE</a:t>
            </a:r>
          </a:p>
          <a:p>
            <a:r>
              <a:rPr lang="sr-Latn-RS" dirty="0"/>
              <a:t> </a:t>
            </a:r>
            <a:r>
              <a:rPr lang="sr-Latn-RS" dirty="0" smtClean="0"/>
              <a:t>  JEDAN ST. SLOBODE</a:t>
            </a:r>
          </a:p>
          <a:p>
            <a:r>
              <a:rPr lang="sr-Latn-RS" dirty="0"/>
              <a:t> </a:t>
            </a:r>
            <a:r>
              <a:rPr lang="sr-Latn-RS" dirty="0" smtClean="0"/>
              <a:t>  DVA ST. SLOBODE</a:t>
            </a:r>
          </a:p>
          <a:p>
            <a:r>
              <a:rPr lang="sr-Latn-RS" dirty="0"/>
              <a:t> </a:t>
            </a:r>
            <a:r>
              <a:rPr lang="sr-Latn-RS" dirty="0" smtClean="0"/>
              <a:t>  TRI ST. </a:t>
            </a:r>
            <a:r>
              <a:rPr lang="sr-Latn-RS" smtClean="0"/>
              <a:t>SLOBODE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1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alov\Pictures\anatomija-uvod-1-1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27880"/>
            <a:ext cx="6705600" cy="519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12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FRONTALNA</a:t>
            </a:r>
            <a:r>
              <a:rPr lang="sr-Latn-RS" dirty="0" smtClean="0"/>
              <a:t> </a:t>
            </a:r>
            <a:r>
              <a:rPr lang="en-US" dirty="0" smtClean="0"/>
              <a:t> RAVAN</a:t>
            </a:r>
          </a:p>
          <a:p>
            <a:pPr marL="109728" indent="0">
              <a:buNone/>
            </a:pPr>
            <a:r>
              <a:rPr lang="en-US" dirty="0" smtClean="0"/>
              <a:t>SAGITALNA</a:t>
            </a:r>
            <a:r>
              <a:rPr lang="sr-Latn-RS" dirty="0" smtClean="0"/>
              <a:t> </a:t>
            </a:r>
            <a:r>
              <a:rPr lang="en-US" dirty="0" smtClean="0"/>
              <a:t> </a:t>
            </a:r>
            <a:r>
              <a:rPr lang="en-US" dirty="0"/>
              <a:t>RAVAN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HORI</a:t>
            </a:r>
            <a:r>
              <a:rPr lang="sr-Latn-RS" dirty="0" smtClean="0"/>
              <a:t>Z</a:t>
            </a:r>
            <a:r>
              <a:rPr lang="en-US" dirty="0" smtClean="0"/>
              <a:t>ONTALNA</a:t>
            </a:r>
            <a:r>
              <a:rPr lang="sr-Latn-RS" dirty="0" smtClean="0"/>
              <a:t> </a:t>
            </a:r>
            <a:r>
              <a:rPr lang="en-US" dirty="0" smtClean="0"/>
              <a:t> RAVAN</a:t>
            </a:r>
            <a:endParaRPr lang="sr-Latn-RS" dirty="0" smtClean="0"/>
          </a:p>
          <a:p>
            <a:pPr marL="109728" indent="0">
              <a:buNone/>
            </a:pPr>
            <a:endParaRPr lang="sr-Latn-RS" dirty="0"/>
          </a:p>
          <a:p>
            <a:pPr marL="109728" indent="0">
              <a:buNone/>
            </a:pPr>
            <a:r>
              <a:rPr lang="sr-Latn-RS" dirty="0" smtClean="0"/>
              <a:t>VERTIKALNA  OSOVINA</a:t>
            </a:r>
          </a:p>
          <a:p>
            <a:pPr marL="109728" indent="0">
              <a:buNone/>
            </a:pPr>
            <a:r>
              <a:rPr lang="sr-Latn-RS" dirty="0" smtClean="0"/>
              <a:t>SAGITALNA  OSOVINA</a:t>
            </a:r>
          </a:p>
          <a:p>
            <a:pPr marL="109728" indent="0">
              <a:buNone/>
            </a:pPr>
            <a:r>
              <a:rPr lang="sr-Latn-RS" dirty="0" smtClean="0"/>
              <a:t>FRONTALNA  OSOVINA</a:t>
            </a:r>
            <a:endParaRPr lang="sr-Latn-RS" dirty="0"/>
          </a:p>
          <a:p>
            <a:pPr marL="109728" indent="0">
              <a:buNone/>
            </a:pP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4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1.OSTEOKINEMATIČKI POKRETI</a:t>
            </a:r>
          </a:p>
          <a:p>
            <a:r>
              <a:rPr lang="sr-Latn-RS" dirty="0" smtClean="0"/>
              <a:t>2.ARTROKINEMATIČKI POKRETI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/>
              <a:t> </a:t>
            </a:r>
            <a:r>
              <a:rPr lang="sr-Latn-RS" dirty="0" smtClean="0"/>
              <a:t>OSTEOKINEMATIČKI POKRETI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MAHAJUĆI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ROTIRAJUĆI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POKRETI ČOVEKOVOG TELA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0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mtClean="0"/>
          </a:p>
          <a:p>
            <a:r>
              <a:rPr lang="sr-Latn-RS" smtClean="0"/>
              <a:t>VRSTE </a:t>
            </a:r>
            <a:r>
              <a:rPr lang="sr-Latn-RS" dirty="0" smtClean="0"/>
              <a:t>OSTEOKINEMATIČKIH POKRETA: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/>
              <a:t> </a:t>
            </a:r>
            <a:r>
              <a:rPr lang="sr-Latn-RS" dirty="0" smtClean="0"/>
              <a:t>FLEKSIJA-EKSTENZIJA</a:t>
            </a:r>
          </a:p>
          <a:p>
            <a:r>
              <a:rPr lang="sr-Latn-RS" dirty="0" smtClean="0"/>
              <a:t> ABDUKCIJA-ADUKCIJA</a:t>
            </a:r>
          </a:p>
          <a:p>
            <a:r>
              <a:rPr lang="sr-Latn-RS" dirty="0"/>
              <a:t> </a:t>
            </a:r>
            <a:r>
              <a:rPr lang="sr-Latn-RS" dirty="0" smtClean="0"/>
              <a:t>SOLJAŠNJA I UNUTRAŠNJA ROTACIJA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6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501534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7145" y="367145"/>
            <a:ext cx="8229600" cy="69965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Balov\Pictures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10145"/>
            <a:ext cx="6858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05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Balov\Pictures\pi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6067425" cy="581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118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ARTROKINEMATI</a:t>
            </a:r>
            <a:r>
              <a:rPr lang="sr-Latn-RS" dirty="0" smtClean="0"/>
              <a:t>ČKI POKRETI</a:t>
            </a:r>
          </a:p>
          <a:p>
            <a:endParaRPr lang="sr-Latn-RS" dirty="0"/>
          </a:p>
          <a:p>
            <a:r>
              <a:rPr lang="sr-Latn-RS" dirty="0" smtClean="0"/>
              <a:t>TRAKCIONI</a:t>
            </a:r>
          </a:p>
          <a:p>
            <a:r>
              <a:rPr lang="sr-Latn-RS" dirty="0" smtClean="0"/>
              <a:t>KOMPRESIONI</a:t>
            </a:r>
          </a:p>
          <a:p>
            <a:r>
              <a:rPr lang="sr-Latn-RS" dirty="0" smtClean="0"/>
              <a:t>KLIZAJUĆI –kombinacija kotrljanja i klizanja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2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OSNOVNI PRINCIPI POKRETA</a:t>
            </a:r>
          </a:p>
          <a:p>
            <a:r>
              <a:rPr lang="sr-Latn-RS" dirty="0"/>
              <a:t> </a:t>
            </a:r>
            <a:r>
              <a:rPr lang="sr-Latn-RS" dirty="0" smtClean="0"/>
              <a:t>definicija</a:t>
            </a:r>
          </a:p>
          <a:p>
            <a:r>
              <a:rPr lang="sr-Latn-RS" dirty="0"/>
              <a:t> </a:t>
            </a:r>
            <a:r>
              <a:rPr lang="sr-Latn-RS" dirty="0" smtClean="0"/>
              <a:t>dva osnovna pokreta:rotacija i translacija</a:t>
            </a:r>
          </a:p>
          <a:p>
            <a:r>
              <a:rPr lang="sr-Latn-RS" dirty="0" smtClean="0"/>
              <a:t>      rotacija:angularni pokret ikotrljajući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translacija :pravolinijska i krivolinijska</a:t>
            </a:r>
          </a:p>
          <a:p>
            <a:endParaRPr lang="sr-Latn-RS" dirty="0"/>
          </a:p>
          <a:p>
            <a:r>
              <a:rPr lang="sr-Latn-RS" dirty="0" smtClean="0"/>
              <a:t>Kombinovani pokret</a:t>
            </a:r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4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127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TELESNE RAVNI I OSOVINE</vt:lpstr>
      <vt:lpstr>PowerPoint Presentation</vt:lpstr>
      <vt:lpstr>PowerPoint Presentation</vt:lpstr>
      <vt:lpstr>POKRETI ČOVEKOVOG TELA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TELESNE RAVNI I OSOVINE</dc:title>
  <dc:creator>Balov</dc:creator>
  <cp:lastModifiedBy>Balov</cp:lastModifiedBy>
  <cp:revision>13</cp:revision>
  <dcterms:created xsi:type="dcterms:W3CDTF">2016-10-21T18:02:08Z</dcterms:created>
  <dcterms:modified xsi:type="dcterms:W3CDTF">2016-10-21T19:51:21Z</dcterms:modified>
</cp:coreProperties>
</file>