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html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1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253C9C-D8F9-45D9-ADD7-38DE2C67401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3549C5-3C70-422A-BDF8-87D552D113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ht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DEFINICIJA KINEZIOLOGIJE</a:t>
            </a:r>
          </a:p>
          <a:p>
            <a:r>
              <a:rPr lang="sr-Latn-RS" dirty="0" smtClean="0"/>
              <a:t>USLOVLJENOST</a:t>
            </a:r>
            <a:endParaRPr lang="en-US" dirty="0" smtClean="0"/>
          </a:p>
          <a:p>
            <a:pPr marL="109728" indent="0">
              <a:buNone/>
            </a:pPr>
            <a:r>
              <a:rPr lang="sr-Latn-RS" dirty="0" smtClean="0"/>
              <a:t> </a:t>
            </a:r>
            <a:r>
              <a:rPr lang="en-US" dirty="0" smtClean="0"/>
              <a:t>M</a:t>
            </a:r>
            <a:r>
              <a:rPr lang="sr-Latn-RS" dirty="0" smtClean="0"/>
              <a:t>ULTIDISCIPLINARNOST </a:t>
            </a:r>
          </a:p>
          <a:p>
            <a:pPr marL="109728" indent="0">
              <a:buNone/>
            </a:pP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UVOD U KINE</a:t>
            </a:r>
            <a:r>
              <a:rPr lang="sr-Latn-RS" dirty="0" smtClean="0"/>
              <a:t>ZIOLOGIJU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>
            <a:normAutofit/>
          </a:bodyPr>
          <a:lstStyle/>
          <a:p>
            <a:r>
              <a:rPr lang="sr-Latn-RS" dirty="0" smtClean="0"/>
              <a:t>ANTIČKA GRČKA  IV vek p.n.e.SOKRAT,ARISTOTEL,ARHIMED</a:t>
            </a:r>
          </a:p>
          <a:p>
            <a:r>
              <a:rPr lang="sr-Latn-RS" dirty="0" smtClean="0"/>
              <a:t>STARI RIM GALEN,AVICENA</a:t>
            </a:r>
          </a:p>
          <a:p>
            <a:r>
              <a:rPr lang="sr-Latn-RS" dirty="0" smtClean="0"/>
              <a:t>LEONARDO DA VINČI XV vek</a:t>
            </a:r>
          </a:p>
          <a:p>
            <a:r>
              <a:rPr lang="sr-Latn-RS" dirty="0" smtClean="0"/>
              <a:t>PRVO PISANO DELO U XVII VEKU O POKRETU</a:t>
            </a:r>
          </a:p>
          <a:p>
            <a:r>
              <a:rPr lang="sr-Latn-RS" dirty="0" smtClean="0"/>
              <a:t>GALILEJ hitac</a:t>
            </a:r>
          </a:p>
          <a:p>
            <a:r>
              <a:rPr lang="sr-Latn-RS" dirty="0" smtClean="0"/>
              <a:t>NJUTN inercija,moment,interakcija</a:t>
            </a:r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ISTORIJAT KINEZIOLOGIJE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DOPRINOS BRAĆE WEBER –MERENJA</a:t>
            </a:r>
          </a:p>
          <a:p>
            <a:r>
              <a:rPr lang="sr-Latn-RS" dirty="0"/>
              <a:t>DIŠEN</a:t>
            </a:r>
          </a:p>
          <a:p>
            <a:r>
              <a:rPr lang="sr-Latn-RS" dirty="0"/>
              <a:t>SOVJETSKI AUTORI  NAKON II SV.RATA</a:t>
            </a:r>
          </a:p>
          <a:p>
            <a:r>
              <a:rPr lang="sr-Latn-RS" dirty="0"/>
              <a:t>RAZVOJ U NAŠOJ  ZEMLJI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FUNKCIONALNI STATUS PACIJENTA</a:t>
            </a:r>
          </a:p>
          <a:p>
            <a:r>
              <a:rPr lang="sr-Latn-RS" dirty="0" smtClean="0"/>
              <a:t>FUNKC.STATUS LOKOMOTORNOG SISTEMA</a:t>
            </a:r>
          </a:p>
          <a:p>
            <a:r>
              <a:rPr lang="sr-Latn-RS" dirty="0" smtClean="0"/>
              <a:t>ZNAČAJ U REHABILITACIONOM TRETMANU</a:t>
            </a:r>
          </a:p>
          <a:p>
            <a:endParaRPr lang="sr-Latn-RS" dirty="0" smtClean="0"/>
          </a:p>
          <a:p>
            <a:r>
              <a:rPr lang="sr-Latn-RS" dirty="0" smtClean="0"/>
              <a:t>POKRET KAO PREDMET IZUČAVANJA</a:t>
            </a:r>
          </a:p>
          <a:p>
            <a:r>
              <a:rPr lang="sr-Latn-RS" dirty="0"/>
              <a:t> </a:t>
            </a:r>
            <a:r>
              <a:rPr lang="sr-Latn-RS" dirty="0" smtClean="0"/>
              <a:t>   POMOĆNA SREDSTVA I METODE</a:t>
            </a:r>
          </a:p>
          <a:p>
            <a:r>
              <a:rPr lang="sr-Latn-RS" dirty="0" smtClean="0"/>
              <a:t>    fotofrafija,film,digitalna kamera,uz,EMG,</a:t>
            </a:r>
          </a:p>
          <a:p>
            <a:r>
              <a:rPr lang="sr-Latn-RS" dirty="0"/>
              <a:t> </a:t>
            </a:r>
            <a:r>
              <a:rPr lang="sr-Latn-RS" dirty="0" smtClean="0"/>
              <a:t>   Ro,elektrogoniometrija,cybex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PREDMET I ZNAČAJ IZUČAVANJA KINEZIOLOGIJE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DEFINICIJA</a:t>
            </a:r>
          </a:p>
          <a:p>
            <a:r>
              <a:rPr lang="sr-Latn-RS" dirty="0" smtClean="0"/>
              <a:t>CILJ MERENJA</a:t>
            </a:r>
          </a:p>
          <a:p>
            <a:r>
              <a:rPr lang="sr-Latn-RS" dirty="0" smtClean="0"/>
              <a:t>ANTROPOMETRIJSKE TAČKE</a:t>
            </a:r>
          </a:p>
          <a:p>
            <a:r>
              <a:rPr lang="sr-Latn-RS" dirty="0" smtClean="0"/>
              <a:t>OSNOVNA PRAVILA U ANTROPOMETRIJI</a:t>
            </a:r>
          </a:p>
          <a:p>
            <a:r>
              <a:rPr lang="sr-Latn-RS" dirty="0" smtClean="0"/>
              <a:t>SPRAVE ZA MERENJE</a:t>
            </a:r>
          </a:p>
          <a:p>
            <a:pPr marL="109728" indent="0">
              <a:buNone/>
            </a:pPr>
            <a:endParaRPr lang="sr-Latn-RS" dirty="0" smtClean="0"/>
          </a:p>
          <a:p>
            <a:pPr marL="109728" indent="0">
              <a:buNone/>
            </a:pPr>
            <a:endParaRPr lang="sr-Latn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ANTROPOMETRIJSKA MERENJA</a:t>
            </a:r>
            <a:br>
              <a:rPr lang="sr-Latn-R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60575"/>
            <a:ext cx="14287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Balov\Pictures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79" y="2417109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alov\Pictures\th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41026"/>
            <a:ext cx="23241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MERENJA</a:t>
            </a:r>
          </a:p>
          <a:p>
            <a:r>
              <a:rPr lang="sr-Latn-RS" dirty="0" smtClean="0"/>
              <a:t>-TEŽINE</a:t>
            </a:r>
          </a:p>
          <a:p>
            <a:r>
              <a:rPr lang="sr-Latn-RS" dirty="0" smtClean="0"/>
              <a:t>-VISINE</a:t>
            </a:r>
          </a:p>
          <a:p>
            <a:r>
              <a:rPr lang="sr-Latn-RS" dirty="0" smtClean="0"/>
              <a:t>-OBIMA </a:t>
            </a:r>
            <a:r>
              <a:rPr lang="sr-Latn-RS" dirty="0"/>
              <a:t>DELOVA </a:t>
            </a:r>
            <a:r>
              <a:rPr lang="sr-Latn-RS" dirty="0" smtClean="0"/>
              <a:t>TELA</a:t>
            </a:r>
          </a:p>
          <a:p>
            <a:r>
              <a:rPr lang="sr-Latn-RS" dirty="0" smtClean="0"/>
              <a:t>-DUŽINE DELOVA TELA</a:t>
            </a:r>
          </a:p>
          <a:p>
            <a:r>
              <a:rPr lang="sr-Latn-RS" dirty="0" smtClean="0"/>
              <a:t>-MERENJE KOŽNIH NABORA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7" y="3045447"/>
            <a:ext cx="1397306" cy="13973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889097" cy="36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9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113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UVOD U KINEZIOLOGIJU</vt:lpstr>
      <vt:lpstr>ISTORIJAT KINEZIOLOGIJE</vt:lpstr>
      <vt:lpstr>PowerPoint Presentation</vt:lpstr>
      <vt:lpstr>PREDMET I ZNAČAJ IZUČAVANJA KINEZIOLOGIJE</vt:lpstr>
      <vt:lpstr>ANTROPOMETRIJSKA MERENJA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KINEZIOLOGIJU</dc:title>
  <dc:creator>Balov</dc:creator>
  <cp:lastModifiedBy>Balov</cp:lastModifiedBy>
  <cp:revision>17</cp:revision>
  <dcterms:created xsi:type="dcterms:W3CDTF">2016-09-28T19:29:27Z</dcterms:created>
  <dcterms:modified xsi:type="dcterms:W3CDTF">2016-10-03T21:12:11Z</dcterms:modified>
</cp:coreProperties>
</file>