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5" r:id="rId2"/>
    <p:sldId id="299" r:id="rId3"/>
    <p:sldId id="316" r:id="rId4"/>
    <p:sldId id="317" r:id="rId5"/>
    <p:sldId id="318" r:id="rId6"/>
    <p:sldId id="319" r:id="rId7"/>
    <p:sldId id="320" r:id="rId8"/>
    <p:sldId id="321" r:id="rId9"/>
    <p:sldId id="335" r:id="rId10"/>
    <p:sldId id="322" r:id="rId11"/>
    <p:sldId id="336" r:id="rId12"/>
    <p:sldId id="323" r:id="rId13"/>
    <p:sldId id="324" r:id="rId14"/>
    <p:sldId id="332" r:id="rId15"/>
    <p:sldId id="333" r:id="rId16"/>
    <p:sldId id="334" r:id="rId17"/>
    <p:sldId id="325" r:id="rId18"/>
    <p:sldId id="326" r:id="rId19"/>
    <p:sldId id="327" r:id="rId20"/>
    <p:sldId id="328" r:id="rId21"/>
    <p:sldId id="329" r:id="rId22"/>
    <p:sldId id="315" r:id="rId23"/>
    <p:sldId id="29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FFCC"/>
    <a:srgbClr val="FF33CC"/>
    <a:srgbClr val="CC6600"/>
    <a:srgbClr val="EABB7E"/>
    <a:srgbClr val="CCECFF"/>
    <a:srgbClr val="0099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33" d="100"/>
          <a:sy n="33" d="100"/>
        </p:scale>
        <p:origin x="18" y="9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AA9DD-4A9A-484C-A684-B8A4F7CE2EB5}" type="datetimeFigureOut">
              <a:rPr lang="en-US" smtClean="0"/>
              <a:pPr/>
              <a:t>4/19/2019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DABCF-43BB-4359-8708-D44B10DC1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84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186A8A-B538-4E88-B6FC-A3DC88C81B0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3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F92C0-17E2-4ABC-84DC-E02EE5359741}" type="datetime1">
              <a:rPr lang="en-US" smtClean="0"/>
              <a:pPr/>
              <a:t>4/19/2019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61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50349-015F-4529-AAAC-CE4663E1A8B4}" type="datetime1">
              <a:rPr lang="en-US" smtClean="0"/>
              <a:pPr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7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7D98-06F1-423B-BC20-4505BD6FF2DE}" type="datetime1">
              <a:rPr lang="en-US" smtClean="0"/>
              <a:pPr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4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3A18-51FE-4217-81AB-7918AFF5A0A8}" type="datetime1">
              <a:rPr lang="en-US" smtClean="0"/>
              <a:pPr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CA33-0728-4ECC-80DE-35F7B2B096F4}" type="datetime1">
              <a:rPr lang="en-US" smtClean="0"/>
              <a:pPr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38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4F6D-7F0A-45A5-9BA2-0C625A5D1137}" type="datetime1">
              <a:rPr lang="en-US" smtClean="0"/>
              <a:pPr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1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20A8-19F5-421A-AB11-4FD4D2B769FD}" type="datetime1">
              <a:rPr lang="en-US" smtClean="0"/>
              <a:pPr/>
              <a:t>4/19/2019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97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C46D7-6A0F-460C-8E09-8DFD9D18B9FB}" type="datetime1">
              <a:rPr lang="en-US" smtClean="0"/>
              <a:pPr/>
              <a:t>4/19/2019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85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0B65-B7FB-4C4B-B34B-08AC2E23884B}" type="datetime1">
              <a:rPr lang="en-US" smtClean="0"/>
              <a:pPr/>
              <a:t>4/19/2019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66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11D8B-0CA5-47E7-97D7-D5DEC4BC66C4}" type="datetime1">
              <a:rPr lang="en-US" smtClean="0"/>
              <a:pPr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4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9CB5-908F-4771-82F7-7BE611131D85}" type="datetime1">
              <a:rPr lang="en-US" smtClean="0"/>
              <a:pPr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61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97DA2A-ABB5-457E-A12C-70D00410744A}" type="datetime1">
              <a:rPr lang="en-US" smtClean="0"/>
              <a:pPr/>
              <a:t>4/19/2019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CDA5FA-8895-4E54-BA31-25B57CF95EE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34297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048001"/>
            <a:ext cx="8229600" cy="1470025"/>
          </a:xfrm>
        </p:spPr>
        <p:txBody>
          <a:bodyPr rtlCol="0">
            <a:noAutofit/>
          </a:bodyPr>
          <a:lstStyle/>
          <a:p>
            <a:pPr lvl="0"/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 </a:t>
            </a:r>
            <a:br>
              <a:rPr lang="en-US" sz="3200" dirty="0"/>
            </a:b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1" y="1141505"/>
            <a:ext cx="9143998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sr-Cyrl-CS" sz="2800" b="1" dirty="0">
                <a:solidFill>
                  <a:schemeClr val="tx1"/>
                </a:solidFill>
              </a:rPr>
              <a:t>НАСТАВНИ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sr-Cyrl-CS" sz="2800" b="1" dirty="0">
                <a:solidFill>
                  <a:schemeClr val="tx1"/>
                </a:solidFill>
              </a:rPr>
              <a:t>ПРЕДМЕТ</a:t>
            </a:r>
            <a:r>
              <a:rPr lang="en-US" sz="2800" b="1" dirty="0">
                <a:solidFill>
                  <a:schemeClr val="tx1"/>
                </a:solidFill>
              </a:rPr>
              <a:t>-</a:t>
            </a:r>
            <a:r>
              <a:rPr lang="sr-Cyrl-CS" sz="2800" b="1" dirty="0">
                <a:solidFill>
                  <a:schemeClr val="tx1"/>
                </a:solidFill>
              </a:rPr>
              <a:t>ПРОТЕТИКА</a:t>
            </a:r>
            <a:r>
              <a:rPr lang="sr-Latn-CS" sz="2800" b="1" dirty="0">
                <a:solidFill>
                  <a:schemeClr val="tx1"/>
                </a:solidFill>
              </a:rPr>
              <a:t> </a:t>
            </a:r>
            <a:r>
              <a:rPr lang="sr-Cyrl-CS" sz="2800" b="1" dirty="0">
                <a:solidFill>
                  <a:schemeClr val="tx1"/>
                </a:solidFill>
              </a:rPr>
              <a:t>И</a:t>
            </a:r>
            <a:r>
              <a:rPr lang="sr-Latn-CS" sz="2800" b="1" dirty="0">
                <a:solidFill>
                  <a:schemeClr val="tx1"/>
                </a:solidFill>
              </a:rPr>
              <a:t> </a:t>
            </a:r>
            <a:r>
              <a:rPr lang="sr-Cyrl-CS" sz="2800" b="1" dirty="0">
                <a:solidFill>
                  <a:schemeClr val="tx1"/>
                </a:solidFill>
              </a:rPr>
              <a:t>ОРТОТИКА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53" name="TextBox 7"/>
          <p:cNvSpPr txBox="1">
            <a:spLocks noChangeArrowheads="1"/>
          </p:cNvSpPr>
          <p:nvPr/>
        </p:nvSpPr>
        <p:spPr bwMode="auto">
          <a:xfrm>
            <a:off x="1809721" y="5357827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>
              <a:latin typeface="Calibri" pitchFamily="34" charset="0"/>
            </a:endParaRPr>
          </a:p>
          <a:p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4" name="Picture 2" descr="C:\Users\direktor\Desktop\vms cuprija 1 - Copy\1.Kineziologija 2 moja predavanja\sko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0"/>
            <a:ext cx="42862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2055" name="Rectangle 8"/>
          <p:cNvSpPr>
            <a:spLocks noChangeArrowheads="1"/>
          </p:cNvSpPr>
          <p:nvPr/>
        </p:nvSpPr>
        <p:spPr bwMode="auto">
          <a:xfrm>
            <a:off x="743918" y="1828800"/>
            <a:ext cx="10597850" cy="181588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r-Cyrl-CS" sz="2800" b="1" dirty="0"/>
              <a:t>Предавање</a:t>
            </a:r>
            <a:r>
              <a:rPr lang="en-US" sz="2800" b="1" dirty="0"/>
              <a:t> </a:t>
            </a:r>
            <a:r>
              <a:rPr lang="sr-Latn-RS" sz="2800" b="1" dirty="0" smtClean="0"/>
              <a:t>X</a:t>
            </a:r>
            <a:endParaRPr lang="sr-Latn-RS" sz="2800" b="1" dirty="0"/>
          </a:p>
          <a:p>
            <a:pPr algn="ctr"/>
            <a:endParaRPr lang="en-US" sz="1200" b="1" dirty="0"/>
          </a:p>
          <a:p>
            <a:pPr algn="just"/>
            <a:r>
              <a:rPr lang="sr-Cyrl-RS" sz="2400" dirty="0"/>
              <a:t>Претпротетичка</a:t>
            </a:r>
            <a:r>
              <a:rPr lang="sr-Latn-RS" sz="2400" dirty="0"/>
              <a:t> </a:t>
            </a:r>
            <a:r>
              <a:rPr lang="sr-Cyrl-RS" sz="2400" dirty="0"/>
              <a:t>фаза</a:t>
            </a:r>
            <a:r>
              <a:rPr lang="sr-Latn-RS" sz="2400" dirty="0"/>
              <a:t>, </a:t>
            </a:r>
            <a:r>
              <a:rPr lang="sr-Cyrl-RS" sz="2400" dirty="0"/>
              <a:t>бандажирање</a:t>
            </a:r>
            <a:r>
              <a:rPr lang="sr-Latn-RS" sz="2400" dirty="0"/>
              <a:t> </a:t>
            </a:r>
            <a:r>
              <a:rPr lang="sr-Cyrl-RS" sz="2400" dirty="0"/>
              <a:t>патрљка</a:t>
            </a:r>
            <a:r>
              <a:rPr lang="sr-Latn-RS" sz="2400" dirty="0"/>
              <a:t>, </a:t>
            </a:r>
            <a:r>
              <a:rPr lang="sr-Cyrl-RS" sz="2400" dirty="0"/>
              <a:t>бандажирање</a:t>
            </a:r>
            <a:r>
              <a:rPr lang="sr-Latn-RS" sz="2400" dirty="0"/>
              <a:t> </a:t>
            </a:r>
            <a:r>
              <a:rPr lang="sr-Cyrl-RS" sz="2400" dirty="0"/>
              <a:t>натколеног</a:t>
            </a:r>
            <a:r>
              <a:rPr lang="sr-Latn-RS" sz="2400" dirty="0"/>
              <a:t> </a:t>
            </a:r>
            <a:r>
              <a:rPr lang="sr-Cyrl-RS" sz="2400" dirty="0"/>
              <a:t>и</a:t>
            </a:r>
            <a:r>
              <a:rPr lang="sr-Latn-RS" sz="2400" dirty="0"/>
              <a:t> </a:t>
            </a:r>
            <a:r>
              <a:rPr lang="sr-Cyrl-RS" sz="2400" dirty="0"/>
              <a:t>потколеног</a:t>
            </a:r>
            <a:r>
              <a:rPr lang="sr-Latn-RS" sz="2400" dirty="0"/>
              <a:t> </a:t>
            </a:r>
            <a:r>
              <a:rPr lang="sr-Cyrl-RS" sz="2400" dirty="0"/>
              <a:t>патрљка</a:t>
            </a:r>
            <a:r>
              <a:rPr lang="sr-Latn-RS" sz="2400" dirty="0"/>
              <a:t>, </a:t>
            </a:r>
            <a:r>
              <a:rPr lang="sr-Cyrl-RS" sz="2400" dirty="0"/>
              <a:t>кинезитерапију</a:t>
            </a:r>
            <a:r>
              <a:rPr lang="sr-Latn-RS" sz="2400" dirty="0"/>
              <a:t> </a:t>
            </a:r>
            <a:r>
              <a:rPr lang="sr-Cyrl-RS" sz="2400" dirty="0"/>
              <a:t>у</a:t>
            </a:r>
            <a:r>
              <a:rPr lang="sr-Latn-RS" sz="2400" dirty="0"/>
              <a:t> </a:t>
            </a:r>
            <a:r>
              <a:rPr lang="sr-Cyrl-RS" sz="2400" dirty="0"/>
              <a:t>току</a:t>
            </a:r>
            <a:r>
              <a:rPr lang="sr-Latn-RS" sz="2400" dirty="0"/>
              <a:t> </a:t>
            </a:r>
            <a:r>
              <a:rPr lang="sr-Cyrl-RS" sz="2400" dirty="0"/>
              <a:t>претпротетичке</a:t>
            </a:r>
            <a:r>
              <a:rPr lang="sr-Latn-RS" sz="2400" dirty="0"/>
              <a:t> </a:t>
            </a:r>
            <a:r>
              <a:rPr lang="sr-Cyrl-RS" sz="2400" dirty="0"/>
              <a:t>фазе</a:t>
            </a:r>
            <a:r>
              <a:rPr lang="sr-Latn-RS" sz="2400" dirty="0"/>
              <a:t>, </a:t>
            </a:r>
            <a:r>
              <a:rPr lang="sr-Cyrl-RS" sz="2400" dirty="0"/>
              <a:t>прописивање</a:t>
            </a:r>
            <a:r>
              <a:rPr lang="sr-Latn-RS" sz="2400" dirty="0"/>
              <a:t> </a:t>
            </a:r>
            <a:r>
              <a:rPr lang="sr-Cyrl-RS" sz="2400" dirty="0"/>
              <a:t>протезе</a:t>
            </a:r>
            <a:r>
              <a:rPr lang="sr-Latn-RS" sz="2400" dirty="0"/>
              <a:t>.</a:t>
            </a:r>
            <a:endParaRPr lang="en-US" sz="2400" dirty="0"/>
          </a:p>
        </p:txBody>
      </p:sp>
      <p:pic>
        <p:nvPicPr>
          <p:cNvPr id="8" name="Picture 7" descr="800px_COLOURBOX345356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0068" y="4239644"/>
            <a:ext cx="4162382" cy="19405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/>
          <p:cNvSpPr txBox="1"/>
          <p:nvPr/>
        </p:nvSpPr>
        <p:spPr>
          <a:xfrm>
            <a:off x="3505200" y="6279282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400" b="1" i="1" dirty="0"/>
              <a:t>проф.др Милорад Јеркан</a:t>
            </a:r>
            <a:endParaRPr lang="en-US" sz="2400" b="1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4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364" y="814192"/>
            <a:ext cx="11849622" cy="56367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БАНДАЖИРАЊЕ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ПОТКОЛЕНИЦЕ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sr-Cyrl-RS" b="1" dirty="0" smtClean="0"/>
              <a:t>Ова</a:t>
            </a:r>
            <a:r>
              <a:rPr lang="sr-Latn-RS" b="1" dirty="0" smtClean="0"/>
              <a:t> </a:t>
            </a:r>
            <a:r>
              <a:rPr lang="sr-Cyrl-RS" b="1" dirty="0" smtClean="0"/>
              <a:t>врста</a:t>
            </a:r>
            <a:r>
              <a:rPr lang="sr-Latn-RS" b="1" dirty="0" smtClean="0"/>
              <a:t> </a:t>
            </a:r>
            <a:r>
              <a:rPr lang="sr-Cyrl-RS" b="1" dirty="0" smtClean="0"/>
              <a:t>бандажирања</a:t>
            </a:r>
            <a:r>
              <a:rPr lang="sr-Latn-RS" b="1" dirty="0" smtClean="0"/>
              <a:t> </a:t>
            </a:r>
            <a:r>
              <a:rPr lang="sr-Cyrl-RS" b="1" dirty="0" smtClean="0"/>
              <a:t>изводи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облику</a:t>
            </a:r>
            <a:r>
              <a:rPr lang="sr-Latn-RS" b="1" dirty="0" smtClean="0"/>
              <a:t> </a:t>
            </a:r>
            <a:r>
              <a:rPr lang="sr-Cyrl-RS" b="1" dirty="0" smtClean="0"/>
              <a:t>осмице</a:t>
            </a:r>
            <a:r>
              <a:rPr lang="sr-Latn-RS" b="1" dirty="0" smtClean="0"/>
              <a:t>,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/>
              <a:t>једним</a:t>
            </a:r>
            <a:r>
              <a:rPr lang="sr-Latn-RS" b="1" dirty="0" smtClean="0"/>
              <a:t> </a:t>
            </a:r>
            <a:r>
              <a:rPr lang="sr-Cyrl-RS" b="1" dirty="0" smtClean="0"/>
              <a:t>или</a:t>
            </a:r>
            <a:r>
              <a:rPr lang="sr-Latn-RS" b="1" dirty="0" smtClean="0"/>
              <a:t> </a:t>
            </a:r>
            <a:r>
              <a:rPr lang="sr-Cyrl-RS" b="1" dirty="0" smtClean="0"/>
              <a:t>више</a:t>
            </a:r>
            <a:r>
              <a:rPr lang="sr-Latn-RS" b="1" dirty="0" smtClean="0"/>
              <a:t> </a:t>
            </a:r>
            <a:r>
              <a:rPr lang="sr-Cyrl-RS" b="1" dirty="0" smtClean="0"/>
              <a:t>еластичних</a:t>
            </a:r>
            <a:r>
              <a:rPr lang="sr-Latn-RS" b="1" dirty="0" smtClean="0"/>
              <a:t> </a:t>
            </a:r>
            <a:r>
              <a:rPr lang="sr-Cyrl-RS" b="1" dirty="0" smtClean="0"/>
              <a:t>завоја</a:t>
            </a:r>
            <a:r>
              <a:rPr lang="sr-Latn-RS" b="1" dirty="0" smtClean="0"/>
              <a:t> </a:t>
            </a:r>
            <a:r>
              <a:rPr lang="sr-Cyrl-RS" b="1" dirty="0" smtClean="0"/>
              <a:t>ширине</a:t>
            </a:r>
            <a:r>
              <a:rPr lang="sr-Latn-RS" b="1" dirty="0" smtClean="0"/>
              <a:t> </a:t>
            </a:r>
            <a:r>
              <a:rPr lang="sr-Cyrl-RS" b="1" dirty="0" smtClean="0"/>
              <a:t>око</a:t>
            </a:r>
            <a:r>
              <a:rPr lang="sr-Latn-RS" b="1" dirty="0" smtClean="0"/>
              <a:t> 10 </a:t>
            </a:r>
            <a:r>
              <a:rPr lang="sr-Cyrl-RS" b="1" dirty="0" smtClean="0"/>
              <a:t>цм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r>
              <a:rPr lang="sr-Cyrl-RS" b="1" dirty="0" smtClean="0"/>
              <a:t>Добра</a:t>
            </a:r>
            <a:r>
              <a:rPr lang="sr-Latn-RS" b="1" dirty="0" smtClean="0"/>
              <a:t> </a:t>
            </a:r>
            <a:r>
              <a:rPr lang="sr-Cyrl-RS" b="1" dirty="0" smtClean="0"/>
              <a:t>бандажа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постиже</a:t>
            </a:r>
            <a:r>
              <a:rPr lang="sr-Latn-RS" b="1" dirty="0" smtClean="0"/>
              <a:t> </a:t>
            </a:r>
            <a:r>
              <a:rPr lang="sr-Cyrl-RS" b="1" dirty="0" smtClean="0"/>
              <a:t>помоћу</a:t>
            </a:r>
            <a:r>
              <a:rPr lang="sr-Latn-RS" b="1" dirty="0" smtClean="0"/>
              <a:t> </a:t>
            </a:r>
            <a:r>
              <a:rPr lang="sr-Cyrl-RS" b="1" dirty="0" smtClean="0"/>
              <a:t>два</a:t>
            </a:r>
            <a:r>
              <a:rPr lang="sr-Latn-RS" b="1" dirty="0" smtClean="0"/>
              <a:t> </a:t>
            </a:r>
            <a:r>
              <a:rPr lang="sr-Cyrl-RS" b="1" dirty="0" smtClean="0"/>
              <a:t>еластична</a:t>
            </a:r>
            <a:r>
              <a:rPr lang="sr-Latn-RS" b="1" dirty="0" smtClean="0"/>
              <a:t> </a:t>
            </a:r>
            <a:r>
              <a:rPr lang="sr-Cyrl-RS" b="1" dirty="0" smtClean="0"/>
              <a:t>завоја</a:t>
            </a:r>
            <a:r>
              <a:rPr lang="sr-Latn-RS" b="1" dirty="0" smtClean="0"/>
              <a:t> </a:t>
            </a:r>
            <a:r>
              <a:rPr lang="sr-Cyrl-RS" b="1" dirty="0" smtClean="0"/>
              <a:t>применом</a:t>
            </a:r>
            <a:r>
              <a:rPr lang="sr-Latn-RS" b="1" dirty="0" smtClean="0"/>
              <a:t> </a:t>
            </a:r>
            <a:r>
              <a:rPr lang="sr-Cyrl-RS" b="1" dirty="0" smtClean="0"/>
              <a:t>технике</a:t>
            </a:r>
            <a:r>
              <a:rPr lang="sr-Latn-RS" b="1" dirty="0" smtClean="0"/>
              <a:t> </a:t>
            </a:r>
            <a:r>
              <a:rPr lang="sr-Cyrl-RS" b="1" dirty="0" smtClean="0"/>
              <a:t>код</a:t>
            </a:r>
            <a:r>
              <a:rPr lang="sr-Latn-RS" b="1" dirty="0" smtClean="0"/>
              <a:t> </a:t>
            </a:r>
            <a:r>
              <a:rPr lang="sr-Cyrl-RS" b="1" dirty="0" smtClean="0"/>
              <a:t>које</a:t>
            </a:r>
            <a:r>
              <a:rPr lang="sr-Latn-RS" b="1" dirty="0" smtClean="0"/>
              <a:t> </a:t>
            </a:r>
            <a:r>
              <a:rPr lang="sr-Cyrl-RS" b="1" dirty="0" smtClean="0"/>
              <a:t>почеак</a:t>
            </a:r>
            <a:r>
              <a:rPr lang="sr-Latn-RS" b="1" dirty="0" smtClean="0"/>
              <a:t> </a:t>
            </a:r>
            <a:r>
              <a:rPr lang="sr-Cyrl-RS" b="1" dirty="0" smtClean="0"/>
              <a:t>иде</a:t>
            </a:r>
            <a:r>
              <a:rPr lang="sr-Latn-RS" b="1" dirty="0" smtClean="0"/>
              <a:t>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/>
              <a:t>спољашње</a:t>
            </a:r>
            <a:r>
              <a:rPr lang="sr-Latn-RS" b="1" dirty="0" smtClean="0"/>
              <a:t> </a:t>
            </a:r>
            <a:r>
              <a:rPr lang="sr-Cyrl-RS" b="1" dirty="0" smtClean="0"/>
              <a:t>стране</a:t>
            </a:r>
            <a:r>
              <a:rPr lang="sr-Latn-RS" b="1" dirty="0" smtClean="0"/>
              <a:t> </a:t>
            </a:r>
            <a:r>
              <a:rPr lang="sr-Cyrl-RS" b="1" dirty="0" smtClean="0"/>
              <a:t>изнад</a:t>
            </a:r>
            <a:r>
              <a:rPr lang="sr-Latn-RS" b="1" dirty="0" smtClean="0"/>
              <a:t> </a:t>
            </a:r>
            <a:r>
              <a:rPr lang="sr-Cyrl-RS" b="1" dirty="0" smtClean="0"/>
              <a:t>коленог</a:t>
            </a:r>
            <a:r>
              <a:rPr lang="sr-Latn-RS" b="1" dirty="0" smtClean="0"/>
              <a:t> </a:t>
            </a:r>
            <a:r>
              <a:rPr lang="sr-Cyrl-RS" b="1" dirty="0" smtClean="0"/>
              <a:t>зглоба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Повијање</a:t>
            </a:r>
            <a:r>
              <a:rPr lang="sr-Latn-RS" dirty="0" smtClean="0"/>
              <a:t> </a:t>
            </a:r>
            <a:r>
              <a:rPr lang="sr-Cyrl-RS" dirty="0" smtClean="0"/>
              <a:t>потколеног</a:t>
            </a:r>
            <a:r>
              <a:rPr lang="sr-Latn-RS" dirty="0" smtClean="0"/>
              <a:t> </a:t>
            </a:r>
            <a:r>
              <a:rPr lang="sr-Cyrl-RS" dirty="0" smtClean="0"/>
              <a:t>патрљка</a:t>
            </a:r>
            <a:r>
              <a:rPr lang="sr-Latn-RS" dirty="0" smtClean="0"/>
              <a:t> </a:t>
            </a:r>
            <a:r>
              <a:rPr lang="sr-Cyrl-RS" dirty="0" smtClean="0"/>
              <a:t>почиње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спољашње</a:t>
            </a:r>
            <a:r>
              <a:rPr lang="sr-Latn-RS" dirty="0" smtClean="0"/>
              <a:t> </a:t>
            </a:r>
            <a:r>
              <a:rPr lang="sr-Cyrl-RS" dirty="0" smtClean="0"/>
              <a:t>стране</a:t>
            </a:r>
            <a:r>
              <a:rPr lang="sr-Latn-RS" dirty="0" smtClean="0"/>
              <a:t> </a:t>
            </a:r>
            <a:r>
              <a:rPr lang="sr-Cyrl-RS" dirty="0" smtClean="0"/>
              <a:t>натколенице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око</a:t>
            </a:r>
            <a:r>
              <a:rPr lang="sr-Latn-RS" dirty="0" smtClean="0"/>
              <a:t> 10 </a:t>
            </a:r>
            <a:r>
              <a:rPr lang="sr-Cyrl-RS" dirty="0" smtClean="0"/>
              <a:t>цм</a:t>
            </a:r>
            <a:r>
              <a:rPr lang="sr-Latn-RS" dirty="0" smtClean="0"/>
              <a:t> </a:t>
            </a:r>
            <a:r>
              <a:rPr lang="sr-Cyrl-RS" dirty="0" smtClean="0"/>
              <a:t>изнад</a:t>
            </a:r>
            <a:r>
              <a:rPr lang="sr-Latn-RS" dirty="0" smtClean="0"/>
              <a:t> </a:t>
            </a:r>
            <a:r>
              <a:rPr lang="sr-Cyrl-RS" dirty="0" smtClean="0"/>
              <a:t>колена</a:t>
            </a:r>
            <a:r>
              <a:rPr lang="sr-Latn-RS" dirty="0" smtClean="0"/>
              <a:t> </a:t>
            </a:r>
            <a:r>
              <a:rPr lang="sr-Cyrl-RS" dirty="0" smtClean="0"/>
              <a:t>након</a:t>
            </a:r>
            <a:r>
              <a:rPr lang="sr-Latn-RS" dirty="0" smtClean="0"/>
              <a:t> </a:t>
            </a:r>
            <a:r>
              <a:rPr lang="sr-Cyrl-RS" dirty="0" smtClean="0"/>
              <a:t>чега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наставља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предње</a:t>
            </a:r>
            <a:r>
              <a:rPr lang="sr-Latn-RS" dirty="0" smtClean="0"/>
              <a:t> </a:t>
            </a:r>
            <a:r>
              <a:rPr lang="sr-Cyrl-RS" dirty="0" smtClean="0"/>
              <a:t>стране</a:t>
            </a:r>
            <a:r>
              <a:rPr lang="sr-Latn-RS" dirty="0" smtClean="0"/>
              <a:t> </a:t>
            </a:r>
            <a:r>
              <a:rPr lang="sr-Cyrl-RS" dirty="0" smtClean="0"/>
              <a:t>дијагонално</a:t>
            </a:r>
            <a:r>
              <a:rPr lang="sr-Latn-RS" dirty="0" smtClean="0"/>
              <a:t> </a:t>
            </a:r>
            <a:r>
              <a:rPr lang="sr-Cyrl-RS" dirty="0" smtClean="0"/>
              <a:t>идући</a:t>
            </a:r>
            <a:r>
              <a:rPr lang="sr-Latn-RS" dirty="0" smtClean="0"/>
              <a:t> </a:t>
            </a:r>
            <a:r>
              <a:rPr lang="sr-Cyrl-RS" dirty="0" smtClean="0"/>
              <a:t>преко</a:t>
            </a:r>
            <a:r>
              <a:rPr lang="sr-Latn-RS" dirty="0" smtClean="0"/>
              <a:t> </a:t>
            </a:r>
            <a:r>
              <a:rPr lang="sr-Cyrl-RS" dirty="0" smtClean="0"/>
              <a:t>врха</a:t>
            </a:r>
            <a:r>
              <a:rPr lang="sr-Latn-RS" dirty="0" smtClean="0"/>
              <a:t> </a:t>
            </a:r>
            <a:r>
              <a:rPr lang="sr-Cyrl-RS" dirty="0" smtClean="0"/>
              <a:t>ампутационог</a:t>
            </a:r>
            <a:r>
              <a:rPr lang="sr-Latn-RS" dirty="0" smtClean="0"/>
              <a:t> </a:t>
            </a:r>
            <a:r>
              <a:rPr lang="sr-Cyrl-RS" dirty="0" smtClean="0"/>
              <a:t>патрљка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Када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еластичним</a:t>
            </a:r>
            <a:r>
              <a:rPr lang="sr-Latn-RS" dirty="0" smtClean="0"/>
              <a:t> </a:t>
            </a:r>
            <a:r>
              <a:rPr lang="sr-Cyrl-RS" dirty="0" smtClean="0"/>
              <a:t>завојем</a:t>
            </a:r>
            <a:r>
              <a:rPr lang="sr-Latn-RS" dirty="0" smtClean="0"/>
              <a:t> </a:t>
            </a:r>
            <a:r>
              <a:rPr lang="sr-Cyrl-RS" dirty="0" smtClean="0"/>
              <a:t>прекрије</a:t>
            </a:r>
            <a:r>
              <a:rPr lang="sr-Latn-RS" dirty="0" smtClean="0"/>
              <a:t> </a:t>
            </a:r>
            <a:r>
              <a:rPr lang="sr-Cyrl-RS" dirty="0" smtClean="0"/>
              <a:t>врх</a:t>
            </a:r>
            <a:r>
              <a:rPr lang="sr-Latn-RS" dirty="0" smtClean="0"/>
              <a:t> </a:t>
            </a:r>
            <a:r>
              <a:rPr lang="sr-Cyrl-RS" dirty="0" smtClean="0"/>
              <a:t>патрљка</a:t>
            </a:r>
            <a:r>
              <a:rPr lang="sr-Latn-RS" dirty="0" smtClean="0"/>
              <a:t> </a:t>
            </a:r>
            <a:r>
              <a:rPr lang="sr-Cyrl-RS" dirty="0" smtClean="0"/>
              <a:t>према</a:t>
            </a:r>
            <a:r>
              <a:rPr lang="sr-Latn-RS" dirty="0" smtClean="0"/>
              <a:t> </a:t>
            </a:r>
            <a:r>
              <a:rPr lang="sr-Cyrl-RS" dirty="0" smtClean="0"/>
              <a:t>позади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унутрашње</a:t>
            </a:r>
            <a:r>
              <a:rPr lang="sr-Latn-RS" dirty="0" smtClean="0"/>
              <a:t> </a:t>
            </a:r>
            <a:r>
              <a:rPr lang="sr-Cyrl-RS" dirty="0" smtClean="0"/>
              <a:t>према</a:t>
            </a:r>
            <a:r>
              <a:rPr lang="sr-Latn-RS" dirty="0" smtClean="0"/>
              <a:t> </a:t>
            </a:r>
            <a:r>
              <a:rPr lang="sr-Cyrl-RS" dirty="0" smtClean="0"/>
              <a:t>спољашњој</a:t>
            </a:r>
            <a:r>
              <a:rPr lang="sr-Latn-RS" dirty="0" smtClean="0"/>
              <a:t> </a:t>
            </a:r>
            <a:r>
              <a:rPr lang="sr-Cyrl-RS" dirty="0" smtClean="0"/>
              <a:t>страни</a:t>
            </a:r>
            <a:r>
              <a:rPr lang="sr-Latn-RS" dirty="0" smtClean="0"/>
              <a:t>, </a:t>
            </a:r>
            <a:r>
              <a:rPr lang="sr-Cyrl-RS" dirty="0" smtClean="0"/>
              <a:t>завој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враћа</a:t>
            </a:r>
            <a:r>
              <a:rPr lang="sr-Latn-RS" dirty="0" smtClean="0"/>
              <a:t> </a:t>
            </a:r>
            <a:r>
              <a:rPr lang="sr-Cyrl-RS" dirty="0" smtClean="0"/>
              <a:t>навише</a:t>
            </a:r>
            <a:r>
              <a:rPr lang="sr-Latn-RS" dirty="0" smtClean="0"/>
              <a:t> </a:t>
            </a:r>
            <a:r>
              <a:rPr lang="sr-Cyrl-RS" dirty="0" smtClean="0"/>
              <a:t>па</a:t>
            </a:r>
            <a:r>
              <a:rPr lang="sr-Latn-RS" dirty="0" smtClean="0"/>
              <a:t> </a:t>
            </a:r>
            <a:r>
              <a:rPr lang="sr-Cyrl-RS" dirty="0" smtClean="0"/>
              <a:t>иде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задње</a:t>
            </a:r>
            <a:r>
              <a:rPr lang="sr-Latn-RS" dirty="0" smtClean="0"/>
              <a:t> </a:t>
            </a:r>
            <a:r>
              <a:rPr lang="sr-Cyrl-RS" dirty="0" smtClean="0"/>
              <a:t>стране</a:t>
            </a:r>
            <a:r>
              <a:rPr lang="sr-Latn-RS" dirty="0" smtClean="0"/>
              <a:t> </a:t>
            </a:r>
            <a:r>
              <a:rPr lang="sr-Cyrl-RS" dirty="0" smtClean="0"/>
              <a:t>до</a:t>
            </a:r>
            <a:r>
              <a:rPr lang="sr-Latn-RS" dirty="0" smtClean="0"/>
              <a:t> </a:t>
            </a:r>
            <a:r>
              <a:rPr lang="sr-Cyrl-RS" dirty="0" smtClean="0"/>
              <a:t>изнад</a:t>
            </a:r>
            <a:r>
              <a:rPr lang="sr-Latn-RS" dirty="0" smtClean="0"/>
              <a:t> </a:t>
            </a:r>
            <a:r>
              <a:rPr lang="sr-Cyrl-RS" dirty="0" smtClean="0"/>
              <a:t>колена</a:t>
            </a:r>
            <a:r>
              <a:rPr lang="sr-Latn-RS" dirty="0" smtClean="0"/>
              <a:t> </a:t>
            </a:r>
            <a:r>
              <a:rPr lang="sr-Cyrl-RS" dirty="0" smtClean="0"/>
              <a:t>где</a:t>
            </a:r>
            <a:r>
              <a:rPr lang="sr-Latn-RS" dirty="0" smtClean="0"/>
              <a:t> </a:t>
            </a:r>
            <a:r>
              <a:rPr lang="sr-Cyrl-RS" dirty="0" smtClean="0"/>
              <a:t>укршта</a:t>
            </a:r>
            <a:r>
              <a:rPr lang="sr-Latn-RS" dirty="0" smtClean="0"/>
              <a:t> </a:t>
            </a:r>
            <a:r>
              <a:rPr lang="sr-Cyrl-RS" dirty="0" smtClean="0"/>
              <a:t>свој</a:t>
            </a:r>
            <a:r>
              <a:rPr lang="sr-Latn-RS" dirty="0" smtClean="0"/>
              <a:t> </a:t>
            </a:r>
            <a:r>
              <a:rPr lang="sr-Cyrl-RS" dirty="0" smtClean="0"/>
              <a:t>почетак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ту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омота</a:t>
            </a:r>
            <a:r>
              <a:rPr lang="sr-Latn-RS" dirty="0" smtClean="0"/>
              <a:t> </a:t>
            </a:r>
            <a:r>
              <a:rPr lang="sr-Cyrl-RS" dirty="0" smtClean="0"/>
              <a:t>натколеница</a:t>
            </a:r>
            <a:r>
              <a:rPr lang="sr-Latn-RS" dirty="0" smtClean="0"/>
              <a:t>, </a:t>
            </a:r>
            <a:r>
              <a:rPr lang="sr-Cyrl-RS" dirty="0" smtClean="0"/>
              <a:t>одакле</a:t>
            </a:r>
            <a:r>
              <a:rPr lang="sr-Latn-RS" dirty="0" smtClean="0"/>
              <a:t> </a:t>
            </a:r>
            <a:r>
              <a:rPr lang="sr-Cyrl-RS" dirty="0" smtClean="0"/>
              <a:t>завој</a:t>
            </a:r>
            <a:r>
              <a:rPr lang="sr-Latn-RS" dirty="0" smtClean="0"/>
              <a:t> </a:t>
            </a:r>
            <a:r>
              <a:rPr lang="sr-Cyrl-RS" dirty="0" smtClean="0"/>
              <a:t>силази</a:t>
            </a:r>
            <a:r>
              <a:rPr lang="sr-Latn-RS" dirty="0" smtClean="0"/>
              <a:t> </a:t>
            </a:r>
            <a:r>
              <a:rPr lang="sr-Cyrl-RS" dirty="0" smtClean="0"/>
              <a:t>наниже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иде</a:t>
            </a:r>
            <a:r>
              <a:rPr lang="sr-Latn-RS" dirty="0" smtClean="0"/>
              <a:t> </a:t>
            </a:r>
            <a:r>
              <a:rPr lang="sr-Cyrl-RS" dirty="0" smtClean="0"/>
              <a:t>поново</a:t>
            </a:r>
            <a:r>
              <a:rPr lang="sr-Latn-RS" dirty="0" smtClean="0"/>
              <a:t> </a:t>
            </a:r>
            <a:r>
              <a:rPr lang="sr-Cyrl-RS" dirty="0" smtClean="0"/>
              <a:t>преко</a:t>
            </a:r>
            <a:r>
              <a:rPr lang="sr-Latn-RS" dirty="0" smtClean="0"/>
              <a:t> </a:t>
            </a:r>
            <a:r>
              <a:rPr lang="sr-Cyrl-RS" dirty="0" smtClean="0"/>
              <a:t>предње</a:t>
            </a:r>
            <a:r>
              <a:rPr lang="sr-Latn-RS" dirty="0" smtClean="0"/>
              <a:t> </a:t>
            </a:r>
            <a:r>
              <a:rPr lang="sr-Cyrl-RS" dirty="0" smtClean="0"/>
              <a:t>стране</a:t>
            </a:r>
            <a:r>
              <a:rPr lang="sr-Latn-RS" dirty="0" smtClean="0"/>
              <a:t> </a:t>
            </a:r>
            <a:r>
              <a:rPr lang="sr-Cyrl-RS" dirty="0" smtClean="0"/>
              <a:t>потколеног</a:t>
            </a:r>
            <a:r>
              <a:rPr lang="sr-Latn-RS" dirty="0" smtClean="0"/>
              <a:t> </a:t>
            </a:r>
            <a:r>
              <a:rPr lang="sr-Cyrl-RS" dirty="0" smtClean="0"/>
              <a:t>патрљка</a:t>
            </a:r>
            <a:r>
              <a:rPr lang="sr-Latn-RS" dirty="0" smtClean="0"/>
              <a:t> </a:t>
            </a:r>
            <a:r>
              <a:rPr lang="sr-Cyrl-RS" dirty="0" smtClean="0"/>
              <a:t>дијагонално</a:t>
            </a:r>
            <a:r>
              <a:rPr lang="sr-Latn-RS" dirty="0" smtClean="0"/>
              <a:t> </a:t>
            </a:r>
            <a:r>
              <a:rPr lang="sr-Cyrl-RS" dirty="0" smtClean="0"/>
              <a:t>до</a:t>
            </a:r>
            <a:r>
              <a:rPr lang="sr-Latn-RS" dirty="0" smtClean="0"/>
              <a:t> </a:t>
            </a:r>
            <a:r>
              <a:rPr lang="sr-Cyrl-RS" dirty="0" smtClean="0"/>
              <a:t>унутрашње</a:t>
            </a:r>
            <a:r>
              <a:rPr lang="sr-Latn-RS" dirty="0" smtClean="0"/>
              <a:t> </a:t>
            </a:r>
            <a:r>
              <a:rPr lang="sr-Cyrl-RS" dirty="0" smtClean="0"/>
              <a:t>стране</a:t>
            </a:r>
            <a:r>
              <a:rPr lang="sr-Latn-RS" dirty="0" smtClean="0"/>
              <a:t> </a:t>
            </a:r>
            <a:r>
              <a:rPr lang="sr-Cyrl-RS" dirty="0" smtClean="0"/>
              <a:t>врха</a:t>
            </a:r>
            <a:r>
              <a:rPr lang="sr-Latn-RS" dirty="0" smtClean="0"/>
              <a:t>.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том</a:t>
            </a:r>
            <a:r>
              <a:rPr lang="sr-Latn-RS" dirty="0" smtClean="0"/>
              <a:t> </a:t>
            </a:r>
            <a:r>
              <a:rPr lang="sr-Cyrl-RS" dirty="0" smtClean="0"/>
              <a:t>положају</a:t>
            </a:r>
            <a:r>
              <a:rPr lang="sr-Latn-RS" dirty="0" smtClean="0"/>
              <a:t> </a:t>
            </a:r>
            <a:r>
              <a:rPr lang="sr-Cyrl-RS" dirty="0" smtClean="0"/>
              <a:t>усе</a:t>
            </a:r>
            <a:r>
              <a:rPr lang="sr-Latn-RS" dirty="0" smtClean="0"/>
              <a:t> </a:t>
            </a:r>
            <a:r>
              <a:rPr lang="sr-Cyrl-RS" dirty="0" smtClean="0"/>
              <a:t>обавије</a:t>
            </a:r>
            <a:r>
              <a:rPr lang="sr-Latn-RS" dirty="0" smtClean="0"/>
              <a:t> </a:t>
            </a:r>
            <a:r>
              <a:rPr lang="sr-Cyrl-RS" dirty="0" smtClean="0"/>
              <a:t>преко</a:t>
            </a:r>
            <a:r>
              <a:rPr lang="sr-Latn-RS" dirty="0" smtClean="0"/>
              <a:t> </a:t>
            </a:r>
            <a:r>
              <a:rPr lang="sr-Cyrl-RS" dirty="0" smtClean="0"/>
              <a:t>врха</a:t>
            </a:r>
            <a:r>
              <a:rPr lang="sr-Latn-RS" dirty="0" smtClean="0"/>
              <a:t> </a:t>
            </a:r>
            <a:r>
              <a:rPr lang="sr-Cyrl-RS" dirty="0" smtClean="0"/>
              <a:t>парљка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усмерава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иде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предње</a:t>
            </a:r>
            <a:r>
              <a:rPr lang="sr-Latn-RS" dirty="0" smtClean="0"/>
              <a:t> </a:t>
            </a:r>
            <a:r>
              <a:rPr lang="sr-Cyrl-RS" dirty="0" smtClean="0"/>
              <a:t>стране</a:t>
            </a:r>
            <a:r>
              <a:rPr lang="sr-Latn-RS" dirty="0" smtClean="0"/>
              <a:t> </a:t>
            </a:r>
            <a:r>
              <a:rPr lang="sr-Cyrl-RS" dirty="0" smtClean="0"/>
              <a:t>дијагонално</a:t>
            </a:r>
            <a:r>
              <a:rPr lang="sr-Latn-RS" dirty="0" smtClean="0"/>
              <a:t> </a:t>
            </a:r>
            <a:r>
              <a:rPr lang="sr-Cyrl-RS" dirty="0" smtClean="0"/>
              <a:t>навише</a:t>
            </a:r>
            <a:r>
              <a:rPr lang="sr-Latn-RS" dirty="0" smtClean="0"/>
              <a:t> </a:t>
            </a:r>
            <a:r>
              <a:rPr lang="sr-Cyrl-RS" dirty="0" smtClean="0"/>
              <a:t>до</a:t>
            </a:r>
            <a:r>
              <a:rPr lang="sr-Latn-RS" dirty="0" smtClean="0"/>
              <a:t> </a:t>
            </a:r>
            <a:r>
              <a:rPr lang="sr-Cyrl-RS" dirty="0" smtClean="0"/>
              <a:t>унутрашњег</a:t>
            </a:r>
            <a:r>
              <a:rPr lang="sr-Latn-RS" dirty="0" smtClean="0"/>
              <a:t> </a:t>
            </a:r>
            <a:r>
              <a:rPr lang="sr-Cyrl-RS" dirty="0" smtClean="0"/>
              <a:t>епикондола</a:t>
            </a:r>
            <a:r>
              <a:rPr lang="sr-Latn-RS" dirty="0" smtClean="0"/>
              <a:t> </a:t>
            </a:r>
            <a:r>
              <a:rPr lang="sr-Cyrl-RS" dirty="0" smtClean="0"/>
              <a:t>голењаче</a:t>
            </a:r>
            <a:r>
              <a:rPr lang="sr-Latn-RS" dirty="0" smtClean="0"/>
              <a:t> </a:t>
            </a:r>
            <a:r>
              <a:rPr lang="sr-Cyrl-RS" dirty="0" smtClean="0"/>
              <a:t>испод</a:t>
            </a:r>
            <a:r>
              <a:rPr lang="sr-Latn-RS" dirty="0" smtClean="0"/>
              <a:t> </a:t>
            </a:r>
            <a:r>
              <a:rPr lang="sr-Cyrl-RS" dirty="0" smtClean="0"/>
              <a:t>коленог</a:t>
            </a:r>
            <a:r>
              <a:rPr lang="sr-Latn-RS" dirty="0" smtClean="0"/>
              <a:t> </a:t>
            </a:r>
            <a:r>
              <a:rPr lang="sr-Cyrl-RS" dirty="0" smtClean="0"/>
              <a:t>зглоба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Тако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завој</a:t>
            </a:r>
            <a:r>
              <a:rPr lang="sr-Latn-RS" dirty="0" smtClean="0"/>
              <a:t> </a:t>
            </a:r>
            <a:r>
              <a:rPr lang="sr-Cyrl-RS" dirty="0" smtClean="0"/>
              <a:t>обавја</a:t>
            </a:r>
            <a:r>
              <a:rPr lang="sr-Latn-RS" dirty="0" smtClean="0"/>
              <a:t> </a:t>
            </a:r>
            <a:r>
              <a:rPr lang="sr-Cyrl-RS" dirty="0" smtClean="0"/>
              <a:t>око</a:t>
            </a:r>
            <a:r>
              <a:rPr lang="sr-Latn-RS" dirty="0" smtClean="0"/>
              <a:t> </a:t>
            </a:r>
            <a:r>
              <a:rPr lang="sr-Cyrl-RS" dirty="0" smtClean="0"/>
              <a:t>проксималног</a:t>
            </a:r>
            <a:r>
              <a:rPr lang="sr-Latn-RS" dirty="0" smtClean="0"/>
              <a:t> </a:t>
            </a:r>
            <a:r>
              <a:rPr lang="sr-Cyrl-RS" dirty="0" smtClean="0"/>
              <a:t>дела</a:t>
            </a:r>
            <a:r>
              <a:rPr lang="sr-Latn-RS" dirty="0" smtClean="0"/>
              <a:t> </a:t>
            </a:r>
            <a:r>
              <a:rPr lang="sr-Cyrl-RS" dirty="0" smtClean="0"/>
              <a:t>потколеног</a:t>
            </a:r>
            <a:r>
              <a:rPr lang="sr-Latn-RS" dirty="0" smtClean="0"/>
              <a:t> </a:t>
            </a:r>
            <a:r>
              <a:rPr lang="sr-Cyrl-RS" dirty="0" smtClean="0"/>
              <a:t>патрљка</a:t>
            </a:r>
            <a:r>
              <a:rPr lang="sr-Latn-RS" dirty="0" smtClean="0"/>
              <a:t> </a:t>
            </a:r>
            <a:r>
              <a:rPr lang="sr-Cyrl-RS" dirty="0" smtClean="0"/>
              <a:t>испод</a:t>
            </a:r>
            <a:r>
              <a:rPr lang="sr-Latn-RS" dirty="0" smtClean="0"/>
              <a:t> </a:t>
            </a:r>
            <a:r>
              <a:rPr lang="sr-Cyrl-RS" dirty="0" smtClean="0"/>
              <a:t>колена</a:t>
            </a:r>
            <a:r>
              <a:rPr lang="sr-Latn-RS" dirty="0" smtClean="0"/>
              <a:t>, </a:t>
            </a:r>
            <a:r>
              <a:rPr lang="sr-Cyrl-RS" dirty="0" smtClean="0"/>
              <a:t>а</a:t>
            </a:r>
            <a:r>
              <a:rPr lang="sr-Latn-RS" dirty="0" smtClean="0"/>
              <a:t> </a:t>
            </a:r>
            <a:r>
              <a:rPr lang="sr-Cyrl-RS" dirty="0" smtClean="0"/>
              <a:t>након</a:t>
            </a:r>
            <a:r>
              <a:rPr lang="sr-Latn-RS" dirty="0" smtClean="0"/>
              <a:t> </a:t>
            </a:r>
            <a:r>
              <a:rPr lang="sr-Cyrl-RS" dirty="0" smtClean="0"/>
              <a:t>тога</a:t>
            </a:r>
            <a:r>
              <a:rPr lang="sr-Latn-RS" dirty="0" smtClean="0"/>
              <a:t> </a:t>
            </a:r>
            <a:r>
              <a:rPr lang="sr-Cyrl-RS" dirty="0" smtClean="0"/>
              <a:t>иде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унутра</a:t>
            </a:r>
            <a:r>
              <a:rPr lang="sr-Latn-RS" dirty="0" smtClean="0"/>
              <a:t> </a:t>
            </a:r>
            <a:r>
              <a:rPr lang="sr-Cyrl-RS" dirty="0" smtClean="0"/>
              <a:t>ка</a:t>
            </a:r>
            <a:r>
              <a:rPr lang="sr-Latn-RS" dirty="0" smtClean="0"/>
              <a:t> </a:t>
            </a:r>
            <a:r>
              <a:rPr lang="sr-Cyrl-RS" dirty="0" smtClean="0"/>
              <a:t>споља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задње</a:t>
            </a:r>
            <a:r>
              <a:rPr lang="sr-Latn-RS" dirty="0" smtClean="0"/>
              <a:t> </a:t>
            </a:r>
            <a:r>
              <a:rPr lang="sr-Cyrl-RS" dirty="0" smtClean="0"/>
              <a:t>стране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усмерава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према</a:t>
            </a:r>
            <a:r>
              <a:rPr lang="sr-Latn-RS" dirty="0" smtClean="0"/>
              <a:t> </a:t>
            </a:r>
            <a:r>
              <a:rPr lang="sr-Cyrl-RS" dirty="0" smtClean="0"/>
              <a:t>предњој</a:t>
            </a:r>
            <a:r>
              <a:rPr lang="sr-Latn-RS" dirty="0" smtClean="0"/>
              <a:t> </a:t>
            </a:r>
            <a:r>
              <a:rPr lang="sr-Cyrl-RS" dirty="0" smtClean="0"/>
              <a:t>страни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Одатле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виду</a:t>
            </a:r>
            <a:r>
              <a:rPr lang="sr-Latn-RS" dirty="0" smtClean="0"/>
              <a:t> </a:t>
            </a:r>
            <a:r>
              <a:rPr lang="sr-Cyrl-RS" dirty="0" smtClean="0"/>
              <a:t>осмице</a:t>
            </a:r>
            <a:r>
              <a:rPr lang="sr-Latn-RS" dirty="0" smtClean="0"/>
              <a:t> </a:t>
            </a:r>
            <a:r>
              <a:rPr lang="sr-Cyrl-RS" dirty="0" smtClean="0"/>
              <a:t>наставља</a:t>
            </a:r>
            <a:r>
              <a:rPr lang="sr-Latn-RS" dirty="0" smtClean="0"/>
              <a:t> </a:t>
            </a:r>
            <a:r>
              <a:rPr lang="sr-Cyrl-RS" dirty="0" smtClean="0"/>
              <a:t>бандажирање</a:t>
            </a:r>
            <a:r>
              <a:rPr lang="sr-Latn-RS" dirty="0" smtClean="0"/>
              <a:t> </a:t>
            </a:r>
            <a:r>
              <a:rPr lang="sr-Cyrl-RS" dirty="0" smtClean="0"/>
              <a:t>идући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базе</a:t>
            </a:r>
            <a:r>
              <a:rPr lang="sr-Latn-RS" dirty="0" smtClean="0"/>
              <a:t> </a:t>
            </a:r>
            <a:r>
              <a:rPr lang="sr-Cyrl-RS" dirty="0" smtClean="0"/>
              <a:t>према</a:t>
            </a:r>
            <a:r>
              <a:rPr lang="sr-Latn-RS" dirty="0" smtClean="0"/>
              <a:t> </a:t>
            </a:r>
            <a:r>
              <a:rPr lang="sr-Cyrl-RS" dirty="0" smtClean="0"/>
              <a:t>врху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обрнуто</a:t>
            </a:r>
            <a:r>
              <a:rPr lang="sr-Latn-RS" dirty="0" smtClean="0"/>
              <a:t>, </a:t>
            </a:r>
            <a:r>
              <a:rPr lang="sr-Cyrl-RS" dirty="0" smtClean="0"/>
              <a:t>као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споља</a:t>
            </a:r>
            <a:r>
              <a:rPr lang="sr-Latn-RS" dirty="0" smtClean="0"/>
              <a:t> </a:t>
            </a:r>
            <a:r>
              <a:rPr lang="sr-Cyrl-RS" dirty="0" smtClean="0"/>
              <a:t>ка</a:t>
            </a:r>
            <a:r>
              <a:rPr lang="sr-Latn-RS" dirty="0" smtClean="0"/>
              <a:t> </a:t>
            </a:r>
            <a:r>
              <a:rPr lang="sr-Cyrl-RS" dirty="0" smtClean="0"/>
              <a:t>унутра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обрнуто</a:t>
            </a:r>
            <a:r>
              <a:rPr lang="sr-Latn-RS" dirty="0" smtClean="0"/>
              <a:t> </a:t>
            </a:r>
            <a:r>
              <a:rPr lang="sr-Cyrl-RS" dirty="0" smtClean="0"/>
              <a:t>све</a:t>
            </a:r>
            <a:r>
              <a:rPr lang="sr-Latn-RS" dirty="0" smtClean="0"/>
              <a:t> </a:t>
            </a:r>
            <a:r>
              <a:rPr lang="sr-Cyrl-RS" dirty="0" smtClean="0"/>
              <a:t>док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не</a:t>
            </a:r>
            <a:r>
              <a:rPr lang="sr-Latn-RS" dirty="0" smtClean="0"/>
              <a:t> </a:t>
            </a:r>
            <a:r>
              <a:rPr lang="sr-Cyrl-RS" dirty="0" smtClean="0"/>
              <a:t>обмота</a:t>
            </a:r>
            <a:r>
              <a:rPr lang="sr-Latn-RS" dirty="0" smtClean="0"/>
              <a:t> </a:t>
            </a:r>
            <a:r>
              <a:rPr lang="sr-Cyrl-RS" dirty="0" smtClean="0"/>
              <a:t>цео</a:t>
            </a:r>
            <a:r>
              <a:rPr lang="sr-Latn-RS" dirty="0" smtClean="0"/>
              <a:t> </a:t>
            </a:r>
            <a:r>
              <a:rPr lang="sr-Cyrl-RS" dirty="0" smtClean="0"/>
              <a:t>завој</a:t>
            </a:r>
            <a:r>
              <a:rPr lang="sr-Latn-R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5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54193"/>
            <a:ext cx="10972800" cy="1037029"/>
          </a:xfrm>
        </p:spPr>
        <p:txBody>
          <a:bodyPr>
            <a:normAutofit/>
          </a:bodyPr>
          <a:lstStyle/>
          <a:p>
            <a:pPr algn="ctr"/>
            <a:r>
              <a:rPr lang="sr-Cyrl-RS" sz="4400" b="1" dirty="0" smtClean="0"/>
              <a:t>БАНДАЖИРАЊЕ</a:t>
            </a:r>
            <a:r>
              <a:rPr lang="sr-Latn-RS" sz="4400" b="1" dirty="0" smtClean="0"/>
              <a:t> </a:t>
            </a:r>
            <a:r>
              <a:rPr lang="sr-Cyrl-RS" sz="4400" b="1" dirty="0" smtClean="0"/>
              <a:t>ПОТКОЛЕНИЦЕ</a:t>
            </a:r>
            <a:endParaRPr lang="en-US" sz="44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8" r="33479"/>
          <a:stretch/>
        </p:blipFill>
        <p:spPr>
          <a:xfrm rot="5400000">
            <a:off x="4051429" y="1037520"/>
            <a:ext cx="4089140" cy="617274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7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534" y="1209198"/>
            <a:ext cx="11164866" cy="4909159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just">
              <a:buNone/>
            </a:pPr>
            <a:r>
              <a:rPr lang="sr-Cyrl-RS" b="1" dirty="0" smtClean="0"/>
              <a:t>Преко</a:t>
            </a:r>
            <a:r>
              <a:rPr lang="sr-Latn-RS" b="1" dirty="0" smtClean="0"/>
              <a:t> </a:t>
            </a:r>
            <a:r>
              <a:rPr lang="sr-Cyrl-RS" b="1" dirty="0" smtClean="0"/>
              <a:t>прве</a:t>
            </a:r>
            <a:r>
              <a:rPr lang="sr-Latn-RS" b="1" dirty="0" smtClean="0"/>
              <a:t> </a:t>
            </a:r>
            <a:r>
              <a:rPr lang="sr-Cyrl-RS" b="1" dirty="0" smtClean="0"/>
              <a:t>бандаже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ставља</a:t>
            </a:r>
            <a:r>
              <a:rPr lang="sr-Latn-RS" b="1" dirty="0" smtClean="0"/>
              <a:t> </a:t>
            </a:r>
            <a:r>
              <a:rPr lang="sr-Cyrl-RS" b="1" dirty="0" smtClean="0"/>
              <a:t>друга</a:t>
            </a:r>
            <a:r>
              <a:rPr lang="sr-Latn-RS" b="1" dirty="0" smtClean="0"/>
              <a:t> </a:t>
            </a:r>
            <a:r>
              <a:rPr lang="sr-Cyrl-RS" b="1" dirty="0" smtClean="0"/>
              <a:t>на</a:t>
            </a:r>
            <a:r>
              <a:rPr lang="sr-Latn-RS" b="1" dirty="0" smtClean="0"/>
              <a:t> </a:t>
            </a:r>
            <a:r>
              <a:rPr lang="sr-Cyrl-RS" b="1" dirty="0" smtClean="0"/>
              <a:t>идентичан</a:t>
            </a:r>
            <a:r>
              <a:rPr lang="sr-Latn-RS" b="1" dirty="0" smtClean="0"/>
              <a:t> </a:t>
            </a:r>
            <a:r>
              <a:rPr lang="sr-Cyrl-RS" b="1" dirty="0" smtClean="0"/>
              <a:t>начин</a:t>
            </a:r>
            <a:r>
              <a:rPr lang="sr-Latn-RS" dirty="0" smtClean="0"/>
              <a:t>, </a:t>
            </a:r>
            <a:r>
              <a:rPr lang="sr-Cyrl-RS" dirty="0" smtClean="0"/>
              <a:t>сем</a:t>
            </a:r>
            <a:r>
              <a:rPr lang="sr-Latn-RS" dirty="0" smtClean="0"/>
              <a:t> </a:t>
            </a:r>
            <a:r>
              <a:rPr lang="sr-Cyrl-RS" dirty="0" smtClean="0"/>
              <a:t>што</a:t>
            </a:r>
            <a:r>
              <a:rPr lang="sr-Latn-RS" dirty="0" smtClean="0"/>
              <a:t> </a:t>
            </a:r>
            <a:r>
              <a:rPr lang="sr-Cyrl-RS" dirty="0" smtClean="0"/>
              <a:t>овде</a:t>
            </a:r>
            <a:r>
              <a:rPr lang="sr-Latn-RS" dirty="0" smtClean="0"/>
              <a:t> </a:t>
            </a:r>
            <a:r>
              <a:rPr lang="sr-Cyrl-RS" dirty="0" smtClean="0"/>
              <a:t>завој</a:t>
            </a:r>
            <a:r>
              <a:rPr lang="sr-Latn-RS" dirty="0" smtClean="0"/>
              <a:t> </a:t>
            </a:r>
            <a:r>
              <a:rPr lang="sr-Cyrl-RS" dirty="0" smtClean="0"/>
              <a:t>полази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супротне</a:t>
            </a:r>
            <a:r>
              <a:rPr lang="sr-Latn-RS" dirty="0" smtClean="0"/>
              <a:t> </a:t>
            </a:r>
            <a:r>
              <a:rPr lang="sr-Cyrl-RS" dirty="0" smtClean="0"/>
              <a:t>стране</a:t>
            </a:r>
            <a:r>
              <a:rPr lang="sr-Latn-RS" dirty="0" smtClean="0"/>
              <a:t> </a:t>
            </a:r>
            <a:r>
              <a:rPr lang="sr-Cyrl-RS" dirty="0" smtClean="0"/>
              <a:t>изнад</a:t>
            </a:r>
            <a:r>
              <a:rPr lang="sr-Latn-RS" dirty="0" smtClean="0"/>
              <a:t> </a:t>
            </a:r>
            <a:r>
              <a:rPr lang="sr-Cyrl-RS" dirty="0" smtClean="0"/>
              <a:t>коленог</a:t>
            </a:r>
            <a:r>
              <a:rPr lang="sr-Latn-RS" dirty="0" smtClean="0"/>
              <a:t> </a:t>
            </a:r>
            <a:r>
              <a:rPr lang="sr-Cyrl-RS" dirty="0" smtClean="0"/>
              <a:t>зглоба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нивоу</a:t>
            </a:r>
            <a:r>
              <a:rPr lang="sr-Latn-RS" dirty="0" smtClean="0"/>
              <a:t> </a:t>
            </a:r>
            <a:r>
              <a:rPr lang="sr-Cyrl-RS" dirty="0" smtClean="0"/>
              <a:t>унутрашњег</a:t>
            </a:r>
            <a:r>
              <a:rPr lang="sr-Latn-RS" dirty="0" smtClean="0"/>
              <a:t> </a:t>
            </a:r>
            <a:r>
              <a:rPr lang="sr-Cyrl-RS" dirty="0" smtClean="0"/>
              <a:t>дела</a:t>
            </a:r>
            <a:r>
              <a:rPr lang="sr-Latn-RS" dirty="0" smtClean="0"/>
              <a:t> </a:t>
            </a:r>
            <a:r>
              <a:rPr lang="sr-Cyrl-RS" dirty="0" smtClean="0"/>
              <a:t>натколенице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endParaRPr lang="sr-Cyrl-RS" b="1" dirty="0" smtClean="0"/>
          </a:p>
          <a:p>
            <a:pPr marL="0" indent="0" algn="just">
              <a:buNone/>
            </a:pPr>
            <a:r>
              <a:rPr lang="sr-Cyrl-RS" b="1" dirty="0" smtClean="0"/>
              <a:t>Код</a:t>
            </a:r>
            <a:r>
              <a:rPr lang="sr-Latn-RS" b="1" dirty="0" smtClean="0"/>
              <a:t> </a:t>
            </a:r>
            <a:r>
              <a:rPr lang="sr-Cyrl-RS" b="1" dirty="0" smtClean="0"/>
              <a:t>бандажирања</a:t>
            </a:r>
            <a:r>
              <a:rPr lang="sr-Latn-RS" b="1" dirty="0" smtClean="0"/>
              <a:t> </a:t>
            </a:r>
            <a:r>
              <a:rPr lang="sr-Cyrl-RS" b="1" dirty="0" smtClean="0"/>
              <a:t>потколеног</a:t>
            </a:r>
            <a:r>
              <a:rPr lang="sr-Latn-RS" b="1" dirty="0" smtClean="0"/>
              <a:t> </a:t>
            </a:r>
            <a:r>
              <a:rPr lang="sr-Cyrl-RS" b="1" dirty="0" smtClean="0"/>
              <a:t>патрљка</a:t>
            </a:r>
            <a:r>
              <a:rPr lang="sr-Latn-RS" b="1" dirty="0" smtClean="0"/>
              <a:t> </a:t>
            </a:r>
            <a:r>
              <a:rPr lang="sr-Cyrl-RS" b="1" dirty="0" smtClean="0"/>
              <a:t>притисак</a:t>
            </a:r>
            <a:r>
              <a:rPr lang="sr-Latn-RS" b="1" dirty="0" smtClean="0"/>
              <a:t> </a:t>
            </a:r>
            <a:r>
              <a:rPr lang="sr-Cyrl-RS" b="1" dirty="0" smtClean="0"/>
              <a:t>на</a:t>
            </a:r>
            <a:r>
              <a:rPr lang="sr-Latn-RS" b="1" dirty="0" smtClean="0"/>
              <a:t> </a:t>
            </a:r>
            <a:r>
              <a:rPr lang="sr-Cyrl-RS" b="1" dirty="0" smtClean="0"/>
              <a:t>бази</a:t>
            </a:r>
            <a:r>
              <a:rPr lang="sr-Latn-RS" b="1" dirty="0" smtClean="0"/>
              <a:t> </a:t>
            </a:r>
            <a:r>
              <a:rPr lang="sr-Cyrl-RS" b="1" dirty="0" smtClean="0"/>
              <a:t>мора</a:t>
            </a:r>
            <a:r>
              <a:rPr lang="sr-Latn-RS" b="1" dirty="0" smtClean="0"/>
              <a:t> </a:t>
            </a:r>
            <a:r>
              <a:rPr lang="sr-Cyrl-RS" b="1" dirty="0" smtClean="0"/>
              <a:t>бити</a:t>
            </a:r>
            <a:r>
              <a:rPr lang="sr-Latn-RS" b="1" dirty="0" smtClean="0"/>
              <a:t> </a:t>
            </a:r>
            <a:r>
              <a:rPr lang="sr-Cyrl-RS" b="1" dirty="0" smtClean="0"/>
              <a:t>мањи</a:t>
            </a:r>
            <a:r>
              <a:rPr lang="sr-Latn-RS" b="1" dirty="0" smtClean="0"/>
              <a:t>, </a:t>
            </a:r>
            <a:r>
              <a:rPr lang="sr-Cyrl-RS" dirty="0" smtClean="0"/>
              <a:t>док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према</a:t>
            </a:r>
            <a:r>
              <a:rPr lang="sr-Latn-RS" dirty="0" smtClean="0"/>
              <a:t> </a:t>
            </a:r>
            <a:r>
              <a:rPr lang="sr-Cyrl-RS" dirty="0" smtClean="0"/>
              <a:t>врху</a:t>
            </a:r>
            <a:r>
              <a:rPr lang="sr-Latn-RS" dirty="0" smtClean="0"/>
              <a:t> </a:t>
            </a:r>
            <a:r>
              <a:rPr lang="sr-Cyrl-RS" dirty="0" smtClean="0"/>
              <a:t>патрљка</a:t>
            </a:r>
            <a:r>
              <a:rPr lang="sr-Latn-RS" dirty="0" smtClean="0"/>
              <a:t> </a:t>
            </a:r>
            <a:r>
              <a:rPr lang="sr-Cyrl-RS" dirty="0" smtClean="0"/>
              <a:t>већи</a:t>
            </a:r>
            <a:r>
              <a:rPr lang="sr-Latn-RS" dirty="0" smtClean="0"/>
              <a:t>, </a:t>
            </a:r>
            <a:r>
              <a:rPr lang="sr-Cyrl-RS" dirty="0" smtClean="0"/>
              <a:t>јер</a:t>
            </a:r>
            <a:r>
              <a:rPr lang="sr-Latn-RS" dirty="0" smtClean="0"/>
              <a:t> </a:t>
            </a:r>
            <a:r>
              <a:rPr lang="sr-Cyrl-RS" dirty="0" smtClean="0"/>
              <a:t>бу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ссупротном</a:t>
            </a:r>
            <a:r>
              <a:rPr lang="sr-Latn-RS" dirty="0" smtClean="0"/>
              <a:t> </a:t>
            </a:r>
            <a:r>
              <a:rPr lang="sr-Cyrl-RS" dirty="0" smtClean="0"/>
              <a:t>дошло</a:t>
            </a:r>
            <a:r>
              <a:rPr lang="sr-Latn-RS" dirty="0" smtClean="0"/>
              <a:t> </a:t>
            </a:r>
            <a:r>
              <a:rPr lang="sr-Cyrl-RS" dirty="0" smtClean="0"/>
              <a:t>до</a:t>
            </a:r>
            <a:r>
              <a:rPr lang="sr-Latn-RS" dirty="0" smtClean="0"/>
              <a:t> </a:t>
            </a:r>
            <a:r>
              <a:rPr lang="sr-Cyrl-RS" dirty="0" smtClean="0"/>
              <a:t>поремећаја</a:t>
            </a:r>
            <a:r>
              <a:rPr lang="sr-Latn-RS" dirty="0" smtClean="0"/>
              <a:t> </a:t>
            </a:r>
            <a:r>
              <a:rPr lang="sr-Cyrl-RS" dirty="0" smtClean="0"/>
              <a:t>циркулације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повећања</a:t>
            </a:r>
            <a:r>
              <a:rPr lang="sr-Latn-RS" dirty="0" smtClean="0"/>
              <a:t> </a:t>
            </a:r>
            <a:r>
              <a:rPr lang="sr-Cyrl-RS" dirty="0" smtClean="0"/>
              <a:t>отока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нивоу</a:t>
            </a:r>
            <a:r>
              <a:rPr lang="sr-Latn-RS" dirty="0" smtClean="0"/>
              <a:t> </a:t>
            </a:r>
            <a:r>
              <a:rPr lang="sr-Cyrl-RS" dirty="0" smtClean="0"/>
              <a:t>патрљка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endParaRPr lang="sr-Cyrl-RS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sr-Cyrl-RS" b="1" i="1" dirty="0" smtClean="0">
                <a:solidFill>
                  <a:srgbClr val="FF0000"/>
                </a:solidFill>
              </a:rPr>
              <a:t>При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овоме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се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у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циљу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олакшања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покрета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у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колену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патела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оставља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слободном</a:t>
            </a:r>
            <a:r>
              <a:rPr lang="sr-Latn-RS" b="1" i="1" dirty="0" smtClean="0">
                <a:solidFill>
                  <a:srgbClr val="FF0000"/>
                </a:solidFill>
              </a:rPr>
              <a:t>, </a:t>
            </a:r>
            <a:r>
              <a:rPr lang="sr-Cyrl-RS" b="1" i="1" dirty="0" smtClean="0">
                <a:solidFill>
                  <a:srgbClr val="FF0000"/>
                </a:solidFill>
              </a:rPr>
              <a:t>али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уколико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је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потколени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патрљак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кратак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онда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се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изводи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и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повијање</a:t>
            </a:r>
            <a:r>
              <a:rPr lang="sr-Latn-RS" b="1" i="1" dirty="0" smtClean="0">
                <a:solidFill>
                  <a:srgbClr val="FF0000"/>
                </a:solidFill>
              </a:rPr>
              <a:t> </a:t>
            </a:r>
            <a:r>
              <a:rPr lang="sr-Cyrl-RS" b="1" i="1" dirty="0" smtClean="0">
                <a:solidFill>
                  <a:srgbClr val="FF0000"/>
                </a:solidFill>
              </a:rPr>
              <a:t>пателе</a:t>
            </a:r>
            <a:r>
              <a:rPr lang="sr-Latn-RS" b="1" i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7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3919"/>
            <a:ext cx="10972800" cy="22231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Cyrl-RS" dirty="0" smtClean="0"/>
              <a:t>Поред</a:t>
            </a:r>
            <a:r>
              <a:rPr lang="sr-Latn-RS" dirty="0" smtClean="0"/>
              <a:t> </a:t>
            </a:r>
            <a:r>
              <a:rPr lang="sr-Cyrl-RS" dirty="0" smtClean="0"/>
              <a:t>наведеног</a:t>
            </a:r>
            <a:r>
              <a:rPr lang="sr-Latn-RS" dirty="0" smtClean="0"/>
              <a:t> </a:t>
            </a:r>
            <a:r>
              <a:rPr lang="sr-Cyrl-RS" dirty="0" smtClean="0"/>
              <a:t>постоји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други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начин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бандажирања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потколеног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патрљка</a:t>
            </a:r>
            <a:r>
              <a:rPr lang="sr-Latn-RS" dirty="0" smtClean="0"/>
              <a:t> </a:t>
            </a: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ког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користи</a:t>
            </a:r>
            <a:r>
              <a:rPr lang="sr-Latn-RS" dirty="0" smtClean="0"/>
              <a:t> </a:t>
            </a:r>
            <a:r>
              <a:rPr lang="sr-Cyrl-RS" dirty="0" smtClean="0"/>
              <a:t>еластична</a:t>
            </a:r>
            <a:r>
              <a:rPr lang="sr-Latn-RS" dirty="0" smtClean="0"/>
              <a:t> </a:t>
            </a:r>
            <a:r>
              <a:rPr lang="sr-Cyrl-RS" dirty="0" smtClean="0"/>
              <a:t>навлака</a:t>
            </a:r>
            <a:r>
              <a:rPr lang="sr-Latn-RS" dirty="0" smtClean="0"/>
              <a:t> </a:t>
            </a:r>
            <a:r>
              <a:rPr lang="sr-Cyrl-RS" dirty="0" smtClean="0"/>
              <a:t>или</a:t>
            </a:r>
            <a:r>
              <a:rPr lang="sr-Latn-RS" dirty="0" smtClean="0"/>
              <a:t> </a:t>
            </a:r>
            <a:r>
              <a:rPr lang="sr-Cyrl-RS" dirty="0" smtClean="0"/>
              <a:t>памучна</a:t>
            </a:r>
            <a:r>
              <a:rPr lang="sr-Latn-RS" dirty="0" smtClean="0"/>
              <a:t> </a:t>
            </a:r>
            <a:r>
              <a:rPr lang="sr-Cyrl-RS" dirty="0" smtClean="0"/>
              <a:t>чарапа</a:t>
            </a:r>
            <a:r>
              <a:rPr lang="sr-Latn-RS" dirty="0" smtClean="0"/>
              <a:t> </a:t>
            </a:r>
            <a:r>
              <a:rPr lang="sr-Cyrl-RS" dirty="0" smtClean="0"/>
              <a:t>које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навлаче</a:t>
            </a:r>
            <a:r>
              <a:rPr lang="sr-Latn-RS" dirty="0" smtClean="0"/>
              <a:t> </a:t>
            </a:r>
            <a:r>
              <a:rPr lang="sr-Cyrl-RS" dirty="0" smtClean="0"/>
              <a:t>све</a:t>
            </a:r>
            <a:r>
              <a:rPr lang="sr-Latn-RS" dirty="0" smtClean="0"/>
              <a:t> </a:t>
            </a:r>
            <a:r>
              <a:rPr lang="sr-Cyrl-RS" dirty="0" smtClean="0"/>
              <a:t>до</a:t>
            </a:r>
            <a:r>
              <a:rPr lang="sr-Latn-RS" dirty="0" smtClean="0"/>
              <a:t> </a:t>
            </a:r>
            <a:r>
              <a:rPr lang="sr-Cyrl-RS" dirty="0" smtClean="0"/>
              <a:t>половине</a:t>
            </a:r>
            <a:r>
              <a:rPr lang="sr-Latn-RS" dirty="0" smtClean="0"/>
              <a:t> </a:t>
            </a:r>
            <a:r>
              <a:rPr lang="sr-Cyrl-RS" dirty="0" smtClean="0"/>
              <a:t>натколенице</a:t>
            </a:r>
            <a:r>
              <a:rPr lang="sr-Latn-RS" dirty="0" smtClean="0"/>
              <a:t>, </a:t>
            </a:r>
            <a:r>
              <a:rPr lang="sr-Cyrl-RS" dirty="0" smtClean="0"/>
              <a:t>док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проксимални</a:t>
            </a:r>
            <a:r>
              <a:rPr lang="sr-Latn-RS" dirty="0" smtClean="0"/>
              <a:t> </a:t>
            </a:r>
            <a:r>
              <a:rPr lang="sr-Cyrl-RS" dirty="0" smtClean="0"/>
              <a:t>део</a:t>
            </a:r>
            <a:r>
              <a:rPr lang="sr-Latn-RS" dirty="0" smtClean="0"/>
              <a:t> </a:t>
            </a:r>
            <a:r>
              <a:rPr lang="sr-Cyrl-RS" dirty="0" smtClean="0"/>
              <a:t>качи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појас</a:t>
            </a:r>
            <a:r>
              <a:rPr lang="sr-Latn-RS" dirty="0" smtClean="0"/>
              <a:t> </a:t>
            </a:r>
            <a:r>
              <a:rPr lang="sr-Cyrl-RS" dirty="0" smtClean="0"/>
              <a:t>или</a:t>
            </a:r>
            <a:r>
              <a:rPr lang="sr-Latn-RS" dirty="0" smtClean="0"/>
              <a:t> </a:t>
            </a:r>
            <a:r>
              <a:rPr lang="sr-Cyrl-RS" dirty="0" smtClean="0"/>
              <a:t>раме</a:t>
            </a:r>
            <a:r>
              <a:rPr lang="sr-Latn-RS" dirty="0" smtClean="0"/>
              <a:t> </a:t>
            </a:r>
            <a:r>
              <a:rPr lang="sr-Cyrl-RS" dirty="0" smtClean="0"/>
              <a:t>болесника</a:t>
            </a:r>
            <a:r>
              <a:rPr lang="sr-Latn-RS" dirty="0" smtClean="0"/>
              <a:t>. </a:t>
            </a:r>
            <a:r>
              <a:rPr lang="sr-Cyrl-RS" dirty="0" smtClean="0"/>
              <a:t>Овај</a:t>
            </a:r>
            <a:r>
              <a:rPr lang="sr-Latn-RS" dirty="0" smtClean="0"/>
              <a:t> </a:t>
            </a:r>
            <a:r>
              <a:rPr lang="sr-Cyrl-RS" dirty="0" smtClean="0"/>
              <a:t>начин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сматра</a:t>
            </a:r>
            <a:r>
              <a:rPr lang="sr-Latn-RS" dirty="0" smtClean="0"/>
              <a:t> </a:t>
            </a:r>
            <a:r>
              <a:rPr lang="sr-Cyrl-RS" dirty="0" smtClean="0"/>
              <a:t>лакшим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ефикаснијим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претходног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4004552"/>
            <a:ext cx="10972800" cy="20928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sr-Cyrl-RS" sz="2600" b="1" dirty="0">
                <a:solidFill>
                  <a:srgbClr val="FF0000"/>
                </a:solidFill>
              </a:rPr>
              <a:t>Трећи</a:t>
            </a:r>
            <a:r>
              <a:rPr lang="sr-Latn-RS" sz="2600" b="1" dirty="0">
                <a:solidFill>
                  <a:srgbClr val="FF0000"/>
                </a:solidFill>
              </a:rPr>
              <a:t> </a:t>
            </a:r>
            <a:r>
              <a:rPr lang="sr-Cyrl-RS" sz="2600" b="1" dirty="0">
                <a:solidFill>
                  <a:srgbClr val="FF0000"/>
                </a:solidFill>
              </a:rPr>
              <a:t>начин</a:t>
            </a:r>
            <a:r>
              <a:rPr lang="sr-Latn-RS" sz="2600" b="1" dirty="0">
                <a:solidFill>
                  <a:srgbClr val="FF0000"/>
                </a:solidFill>
              </a:rPr>
              <a:t> </a:t>
            </a:r>
            <a:r>
              <a:rPr lang="sr-Cyrl-RS" sz="2600" b="1" dirty="0">
                <a:solidFill>
                  <a:srgbClr val="FF0000"/>
                </a:solidFill>
              </a:rPr>
              <a:t>бандажирања</a:t>
            </a:r>
            <a:r>
              <a:rPr lang="sr-Latn-RS" sz="2600" b="1" dirty="0">
                <a:solidFill>
                  <a:srgbClr val="FF0000"/>
                </a:solidFill>
              </a:rPr>
              <a:t> </a:t>
            </a:r>
            <a:r>
              <a:rPr lang="sr-Cyrl-RS" sz="2600" b="1" dirty="0">
                <a:solidFill>
                  <a:srgbClr val="FF0000"/>
                </a:solidFill>
              </a:rPr>
              <a:t>потколеног</a:t>
            </a:r>
            <a:r>
              <a:rPr lang="sr-Latn-RS" sz="2600" b="1" dirty="0">
                <a:solidFill>
                  <a:srgbClr val="FF0000"/>
                </a:solidFill>
              </a:rPr>
              <a:t> </a:t>
            </a:r>
            <a:r>
              <a:rPr lang="sr-Cyrl-RS" sz="2600" b="1" dirty="0">
                <a:solidFill>
                  <a:srgbClr val="FF0000"/>
                </a:solidFill>
              </a:rPr>
              <a:t>патрљка</a:t>
            </a:r>
            <a:r>
              <a:rPr lang="sr-Latn-RS" sz="2600" b="1" dirty="0">
                <a:solidFill>
                  <a:srgbClr val="FF0000"/>
                </a:solidFill>
              </a:rPr>
              <a:t> </a:t>
            </a:r>
            <a:r>
              <a:rPr lang="sr-Cyrl-RS" sz="2600" dirty="0"/>
              <a:t>се</a:t>
            </a:r>
            <a:r>
              <a:rPr lang="sr-Latn-RS" sz="2600" dirty="0"/>
              <a:t> </a:t>
            </a:r>
            <a:r>
              <a:rPr lang="sr-Cyrl-RS" sz="2600" dirty="0"/>
              <a:t>користи</a:t>
            </a:r>
            <a:r>
              <a:rPr lang="sr-Latn-RS" sz="2600" dirty="0"/>
              <a:t> </a:t>
            </a:r>
            <a:r>
              <a:rPr lang="sr-Cyrl-RS" sz="2600" dirty="0"/>
              <a:t>са</a:t>
            </a:r>
            <a:r>
              <a:rPr lang="sr-Latn-RS" sz="2600" dirty="0"/>
              <a:t> </a:t>
            </a:r>
            <a:r>
              <a:rPr lang="sr-Cyrl-RS" sz="2600" dirty="0"/>
              <a:t>циљем</a:t>
            </a:r>
            <a:r>
              <a:rPr lang="sr-Latn-RS" sz="2600" dirty="0"/>
              <a:t> </a:t>
            </a:r>
            <a:r>
              <a:rPr lang="sr-Cyrl-RS" sz="2600" dirty="0"/>
              <a:t>отклањања</a:t>
            </a:r>
            <a:r>
              <a:rPr lang="sr-Latn-RS" sz="2600" dirty="0"/>
              <a:t> </a:t>
            </a:r>
            <a:r>
              <a:rPr lang="sr-Cyrl-RS" sz="2600" dirty="0"/>
              <a:t>или</a:t>
            </a:r>
            <a:r>
              <a:rPr lang="sr-Latn-RS" sz="2600" dirty="0"/>
              <a:t> </a:t>
            </a:r>
            <a:r>
              <a:rPr lang="sr-Cyrl-RS" sz="2600" dirty="0"/>
              <a:t>превенције</a:t>
            </a:r>
            <a:r>
              <a:rPr lang="sr-Latn-RS" sz="2600" dirty="0"/>
              <a:t> </a:t>
            </a:r>
            <a:r>
              <a:rPr lang="sr-Cyrl-RS" sz="2600" dirty="0"/>
              <a:t>едема</a:t>
            </a:r>
            <a:r>
              <a:rPr lang="sr-Latn-RS" sz="2600" dirty="0"/>
              <a:t> </a:t>
            </a:r>
            <a:r>
              <a:rPr lang="sr-Cyrl-RS" sz="2600" dirty="0"/>
              <a:t>патрљка</a:t>
            </a:r>
            <a:r>
              <a:rPr lang="sr-Latn-RS" sz="2600" dirty="0"/>
              <a:t>.  </a:t>
            </a:r>
            <a:r>
              <a:rPr lang="sr-Cyrl-RS" sz="2600" dirty="0"/>
              <a:t>Обавља</a:t>
            </a:r>
            <a:r>
              <a:rPr lang="sr-Latn-RS" sz="2600" dirty="0"/>
              <a:t> </a:t>
            </a:r>
            <a:r>
              <a:rPr lang="sr-Cyrl-RS" sz="2600" dirty="0"/>
              <a:t>се</a:t>
            </a:r>
            <a:r>
              <a:rPr lang="sr-Latn-RS" sz="2600" dirty="0"/>
              <a:t> </a:t>
            </a:r>
            <a:r>
              <a:rPr lang="sr-Cyrl-RS" sz="2600" dirty="0"/>
              <a:t>помоћу</a:t>
            </a:r>
            <a:r>
              <a:rPr lang="sr-Latn-RS" sz="2600" dirty="0"/>
              <a:t> </a:t>
            </a:r>
            <a:r>
              <a:rPr lang="sr-Cyrl-RS" sz="2600" dirty="0"/>
              <a:t>гипсане</a:t>
            </a:r>
            <a:r>
              <a:rPr lang="sr-Latn-RS" sz="2600" dirty="0"/>
              <a:t> </a:t>
            </a:r>
            <a:r>
              <a:rPr lang="sr-Cyrl-RS" sz="2600" dirty="0"/>
              <a:t>повеске</a:t>
            </a:r>
            <a:r>
              <a:rPr lang="sr-Latn-RS" sz="2600" dirty="0"/>
              <a:t> </a:t>
            </a:r>
            <a:r>
              <a:rPr lang="sr-Cyrl-RS" sz="2600" dirty="0"/>
              <a:t>којом</a:t>
            </a:r>
            <a:r>
              <a:rPr lang="sr-Latn-RS" sz="2600" dirty="0"/>
              <a:t> </a:t>
            </a:r>
            <a:r>
              <a:rPr lang="sr-Cyrl-RS" sz="2600" dirty="0"/>
              <a:t>се</a:t>
            </a:r>
            <a:r>
              <a:rPr lang="sr-Latn-RS" sz="2600" dirty="0"/>
              <a:t> </a:t>
            </a:r>
            <a:r>
              <a:rPr lang="sr-Cyrl-RS" sz="2600" dirty="0"/>
              <a:t>патрљак</a:t>
            </a:r>
            <a:r>
              <a:rPr lang="sr-Latn-RS" sz="2600" dirty="0"/>
              <a:t> </a:t>
            </a:r>
            <a:r>
              <a:rPr lang="sr-Cyrl-RS" sz="2600" dirty="0"/>
              <a:t>повије</a:t>
            </a:r>
            <a:r>
              <a:rPr lang="sr-Latn-RS" sz="2600" dirty="0"/>
              <a:t>, </a:t>
            </a:r>
            <a:r>
              <a:rPr lang="sr-Cyrl-RS" sz="2600" dirty="0"/>
              <a:t>чиме</a:t>
            </a:r>
            <a:r>
              <a:rPr lang="sr-Latn-RS" sz="2600" dirty="0"/>
              <a:t> </a:t>
            </a:r>
            <a:r>
              <a:rPr lang="sr-Cyrl-RS" sz="2600" dirty="0"/>
              <a:t>се</a:t>
            </a:r>
            <a:r>
              <a:rPr lang="sr-Latn-RS" sz="2600" dirty="0"/>
              <a:t> </a:t>
            </a:r>
            <a:r>
              <a:rPr lang="sr-Cyrl-RS" sz="2600" dirty="0"/>
              <a:t>на</a:t>
            </a:r>
            <a:r>
              <a:rPr lang="sr-Latn-RS" sz="2600" dirty="0"/>
              <a:t> </a:t>
            </a:r>
            <a:r>
              <a:rPr lang="sr-Cyrl-RS" sz="2600" dirty="0"/>
              <a:t>ефикаснији</a:t>
            </a:r>
            <a:r>
              <a:rPr lang="sr-Latn-RS" sz="2600" dirty="0"/>
              <a:t> </a:t>
            </a:r>
            <a:r>
              <a:rPr lang="sr-Cyrl-RS" sz="2600" dirty="0"/>
              <a:t>начин</a:t>
            </a:r>
            <a:r>
              <a:rPr lang="sr-Latn-RS" sz="2600" dirty="0"/>
              <a:t> </a:t>
            </a:r>
            <a:r>
              <a:rPr lang="sr-Cyrl-RS" sz="2600" dirty="0"/>
              <a:t>постиже</a:t>
            </a:r>
            <a:r>
              <a:rPr lang="sr-Latn-RS" sz="2600" dirty="0"/>
              <a:t> </a:t>
            </a:r>
            <a:r>
              <a:rPr lang="sr-Cyrl-RS" sz="2600" dirty="0"/>
              <a:t>отклањање</a:t>
            </a:r>
            <a:r>
              <a:rPr lang="sr-Latn-RS" sz="2600" dirty="0"/>
              <a:t> </a:t>
            </a:r>
            <a:r>
              <a:rPr lang="sr-Cyrl-RS" sz="2600" dirty="0"/>
              <a:t>отока</a:t>
            </a:r>
            <a:r>
              <a:rPr lang="sr-Latn-RS" sz="2600" dirty="0"/>
              <a:t> </a:t>
            </a:r>
            <a:r>
              <a:rPr lang="sr-Cyrl-RS" sz="2600" dirty="0"/>
              <a:t>и</a:t>
            </a:r>
            <a:r>
              <a:rPr lang="sr-Latn-RS" sz="2600" dirty="0"/>
              <a:t> </a:t>
            </a:r>
            <a:r>
              <a:rPr lang="sr-Cyrl-RS" sz="2600" dirty="0"/>
              <a:t>долази</a:t>
            </a:r>
            <a:r>
              <a:rPr lang="sr-Latn-RS" sz="2600" dirty="0"/>
              <a:t> </a:t>
            </a:r>
            <a:r>
              <a:rPr lang="sr-Cyrl-RS" sz="2600" dirty="0"/>
              <a:t>до</a:t>
            </a:r>
            <a:r>
              <a:rPr lang="sr-Latn-RS" sz="2600" dirty="0"/>
              <a:t> </a:t>
            </a:r>
            <a:r>
              <a:rPr lang="sr-Cyrl-RS" sz="2600" dirty="0"/>
              <a:t>атрофије</a:t>
            </a:r>
            <a:r>
              <a:rPr lang="sr-Latn-RS" sz="2600" dirty="0"/>
              <a:t> </a:t>
            </a:r>
            <a:r>
              <a:rPr lang="sr-Cyrl-RS" sz="2600" dirty="0"/>
              <a:t>и</a:t>
            </a:r>
            <a:r>
              <a:rPr lang="sr-Latn-RS" sz="2600" dirty="0"/>
              <a:t> </a:t>
            </a:r>
            <a:r>
              <a:rPr lang="sr-Cyrl-RS" sz="2600" dirty="0"/>
              <a:t>формирања</a:t>
            </a:r>
            <a:r>
              <a:rPr lang="sr-Latn-RS" sz="2600" dirty="0"/>
              <a:t> </a:t>
            </a:r>
            <a:r>
              <a:rPr lang="sr-Cyrl-RS" sz="2600" dirty="0"/>
              <a:t>патрљка</a:t>
            </a:r>
            <a:r>
              <a:rPr lang="sr-Latn-RS" sz="2600" dirty="0"/>
              <a:t> </a:t>
            </a:r>
            <a:r>
              <a:rPr lang="sr-Cyrl-RS" sz="2600" dirty="0"/>
              <a:t>који</a:t>
            </a:r>
            <a:r>
              <a:rPr lang="sr-Latn-RS" sz="2600" dirty="0"/>
              <a:t> </a:t>
            </a:r>
            <a:r>
              <a:rPr lang="sr-Cyrl-RS" sz="2600" dirty="0"/>
              <a:t>омогућава</a:t>
            </a:r>
            <a:r>
              <a:rPr lang="sr-Latn-RS" sz="2600" dirty="0"/>
              <a:t> </a:t>
            </a:r>
            <a:r>
              <a:rPr lang="sr-Cyrl-RS" sz="2600" dirty="0"/>
              <a:t>апликацију</a:t>
            </a:r>
            <a:r>
              <a:rPr lang="sr-Latn-RS" sz="2600" dirty="0"/>
              <a:t> </a:t>
            </a:r>
            <a:r>
              <a:rPr lang="sr-Cyrl-RS" sz="2600" dirty="0"/>
              <a:t>протезе</a:t>
            </a:r>
            <a:r>
              <a:rPr lang="sr-Latn-RS" sz="2600" dirty="0"/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48775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9868"/>
            <a:ext cx="10972800" cy="518473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КИНЕЗИТЕРАПИЈА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У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ТОКУ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ПРЕТПРОТЕТИЧКЕ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ФАЗЕ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r>
              <a:rPr lang="sr-Cyrl-RS" dirty="0" smtClean="0"/>
              <a:t>Током</a:t>
            </a:r>
            <a:r>
              <a:rPr lang="sr-Latn-RS" dirty="0" smtClean="0"/>
              <a:t> </a:t>
            </a:r>
            <a:r>
              <a:rPr lang="sr-Cyrl-RS" dirty="0" smtClean="0"/>
              <a:t>ове</a:t>
            </a:r>
            <a:r>
              <a:rPr lang="sr-Latn-RS" dirty="0" smtClean="0"/>
              <a:t> </a:t>
            </a:r>
            <a:r>
              <a:rPr lang="sr-Cyrl-RS" dirty="0" smtClean="0"/>
              <a:t>фазе</a:t>
            </a:r>
            <a:r>
              <a:rPr lang="sr-Latn-RS" dirty="0" smtClean="0"/>
              <a:t> </a:t>
            </a:r>
            <a:r>
              <a:rPr lang="sr-Cyrl-RS" dirty="0" smtClean="0"/>
              <a:t>упражњава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:</a:t>
            </a:r>
          </a:p>
          <a:p>
            <a:r>
              <a:rPr lang="sr-Cyrl-RS" dirty="0" smtClean="0"/>
              <a:t>Разни</a:t>
            </a:r>
            <a:r>
              <a:rPr lang="sr-Latn-RS" dirty="0" smtClean="0"/>
              <a:t> </a:t>
            </a:r>
            <a:r>
              <a:rPr lang="sr-Cyrl-RS" dirty="0" smtClean="0"/>
              <a:t>видови</a:t>
            </a:r>
            <a:r>
              <a:rPr lang="sr-Latn-RS" dirty="0" smtClean="0"/>
              <a:t> </a:t>
            </a:r>
            <a:r>
              <a:rPr lang="sr-Cyrl-RS" dirty="0" smtClean="0"/>
              <a:t>вежби</a:t>
            </a:r>
            <a:endParaRPr lang="sr-Latn-RS" dirty="0" smtClean="0"/>
          </a:p>
          <a:p>
            <a:r>
              <a:rPr lang="sr-Cyrl-RS" dirty="0" smtClean="0"/>
              <a:t>Ход</a:t>
            </a:r>
            <a:r>
              <a:rPr lang="sr-Latn-RS" dirty="0" smtClean="0"/>
              <a:t> </a:t>
            </a:r>
            <a:r>
              <a:rPr lang="sr-Cyrl-RS" dirty="0" smtClean="0"/>
              <a:t>пацијената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разбоју</a:t>
            </a:r>
            <a:endParaRPr lang="sr-Latn-RS" dirty="0" smtClean="0"/>
          </a:p>
          <a:p>
            <a:r>
              <a:rPr lang="sr-Cyrl-RS" dirty="0" smtClean="0"/>
              <a:t>Вежбе</a:t>
            </a:r>
            <a:r>
              <a:rPr lang="sr-Latn-RS" dirty="0" smtClean="0"/>
              <a:t> </a:t>
            </a:r>
            <a:r>
              <a:rPr lang="sr-Cyrl-RS" dirty="0" smtClean="0"/>
              <a:t>равнотеже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координације</a:t>
            </a:r>
            <a:endParaRPr lang="sr-Latn-RS" dirty="0" smtClean="0"/>
          </a:p>
          <a:p>
            <a:r>
              <a:rPr lang="sr-Cyrl-RS" dirty="0" smtClean="0"/>
              <a:t>Ход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штакама</a:t>
            </a:r>
            <a:r>
              <a:rPr lang="sr-Latn-RS" dirty="0" smtClean="0"/>
              <a:t> </a:t>
            </a:r>
            <a:r>
              <a:rPr lang="sr-Cyrl-RS" dirty="0" smtClean="0"/>
              <a:t>по</a:t>
            </a:r>
            <a:r>
              <a:rPr lang="sr-Latn-RS" dirty="0" smtClean="0"/>
              <a:t> </a:t>
            </a:r>
            <a:r>
              <a:rPr lang="sr-Cyrl-RS" dirty="0" smtClean="0"/>
              <a:t>равном</a:t>
            </a:r>
            <a:r>
              <a:rPr lang="sr-Latn-RS" dirty="0" smtClean="0"/>
              <a:t> </a:t>
            </a:r>
            <a:r>
              <a:rPr lang="sr-Cyrl-RS" dirty="0" smtClean="0"/>
              <a:t>терену</a:t>
            </a:r>
            <a:r>
              <a:rPr lang="sr-Latn-RS" dirty="0" smtClean="0"/>
              <a:t> </a:t>
            </a:r>
            <a:endParaRPr lang="sr-Cyrl-RS" dirty="0" smtClean="0"/>
          </a:p>
          <a:p>
            <a:pPr marL="0" indent="0">
              <a:buNone/>
            </a:pPr>
            <a:r>
              <a:rPr lang="sr-Cyrl-RS" dirty="0"/>
              <a:t> </a:t>
            </a:r>
            <a:r>
              <a:rPr lang="sr-Cyrl-RS" dirty="0" smtClean="0"/>
              <a:t>  и</a:t>
            </a:r>
            <a:r>
              <a:rPr lang="sr-Latn-RS" dirty="0" smtClean="0"/>
              <a:t> </a:t>
            </a:r>
            <a:r>
              <a:rPr lang="sr-Cyrl-RS" dirty="0" smtClean="0"/>
              <a:t>по</a:t>
            </a:r>
            <a:r>
              <a:rPr lang="sr-Latn-RS" dirty="0" smtClean="0"/>
              <a:t> </a:t>
            </a:r>
            <a:r>
              <a:rPr lang="sr-Cyrl-RS" dirty="0" smtClean="0"/>
              <a:t>степеништу</a:t>
            </a:r>
            <a:endParaRPr lang="sr-Latn-RS" dirty="0" smtClean="0"/>
          </a:p>
          <a:p>
            <a:r>
              <a:rPr lang="sr-Cyrl-RS" dirty="0" smtClean="0"/>
              <a:t>Ход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привременом</a:t>
            </a:r>
            <a:r>
              <a:rPr lang="sr-Latn-RS" dirty="0" smtClean="0"/>
              <a:t> </a:t>
            </a:r>
            <a:r>
              <a:rPr lang="sr-Cyrl-RS" dirty="0" smtClean="0"/>
              <a:t>протезом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155" y="2254684"/>
            <a:ext cx="4366015" cy="31565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4933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06905"/>
            <a:ext cx="7636042" cy="5249446"/>
          </a:xfrm>
          <a:gradFill flip="none" rotWithShape="1">
            <a:gsLst>
              <a:gs pos="3700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63500"/>
          </a:effectLst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sr-Cyrl-RS" b="1" spc="600" dirty="0" smtClean="0">
                <a:solidFill>
                  <a:srgbClr val="002060"/>
                </a:solidFill>
              </a:rPr>
              <a:t>КИНЕЗИТЕРАПИЈА</a:t>
            </a:r>
            <a:r>
              <a:rPr lang="sr-Latn-RS" b="1" spc="600" dirty="0" smtClean="0">
                <a:solidFill>
                  <a:srgbClr val="002060"/>
                </a:solidFill>
              </a:rPr>
              <a:t> </a:t>
            </a:r>
            <a:r>
              <a:rPr lang="sr-Cyrl-RS" b="1" spc="600" dirty="0" smtClean="0">
                <a:solidFill>
                  <a:srgbClr val="002060"/>
                </a:solidFill>
              </a:rPr>
              <a:t>ПОДРАЗУМЕВА</a:t>
            </a:r>
            <a:r>
              <a:rPr lang="sr-Latn-RS" b="1" spc="600" dirty="0" smtClean="0">
                <a:solidFill>
                  <a:srgbClr val="002060"/>
                </a:solidFill>
              </a:rPr>
              <a:t> </a:t>
            </a:r>
            <a:r>
              <a:rPr lang="sr-Cyrl-RS" b="1" spc="600" dirty="0" smtClean="0">
                <a:solidFill>
                  <a:srgbClr val="002060"/>
                </a:solidFill>
              </a:rPr>
              <a:t>КОРИШЋЕЊЕ</a:t>
            </a:r>
            <a:r>
              <a:rPr lang="sr-Latn-RS" b="1" spc="600" dirty="0" smtClean="0">
                <a:solidFill>
                  <a:srgbClr val="002060"/>
                </a:solidFill>
              </a:rPr>
              <a:t> </a:t>
            </a:r>
            <a:r>
              <a:rPr lang="sr-Cyrl-RS" b="1" spc="600" dirty="0" smtClean="0">
                <a:solidFill>
                  <a:srgbClr val="002060"/>
                </a:solidFill>
              </a:rPr>
              <a:t>СЛЕДЕЋИХ</a:t>
            </a:r>
            <a:r>
              <a:rPr lang="sr-Latn-RS" b="1" spc="600" dirty="0" smtClean="0">
                <a:solidFill>
                  <a:srgbClr val="002060"/>
                </a:solidFill>
              </a:rPr>
              <a:t> </a:t>
            </a:r>
            <a:r>
              <a:rPr lang="sr-Cyrl-RS" b="1" spc="600" dirty="0" smtClean="0">
                <a:solidFill>
                  <a:srgbClr val="002060"/>
                </a:solidFill>
              </a:rPr>
              <a:t>ВЕЖБИ</a:t>
            </a:r>
            <a:r>
              <a:rPr lang="sr-Latn-RS" b="1" spc="600" dirty="0" smtClean="0">
                <a:solidFill>
                  <a:srgbClr val="002060"/>
                </a:solidFill>
              </a:rPr>
              <a:t>:</a:t>
            </a:r>
            <a:endParaRPr lang="sr-Cyrl-RS" b="1" spc="6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sr-Latn-RS" b="1" spc="600" dirty="0" smtClean="0">
              <a:solidFill>
                <a:srgbClr val="002060"/>
              </a:solidFill>
            </a:endParaRPr>
          </a:p>
          <a:p>
            <a:pPr algn="just"/>
            <a:r>
              <a:rPr lang="sr-Cyrl-RS" dirty="0" smtClean="0"/>
              <a:t>Вежбе</a:t>
            </a:r>
            <a:r>
              <a:rPr lang="sr-Latn-RS" dirty="0" smtClean="0"/>
              <a:t> </a:t>
            </a:r>
            <a:r>
              <a:rPr lang="sr-Cyrl-RS" dirty="0" smtClean="0"/>
              <a:t>које</a:t>
            </a:r>
            <a:r>
              <a:rPr lang="sr-Latn-RS" dirty="0" smtClean="0"/>
              <a:t> </a:t>
            </a:r>
            <a:r>
              <a:rPr lang="sr-Cyrl-RS" dirty="0" smtClean="0"/>
              <a:t>помажу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очувању</a:t>
            </a:r>
            <a:r>
              <a:rPr lang="sr-Latn-RS" dirty="0" smtClean="0"/>
              <a:t> </a:t>
            </a:r>
            <a:r>
              <a:rPr lang="sr-Cyrl-RS" dirty="0" smtClean="0"/>
              <a:t>обима</a:t>
            </a:r>
            <a:r>
              <a:rPr lang="sr-Latn-RS" dirty="0" smtClean="0"/>
              <a:t> </a:t>
            </a:r>
            <a:r>
              <a:rPr lang="sr-Cyrl-RS" dirty="0" smtClean="0"/>
              <a:t>покрета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проксималном</a:t>
            </a:r>
            <a:r>
              <a:rPr lang="sr-Latn-RS" dirty="0" smtClean="0"/>
              <a:t> </a:t>
            </a:r>
            <a:r>
              <a:rPr lang="sr-Cyrl-RS" dirty="0" smtClean="0"/>
              <a:t>зглобу</a:t>
            </a:r>
            <a:r>
              <a:rPr lang="sr-Latn-RS" dirty="0" smtClean="0"/>
              <a:t> </a:t>
            </a:r>
            <a:r>
              <a:rPr lang="sr-Cyrl-RS" dirty="0" smtClean="0"/>
              <a:t>изнад</a:t>
            </a:r>
            <a:r>
              <a:rPr lang="sr-Latn-RS" dirty="0" smtClean="0"/>
              <a:t> </a:t>
            </a:r>
            <a:r>
              <a:rPr lang="sr-Cyrl-RS" dirty="0" smtClean="0"/>
              <a:t>ампутације</a:t>
            </a:r>
            <a:endParaRPr lang="sr-Latn-RS" dirty="0" smtClean="0"/>
          </a:p>
          <a:p>
            <a:pPr algn="just"/>
            <a:r>
              <a:rPr lang="sr-Cyrl-RS" dirty="0" smtClean="0"/>
              <a:t>Вежбе</a:t>
            </a:r>
            <a:r>
              <a:rPr lang="sr-Latn-RS" dirty="0" smtClean="0"/>
              <a:t> </a:t>
            </a:r>
            <a:r>
              <a:rPr lang="sr-Cyrl-RS" dirty="0" smtClean="0"/>
              <a:t>које</a:t>
            </a:r>
            <a:r>
              <a:rPr lang="sr-Latn-RS" dirty="0" smtClean="0"/>
              <a:t> </a:t>
            </a:r>
            <a:r>
              <a:rPr lang="sr-Cyrl-RS" dirty="0" smtClean="0"/>
              <a:t>помажу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јачању</a:t>
            </a:r>
            <a:r>
              <a:rPr lang="sr-Latn-RS" dirty="0" smtClean="0"/>
              <a:t> </a:t>
            </a:r>
            <a:r>
              <a:rPr lang="sr-Cyrl-RS" dirty="0" smtClean="0"/>
              <a:t>снаге</a:t>
            </a:r>
            <a:r>
              <a:rPr lang="sr-Latn-RS" dirty="0" smtClean="0"/>
              <a:t> </a:t>
            </a:r>
            <a:r>
              <a:rPr lang="sr-Cyrl-RS" dirty="0" smtClean="0"/>
              <a:t>мишића</a:t>
            </a:r>
            <a:r>
              <a:rPr lang="sr-Latn-RS" dirty="0" smtClean="0"/>
              <a:t> </a:t>
            </a:r>
            <a:r>
              <a:rPr lang="sr-Cyrl-RS" dirty="0" smtClean="0"/>
              <a:t>које</a:t>
            </a:r>
            <a:r>
              <a:rPr lang="sr-Latn-RS" dirty="0" smtClean="0"/>
              <a:t> </a:t>
            </a:r>
            <a:r>
              <a:rPr lang="sr-Cyrl-RS" dirty="0" smtClean="0"/>
              <a:t>покрећу</a:t>
            </a:r>
            <a:r>
              <a:rPr lang="sr-Latn-RS" dirty="0" smtClean="0"/>
              <a:t> </a:t>
            </a:r>
            <a:r>
              <a:rPr lang="sr-Cyrl-RS" dirty="0" smtClean="0"/>
              <a:t>патрљак</a:t>
            </a:r>
            <a:r>
              <a:rPr lang="sr-Latn-RS" dirty="0" smtClean="0"/>
              <a:t> (</a:t>
            </a:r>
            <a:r>
              <a:rPr lang="sr-Cyrl-RS" dirty="0" smtClean="0"/>
              <a:t>посебно</a:t>
            </a:r>
            <a:r>
              <a:rPr lang="sr-Latn-RS" dirty="0" smtClean="0"/>
              <a:t> </a:t>
            </a:r>
            <a:r>
              <a:rPr lang="sr-Cyrl-RS" dirty="0" smtClean="0"/>
              <a:t>екстензорне</a:t>
            </a:r>
            <a:r>
              <a:rPr lang="sr-Latn-RS" dirty="0" smtClean="0"/>
              <a:t> </a:t>
            </a:r>
            <a:r>
              <a:rPr lang="sr-Cyrl-RS" dirty="0" smtClean="0"/>
              <a:t>групе</a:t>
            </a:r>
            <a:r>
              <a:rPr lang="sr-Latn-RS" dirty="0" smtClean="0"/>
              <a:t> </a:t>
            </a:r>
            <a:r>
              <a:rPr lang="sr-Cyrl-RS" dirty="0" smtClean="0"/>
              <a:t>мишића</a:t>
            </a:r>
            <a:r>
              <a:rPr lang="sr-Latn-RS" dirty="0" smtClean="0"/>
              <a:t>)</a:t>
            </a:r>
          </a:p>
          <a:p>
            <a:pPr algn="just"/>
            <a:r>
              <a:rPr lang="sr-Cyrl-RS" dirty="0" smtClean="0"/>
              <a:t>Вежбе</a:t>
            </a:r>
            <a:r>
              <a:rPr lang="sr-Latn-RS" dirty="0" smtClean="0"/>
              <a:t> </a:t>
            </a:r>
            <a:r>
              <a:rPr lang="sr-Cyrl-RS" dirty="0" smtClean="0"/>
              <a:t>које</a:t>
            </a:r>
            <a:r>
              <a:rPr lang="sr-Latn-RS" dirty="0" smtClean="0"/>
              <a:t> </a:t>
            </a:r>
            <a:r>
              <a:rPr lang="sr-Cyrl-RS" dirty="0" smtClean="0"/>
              <a:t>помажу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јачању</a:t>
            </a:r>
            <a:r>
              <a:rPr lang="sr-Latn-RS" dirty="0" smtClean="0"/>
              <a:t> </a:t>
            </a:r>
            <a:r>
              <a:rPr lang="sr-Cyrl-RS" dirty="0" smtClean="0"/>
              <a:t>мишића</a:t>
            </a:r>
            <a:r>
              <a:rPr lang="sr-Latn-RS" dirty="0" smtClean="0"/>
              <a:t> </a:t>
            </a:r>
            <a:r>
              <a:rPr lang="sr-Cyrl-RS" dirty="0" smtClean="0"/>
              <a:t>горњих</a:t>
            </a:r>
            <a:r>
              <a:rPr lang="sr-Latn-RS" dirty="0" smtClean="0"/>
              <a:t> </a:t>
            </a:r>
            <a:r>
              <a:rPr lang="sr-Cyrl-RS" dirty="0" smtClean="0"/>
              <a:t>екстремитета</a:t>
            </a:r>
            <a:r>
              <a:rPr lang="sr-Latn-RS" dirty="0" smtClean="0"/>
              <a:t> ( </a:t>
            </a:r>
            <a:r>
              <a:rPr lang="sr-Cyrl-RS" dirty="0" smtClean="0"/>
              <a:t>неопходнихј</a:t>
            </a:r>
            <a:r>
              <a:rPr lang="sr-Latn-RS" dirty="0" smtClean="0"/>
              <a:t> </a:t>
            </a:r>
            <a:r>
              <a:rPr lang="sr-Cyrl-RS" dirty="0" smtClean="0"/>
              <a:t>при</a:t>
            </a:r>
            <a:r>
              <a:rPr lang="sr-Latn-RS" dirty="0" smtClean="0"/>
              <a:t> </a:t>
            </a:r>
            <a:r>
              <a:rPr lang="sr-Cyrl-RS" dirty="0" smtClean="0"/>
              <a:t>ходу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штакама</a:t>
            </a:r>
            <a:r>
              <a:rPr lang="sr-Latn-RS" dirty="0" smtClean="0"/>
              <a:t>)</a:t>
            </a:r>
          </a:p>
          <a:p>
            <a:pPr algn="just"/>
            <a:r>
              <a:rPr lang="sr-Cyrl-RS" dirty="0" smtClean="0"/>
              <a:t>Вежбе</a:t>
            </a:r>
            <a:r>
              <a:rPr lang="sr-Latn-RS" dirty="0" smtClean="0"/>
              <a:t> </a:t>
            </a:r>
            <a:r>
              <a:rPr lang="sr-Cyrl-RS" dirty="0" smtClean="0"/>
              <a:t>које</a:t>
            </a:r>
            <a:r>
              <a:rPr lang="sr-Latn-RS" dirty="0" smtClean="0"/>
              <a:t> </a:t>
            </a:r>
            <a:r>
              <a:rPr lang="sr-Cyrl-RS" dirty="0" smtClean="0"/>
              <a:t>помажу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јачању</a:t>
            </a:r>
            <a:r>
              <a:rPr lang="sr-Latn-RS" dirty="0" smtClean="0"/>
              <a:t> </a:t>
            </a:r>
            <a:r>
              <a:rPr lang="sr-Cyrl-RS" dirty="0" smtClean="0"/>
              <a:t>мишића</a:t>
            </a:r>
            <a:r>
              <a:rPr lang="sr-Latn-RS" dirty="0" smtClean="0"/>
              <a:t> </a:t>
            </a:r>
            <a:r>
              <a:rPr lang="sr-Cyrl-RS" dirty="0" smtClean="0"/>
              <a:t>трупа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стабилизатора</a:t>
            </a:r>
            <a:r>
              <a:rPr lang="sr-Latn-RS" dirty="0" smtClean="0"/>
              <a:t> </a:t>
            </a:r>
            <a:r>
              <a:rPr lang="sr-Cyrl-RS" dirty="0" smtClean="0"/>
              <a:t>карлице</a:t>
            </a:r>
            <a:r>
              <a:rPr lang="sr-Latn-RS" dirty="0" smtClean="0"/>
              <a:t>, </a:t>
            </a:r>
            <a:r>
              <a:rPr lang="sr-Cyrl-RS" dirty="0" smtClean="0"/>
              <a:t>будући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стабилност</a:t>
            </a:r>
            <a:r>
              <a:rPr lang="sr-Latn-RS" dirty="0" smtClean="0"/>
              <a:t> </a:t>
            </a:r>
            <a:r>
              <a:rPr lang="sr-Cyrl-RS" dirty="0" smtClean="0"/>
              <a:t>карлице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неизмерног</a:t>
            </a:r>
            <a:r>
              <a:rPr lang="sr-Latn-RS" dirty="0" smtClean="0"/>
              <a:t> </a:t>
            </a:r>
            <a:r>
              <a:rPr lang="sr-Cyrl-RS" dirty="0" smtClean="0"/>
              <a:t>значаја</a:t>
            </a:r>
            <a:r>
              <a:rPr lang="sr-Latn-RS" dirty="0" smtClean="0"/>
              <a:t> </a:t>
            </a:r>
            <a:r>
              <a:rPr lang="sr-Cyrl-RS" dirty="0" smtClean="0"/>
              <a:t>код</a:t>
            </a:r>
            <a:r>
              <a:rPr lang="sr-Latn-RS" dirty="0" smtClean="0"/>
              <a:t> </a:t>
            </a:r>
            <a:r>
              <a:rPr lang="sr-Cyrl-RS" dirty="0" smtClean="0"/>
              <a:t>ових</a:t>
            </a:r>
            <a:r>
              <a:rPr lang="sr-Latn-RS" dirty="0" smtClean="0"/>
              <a:t> </a:t>
            </a:r>
            <a:r>
              <a:rPr lang="sr-Cyrl-RS" dirty="0" smtClean="0"/>
              <a:t>пацијената</a:t>
            </a:r>
            <a:endParaRPr lang="sr-Latn-RS" dirty="0" smtClean="0"/>
          </a:p>
          <a:p>
            <a:pPr marL="0" indent="0">
              <a:buNone/>
            </a:pPr>
            <a:r>
              <a:rPr lang="sr-Latn-RS" dirty="0"/>
              <a:t> </a:t>
            </a:r>
            <a:endParaRPr lang="sr-Latn-R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1106905"/>
            <a:ext cx="3060700" cy="24358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3930315"/>
            <a:ext cx="3130550" cy="239428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142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475" y="561079"/>
            <a:ext cx="7972925" cy="607740"/>
          </a:xfrm>
        </p:spPr>
        <p:txBody>
          <a:bodyPr>
            <a:noAutofit/>
          </a:bodyPr>
          <a:lstStyle/>
          <a:p>
            <a:r>
              <a:rPr lang="sr-Cyrl-RS" sz="2800" b="1" dirty="0" smtClean="0"/>
              <a:t>ВЕЖБЕ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КОД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НАТКОЛЕНИХ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АМПУТАЦИЈА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284" y="3841094"/>
            <a:ext cx="4964483" cy="49456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r-Cyrl-RS" dirty="0" smtClean="0"/>
              <a:t>Слика</a:t>
            </a:r>
            <a:r>
              <a:rPr lang="sr-Latn-RS" dirty="0" smtClean="0"/>
              <a:t> – </a:t>
            </a:r>
            <a:r>
              <a:rPr lang="sr-Cyrl-RS" dirty="0" smtClean="0"/>
              <a:t>Истезање</a:t>
            </a:r>
            <a:r>
              <a:rPr lang="sr-Latn-RS" dirty="0" smtClean="0"/>
              <a:t> </a:t>
            </a:r>
            <a:r>
              <a:rPr lang="sr-Cyrl-RS" dirty="0" smtClean="0"/>
              <a:t>мишића</a:t>
            </a:r>
            <a:r>
              <a:rPr lang="sr-Latn-RS" dirty="0" smtClean="0"/>
              <a:t> </a:t>
            </a:r>
            <a:r>
              <a:rPr lang="sr-Cyrl-RS" dirty="0" smtClean="0"/>
              <a:t>потколенице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8149" y="6474191"/>
            <a:ext cx="4985618" cy="49456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sr-Cyrl-RS" sz="2000" dirty="0" smtClean="0"/>
              <a:t>Слика</a:t>
            </a:r>
            <a:r>
              <a:rPr lang="sr-Latn-RS" sz="2000" dirty="0" smtClean="0"/>
              <a:t> – </a:t>
            </a:r>
            <a:r>
              <a:rPr lang="sr-Cyrl-RS" sz="2000" dirty="0" smtClean="0"/>
              <a:t>Истезање</a:t>
            </a:r>
            <a:r>
              <a:rPr lang="sr-Latn-RS" sz="2000" dirty="0" smtClean="0"/>
              <a:t> </a:t>
            </a:r>
            <a:r>
              <a:rPr lang="sr-Cyrl-RS" sz="2000" dirty="0" smtClean="0"/>
              <a:t>мишића</a:t>
            </a:r>
            <a:r>
              <a:rPr lang="sr-Latn-RS" sz="2000" dirty="0" smtClean="0"/>
              <a:t> </a:t>
            </a:r>
            <a:r>
              <a:rPr lang="sr-Cyrl-RS" sz="2000" dirty="0" smtClean="0"/>
              <a:t>кука</a:t>
            </a:r>
            <a:endParaRPr lang="en-US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49578" y="3600215"/>
            <a:ext cx="5173454" cy="530269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sr-Cyrl-RS" sz="2000" dirty="0" smtClean="0"/>
              <a:t>Слика</a:t>
            </a:r>
            <a:r>
              <a:rPr lang="sr-Latn-RS" sz="2000" dirty="0" smtClean="0"/>
              <a:t> – </a:t>
            </a:r>
            <a:r>
              <a:rPr lang="sr-Cyrl-RS" sz="2000" dirty="0" smtClean="0"/>
              <a:t>Истезање</a:t>
            </a:r>
            <a:r>
              <a:rPr lang="sr-Latn-RS" sz="2000" dirty="0" smtClean="0"/>
              <a:t> </a:t>
            </a:r>
            <a:r>
              <a:rPr lang="sr-Cyrl-RS" sz="2000" dirty="0" smtClean="0"/>
              <a:t>мишића</a:t>
            </a:r>
            <a:r>
              <a:rPr lang="sr-Latn-RS" sz="2000" dirty="0" smtClean="0"/>
              <a:t> </a:t>
            </a:r>
            <a:r>
              <a:rPr lang="sr-Cyrl-RS" sz="2000" dirty="0" smtClean="0"/>
              <a:t>кука</a:t>
            </a:r>
            <a:r>
              <a:rPr lang="sr-Latn-RS" sz="2000" dirty="0" smtClean="0"/>
              <a:t> </a:t>
            </a:r>
            <a:r>
              <a:rPr lang="sr-Cyrl-RS" sz="2000" dirty="0" smtClean="0"/>
              <a:t>у</a:t>
            </a:r>
            <a:r>
              <a:rPr lang="sr-Latn-RS" sz="2000" dirty="0" smtClean="0"/>
              <a:t> </a:t>
            </a:r>
            <a:r>
              <a:rPr lang="sr-Cyrl-RS" sz="2000" dirty="0" smtClean="0"/>
              <a:t>положају</a:t>
            </a:r>
            <a:r>
              <a:rPr lang="sr-Latn-RS" sz="2000" dirty="0" smtClean="0"/>
              <a:t> </a:t>
            </a:r>
            <a:r>
              <a:rPr lang="sr-Cyrl-RS" sz="2000" dirty="0" smtClean="0"/>
              <a:t>на</a:t>
            </a:r>
            <a:r>
              <a:rPr lang="sr-Latn-RS" sz="2000" dirty="0" smtClean="0"/>
              <a:t> </a:t>
            </a:r>
            <a:r>
              <a:rPr lang="sr-Cyrl-RS" sz="2000" dirty="0" smtClean="0"/>
              <a:t>стомак</a:t>
            </a:r>
            <a:endParaRPr lang="en-US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49578" y="6432087"/>
            <a:ext cx="4527727" cy="494569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sr-Cyrl-RS" sz="2000" dirty="0" smtClean="0"/>
              <a:t>Слика</a:t>
            </a:r>
            <a:r>
              <a:rPr lang="sr-Latn-RS" sz="2000" dirty="0" smtClean="0"/>
              <a:t> – </a:t>
            </a:r>
            <a:r>
              <a:rPr lang="sr-Cyrl-RS" sz="2000" dirty="0" smtClean="0"/>
              <a:t>вежбе</a:t>
            </a:r>
            <a:r>
              <a:rPr lang="sr-Latn-RS" sz="2000" dirty="0" smtClean="0"/>
              <a:t> </a:t>
            </a:r>
            <a:r>
              <a:rPr lang="sr-Cyrl-RS" sz="2000" dirty="0" smtClean="0"/>
              <a:t>нагињања</a:t>
            </a:r>
            <a:r>
              <a:rPr lang="sr-Latn-RS" sz="2000" dirty="0" smtClean="0"/>
              <a:t> </a:t>
            </a:r>
            <a:r>
              <a:rPr lang="sr-Cyrl-RS" sz="2000" dirty="0" smtClean="0"/>
              <a:t>карлице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0" t="21994" r="68910" b="15352"/>
          <a:stretch/>
        </p:blipFill>
        <p:spPr>
          <a:xfrm rot="5400000">
            <a:off x="1912880" y="-41178"/>
            <a:ext cx="2042677" cy="49790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2" r="43256"/>
          <a:stretch/>
        </p:blipFill>
        <p:spPr>
          <a:xfrm rot="5400000">
            <a:off x="1920615" y="2853200"/>
            <a:ext cx="2020689" cy="4985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9" r="25198"/>
          <a:stretch/>
        </p:blipFill>
        <p:spPr>
          <a:xfrm rot="5400000">
            <a:off x="8073033" y="3580"/>
            <a:ext cx="2042679" cy="48895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3" t="2289" r="48112" b="-1"/>
          <a:stretch/>
        </p:blipFill>
        <p:spPr>
          <a:xfrm rot="5400000">
            <a:off x="8105644" y="2879598"/>
            <a:ext cx="2020690" cy="493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3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814" y="3323341"/>
            <a:ext cx="4375759" cy="4945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600" dirty="0" smtClean="0"/>
              <a:t>Слика</a:t>
            </a:r>
            <a:r>
              <a:rPr lang="sr-Latn-RS" sz="1600" dirty="0" smtClean="0"/>
              <a:t> – </a:t>
            </a:r>
            <a:r>
              <a:rPr lang="sr-Cyrl-RS" sz="1600" dirty="0" smtClean="0"/>
              <a:t>Вежбе</a:t>
            </a:r>
            <a:r>
              <a:rPr lang="sr-Latn-RS" sz="1600" dirty="0" smtClean="0"/>
              <a:t> </a:t>
            </a:r>
            <a:r>
              <a:rPr lang="sr-Cyrl-RS" sz="1600" dirty="0" smtClean="0"/>
              <a:t>истезања</a:t>
            </a:r>
            <a:r>
              <a:rPr lang="sr-Latn-RS" sz="1600" dirty="0" smtClean="0"/>
              <a:t> </a:t>
            </a:r>
            <a:r>
              <a:rPr lang="sr-Cyrl-RS" sz="1600" dirty="0" smtClean="0"/>
              <a:t>потколенице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60187" y="569811"/>
            <a:ext cx="7456063" cy="419758"/>
          </a:xfrm>
        </p:spPr>
        <p:txBody>
          <a:bodyPr>
            <a:noAutofit/>
          </a:bodyPr>
          <a:lstStyle/>
          <a:p>
            <a:r>
              <a:rPr lang="sr-Cyrl-RS" sz="2800" b="1" dirty="0" smtClean="0"/>
              <a:t>ВЕЖБЕ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КОД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ПОТКОЛЕНИХ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АМПУТАЦИЈА</a:t>
            </a:r>
            <a:endParaRPr lang="en-US" sz="28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35249" y="3323342"/>
            <a:ext cx="5989529" cy="494569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sr-Cyrl-RS" sz="2000" dirty="0" smtClean="0"/>
              <a:t>Слика</a:t>
            </a:r>
            <a:r>
              <a:rPr lang="sr-Latn-RS" sz="2000" dirty="0" smtClean="0"/>
              <a:t> – </a:t>
            </a:r>
            <a:r>
              <a:rPr lang="sr-Cyrl-RS" sz="2000" dirty="0" smtClean="0"/>
              <a:t>Вежбе</a:t>
            </a:r>
            <a:r>
              <a:rPr lang="sr-Latn-RS" sz="2000" dirty="0" smtClean="0"/>
              <a:t> </a:t>
            </a:r>
            <a:r>
              <a:rPr lang="sr-Cyrl-RS" sz="2000" dirty="0" smtClean="0"/>
              <a:t>испружања</a:t>
            </a:r>
            <a:r>
              <a:rPr lang="sr-Latn-RS" sz="2000" dirty="0" smtClean="0"/>
              <a:t> </a:t>
            </a:r>
            <a:r>
              <a:rPr lang="sr-Cyrl-RS" sz="2000" dirty="0" smtClean="0"/>
              <a:t>патрљка</a:t>
            </a:r>
            <a:r>
              <a:rPr lang="sr-Latn-RS" sz="2000" dirty="0" smtClean="0"/>
              <a:t> </a:t>
            </a:r>
            <a:r>
              <a:rPr lang="sr-Cyrl-RS" sz="2000" dirty="0" smtClean="0"/>
              <a:t>потколенице</a:t>
            </a:r>
            <a:r>
              <a:rPr lang="sr-Latn-RS" sz="2000" dirty="0" smtClean="0"/>
              <a:t> </a:t>
            </a:r>
            <a:r>
              <a:rPr lang="sr-Cyrl-RS" sz="2000" dirty="0" smtClean="0"/>
              <a:t>у</a:t>
            </a:r>
            <a:r>
              <a:rPr lang="sr-Latn-RS" sz="2000" dirty="0" smtClean="0"/>
              <a:t> </a:t>
            </a:r>
            <a:r>
              <a:rPr lang="sr-Cyrl-RS" sz="2000" dirty="0" smtClean="0"/>
              <a:t>положају</a:t>
            </a:r>
            <a:r>
              <a:rPr lang="sr-Latn-RS" sz="2000" dirty="0" smtClean="0"/>
              <a:t> </a:t>
            </a:r>
            <a:r>
              <a:rPr lang="sr-Cyrl-RS" sz="2000" dirty="0" smtClean="0"/>
              <a:t>на</a:t>
            </a:r>
            <a:r>
              <a:rPr lang="sr-Latn-RS" sz="2000" dirty="0" smtClean="0"/>
              <a:t> </a:t>
            </a:r>
            <a:r>
              <a:rPr lang="sr-Cyrl-RS" sz="2000" dirty="0" smtClean="0"/>
              <a:t>леђа</a:t>
            </a:r>
            <a:endParaRPr lang="en-US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1812" y="6203991"/>
            <a:ext cx="5263019" cy="494569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sr-Cyrl-RS" sz="2000" dirty="0" smtClean="0"/>
              <a:t>Слика</a:t>
            </a:r>
            <a:r>
              <a:rPr lang="sr-Latn-RS" sz="2000" dirty="0" smtClean="0"/>
              <a:t> – </a:t>
            </a:r>
            <a:r>
              <a:rPr lang="sr-Cyrl-RS" sz="2000" dirty="0" smtClean="0"/>
              <a:t>Вежбе</a:t>
            </a:r>
            <a:r>
              <a:rPr lang="sr-Latn-RS" sz="2000" dirty="0" smtClean="0"/>
              <a:t> </a:t>
            </a:r>
            <a:r>
              <a:rPr lang="sr-Cyrl-RS" sz="2000" dirty="0" smtClean="0"/>
              <a:t>адукције</a:t>
            </a:r>
            <a:r>
              <a:rPr lang="sr-Latn-RS" sz="2000" dirty="0" smtClean="0"/>
              <a:t> </a:t>
            </a:r>
            <a:r>
              <a:rPr lang="sr-Cyrl-RS" sz="2000" dirty="0" smtClean="0"/>
              <a:t>кука</a:t>
            </a:r>
            <a:r>
              <a:rPr lang="sr-Latn-RS" sz="2000" dirty="0" smtClean="0"/>
              <a:t> </a:t>
            </a:r>
            <a:r>
              <a:rPr lang="sr-Cyrl-RS" sz="2000" dirty="0" smtClean="0"/>
              <a:t>из</a:t>
            </a:r>
            <a:r>
              <a:rPr lang="sr-Latn-RS" sz="2000" dirty="0" smtClean="0"/>
              <a:t> </a:t>
            </a:r>
            <a:r>
              <a:rPr lang="sr-Cyrl-RS" sz="2000" dirty="0" smtClean="0"/>
              <a:t>бочног</a:t>
            </a:r>
            <a:r>
              <a:rPr lang="sr-Latn-RS" sz="2000" dirty="0" smtClean="0"/>
              <a:t> </a:t>
            </a:r>
            <a:r>
              <a:rPr lang="sr-Cyrl-RS" sz="2000" dirty="0" smtClean="0"/>
              <a:t>положаја</a:t>
            </a:r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35249" y="6291628"/>
            <a:ext cx="6127315" cy="494569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sr-Cyrl-RS" sz="2000" dirty="0" smtClean="0"/>
              <a:t>Слика</a:t>
            </a:r>
            <a:r>
              <a:rPr lang="sr-Latn-RS" sz="2000" dirty="0" smtClean="0"/>
              <a:t> – </a:t>
            </a:r>
            <a:r>
              <a:rPr lang="sr-Cyrl-RS" sz="2000" dirty="0" smtClean="0"/>
              <a:t>Вежбе</a:t>
            </a:r>
            <a:r>
              <a:rPr lang="sr-Latn-RS" sz="2000" dirty="0" smtClean="0"/>
              <a:t> </a:t>
            </a:r>
            <a:r>
              <a:rPr lang="sr-Cyrl-RS" sz="2000" dirty="0" smtClean="0"/>
              <a:t>делимичног</a:t>
            </a:r>
            <a:r>
              <a:rPr lang="sr-Latn-RS" sz="2000" dirty="0" smtClean="0"/>
              <a:t> </a:t>
            </a:r>
            <a:r>
              <a:rPr lang="sr-Cyrl-RS" sz="2000" dirty="0" smtClean="0"/>
              <a:t>седења</a:t>
            </a:r>
            <a:r>
              <a:rPr lang="sr-Latn-RS" sz="2000" dirty="0" smtClean="0"/>
              <a:t> </a:t>
            </a:r>
            <a:r>
              <a:rPr lang="sr-Cyrl-RS" sz="2000" dirty="0" smtClean="0"/>
              <a:t>из</a:t>
            </a:r>
            <a:r>
              <a:rPr lang="sr-Latn-RS" sz="2000" dirty="0" smtClean="0"/>
              <a:t> </a:t>
            </a:r>
            <a:r>
              <a:rPr lang="sr-Cyrl-RS" sz="2000" dirty="0" smtClean="0"/>
              <a:t>лежећег</a:t>
            </a:r>
            <a:r>
              <a:rPr lang="sr-Latn-RS" sz="2000" dirty="0" smtClean="0"/>
              <a:t> </a:t>
            </a:r>
            <a:r>
              <a:rPr lang="sr-Cyrl-RS" sz="2000" dirty="0" smtClean="0"/>
              <a:t>положаја</a:t>
            </a:r>
            <a:r>
              <a:rPr lang="sr-Latn-RS" sz="2000" dirty="0" smtClean="0"/>
              <a:t> </a:t>
            </a:r>
            <a:r>
              <a:rPr lang="sr-Cyrl-RS" sz="2000" dirty="0" smtClean="0"/>
              <a:t>на</a:t>
            </a:r>
            <a:r>
              <a:rPr lang="sr-Latn-RS" sz="2000" dirty="0" smtClean="0"/>
              <a:t> </a:t>
            </a:r>
            <a:r>
              <a:rPr lang="sr-Cyrl-RS" sz="2000" dirty="0" smtClean="0"/>
              <a:t>леђима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3" r="57452"/>
          <a:stretch/>
        </p:blipFill>
        <p:spPr>
          <a:xfrm rot="5400000">
            <a:off x="2033389" y="-259590"/>
            <a:ext cx="1816277" cy="49394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7" r="35658"/>
          <a:stretch/>
        </p:blipFill>
        <p:spPr>
          <a:xfrm rot="5400000">
            <a:off x="8090767" y="-251239"/>
            <a:ext cx="1816278" cy="49227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t="-1993" r="74638" b="1993"/>
          <a:stretch/>
        </p:blipFill>
        <p:spPr>
          <a:xfrm rot="5400000">
            <a:off x="1996843" y="2519440"/>
            <a:ext cx="2052641" cy="52215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1" r="17851"/>
          <a:stretch/>
        </p:blipFill>
        <p:spPr>
          <a:xfrm rot="5400000">
            <a:off x="8033073" y="2561530"/>
            <a:ext cx="2004473" cy="509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5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46151"/>
            <a:ext cx="10972800" cy="5410200"/>
          </a:xfrm>
          <a:gradFill>
            <a:gsLst>
              <a:gs pos="0">
                <a:srgbClr val="FF99C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 algn="just">
              <a:buNone/>
            </a:pP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случају</a:t>
            </a:r>
            <a:r>
              <a:rPr lang="sr-Latn-RS" b="1" dirty="0" smtClean="0"/>
              <a:t> </a:t>
            </a:r>
            <a:r>
              <a:rPr lang="sr-Cyrl-RS" b="1" dirty="0" smtClean="0"/>
              <a:t>ампутација</a:t>
            </a:r>
            <a:r>
              <a:rPr lang="sr-Latn-RS" b="1" dirty="0" smtClean="0"/>
              <a:t> </a:t>
            </a:r>
            <a:r>
              <a:rPr lang="sr-Cyrl-RS" b="1" dirty="0" smtClean="0"/>
              <a:t>доњих</a:t>
            </a:r>
            <a:r>
              <a:rPr lang="sr-Latn-RS" b="1" dirty="0" smtClean="0"/>
              <a:t> </a:t>
            </a:r>
            <a:r>
              <a:rPr lang="sr-Cyrl-RS" b="1" dirty="0" smtClean="0"/>
              <a:t>екстремитета</a:t>
            </a:r>
            <a:r>
              <a:rPr lang="sr-Latn-RS" b="1" dirty="0" smtClean="0"/>
              <a:t> </a:t>
            </a:r>
            <a:r>
              <a:rPr lang="sr-Cyrl-RS" b="1" dirty="0" smtClean="0"/>
              <a:t>током</a:t>
            </a:r>
            <a:r>
              <a:rPr lang="sr-Latn-RS" b="1" dirty="0" smtClean="0"/>
              <a:t> </a:t>
            </a:r>
            <a:r>
              <a:rPr lang="sr-Cyrl-RS" b="1" dirty="0" smtClean="0"/>
              <a:t>ове</a:t>
            </a:r>
            <a:r>
              <a:rPr lang="sr-Latn-RS" b="1" dirty="0" smtClean="0"/>
              <a:t> </a:t>
            </a:r>
            <a:r>
              <a:rPr lang="sr-Cyrl-RS" b="1" dirty="0" smtClean="0"/>
              <a:t>фазе</a:t>
            </a:r>
            <a:r>
              <a:rPr lang="sr-Latn-RS" b="1" dirty="0" smtClean="0"/>
              <a:t> </a:t>
            </a:r>
            <a:r>
              <a:rPr lang="sr-Cyrl-RS" b="1" dirty="0" smtClean="0"/>
              <a:t>уз</a:t>
            </a:r>
            <a:r>
              <a:rPr lang="sr-Latn-RS" b="1" dirty="0" smtClean="0"/>
              <a:t> </a:t>
            </a:r>
            <a:r>
              <a:rPr lang="sr-Cyrl-RS" b="1" dirty="0" smtClean="0"/>
              <a:t>примену</a:t>
            </a:r>
            <a:r>
              <a:rPr lang="sr-Latn-RS" b="1" dirty="0" smtClean="0"/>
              <a:t> </a:t>
            </a:r>
            <a:r>
              <a:rPr lang="sr-Cyrl-RS" b="1" dirty="0" smtClean="0"/>
              <a:t>кинезитерапије</a:t>
            </a:r>
            <a:r>
              <a:rPr lang="sr-Latn-RS" b="1" dirty="0" smtClean="0"/>
              <a:t> </a:t>
            </a:r>
            <a:r>
              <a:rPr lang="sr-Cyrl-RS" b="1" dirty="0" smtClean="0"/>
              <a:t>важно</a:t>
            </a:r>
            <a:r>
              <a:rPr lang="sr-Latn-RS" b="1" dirty="0" smtClean="0"/>
              <a:t> </a:t>
            </a:r>
            <a:r>
              <a:rPr lang="sr-Cyrl-RS" b="1" dirty="0" smtClean="0"/>
              <a:t>је</a:t>
            </a:r>
            <a:r>
              <a:rPr lang="sr-Latn-RS" b="1" dirty="0" smtClean="0"/>
              <a:t> </a:t>
            </a:r>
            <a:r>
              <a:rPr lang="sr-Cyrl-RS" b="1" dirty="0" smtClean="0"/>
              <a:t>користити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вежбе</a:t>
            </a:r>
            <a:r>
              <a:rPr lang="sr-Latn-RS" b="1" dirty="0" smtClean="0"/>
              <a:t> </a:t>
            </a:r>
            <a:r>
              <a:rPr lang="sr-Cyrl-RS" b="1" dirty="0" smtClean="0"/>
              <a:t>вертикализације</a:t>
            </a:r>
            <a:r>
              <a:rPr lang="sr-Latn-RS" b="1" dirty="0" smtClean="0"/>
              <a:t> </a:t>
            </a:r>
            <a:r>
              <a:rPr lang="sr-Cyrl-RS" dirty="0" smtClean="0"/>
              <a:t>односно</a:t>
            </a:r>
            <a:r>
              <a:rPr lang="sr-Latn-RS" dirty="0" smtClean="0"/>
              <a:t> </a:t>
            </a:r>
            <a:r>
              <a:rPr lang="sr-Cyrl-RS" dirty="0" smtClean="0"/>
              <a:t>усправљивања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разбоју</a:t>
            </a:r>
            <a:r>
              <a:rPr lang="sr-Latn-RS" dirty="0" smtClean="0"/>
              <a:t>, </a:t>
            </a:r>
            <a:r>
              <a:rPr lang="sr-Cyrl-RS" dirty="0" smtClean="0"/>
              <a:t>као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увежбавање</a:t>
            </a:r>
            <a:r>
              <a:rPr lang="sr-Latn-RS" dirty="0" smtClean="0"/>
              <a:t> </a:t>
            </a:r>
            <a:r>
              <a:rPr lang="sr-Cyrl-RS" dirty="0" smtClean="0"/>
              <a:t>баланса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очуваном</a:t>
            </a:r>
            <a:r>
              <a:rPr lang="sr-Latn-RS" dirty="0" smtClean="0"/>
              <a:t> </a:t>
            </a:r>
            <a:r>
              <a:rPr lang="sr-Cyrl-RS" dirty="0" smtClean="0"/>
              <a:t>екстремитету</a:t>
            </a:r>
            <a:r>
              <a:rPr lang="sr-Latn-RS" dirty="0" smtClean="0"/>
              <a:t> </a:t>
            </a:r>
            <a:r>
              <a:rPr lang="sr-Cyrl-RS" dirty="0" smtClean="0"/>
              <a:t>или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четвороножном</a:t>
            </a:r>
            <a:r>
              <a:rPr lang="sr-Latn-RS" dirty="0" smtClean="0"/>
              <a:t> </a:t>
            </a:r>
            <a:r>
              <a:rPr lang="sr-Cyrl-RS" dirty="0" smtClean="0"/>
              <a:t>клечећем</a:t>
            </a:r>
            <a:r>
              <a:rPr lang="sr-Latn-RS" dirty="0" smtClean="0"/>
              <a:t> </a:t>
            </a:r>
            <a:r>
              <a:rPr lang="sr-Cyrl-RS" dirty="0" smtClean="0"/>
              <a:t>положају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зависности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могућности</a:t>
            </a:r>
            <a:r>
              <a:rPr lang="sr-Latn-RS" dirty="0" smtClean="0"/>
              <a:t> </a:t>
            </a:r>
            <a:r>
              <a:rPr lang="sr-Cyrl-RS" dirty="0" smtClean="0"/>
              <a:t>самог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r>
              <a:rPr lang="sr-Latn-R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68688"/>
            <a:ext cx="10667999" cy="30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52821"/>
            <a:ext cx="10972800" cy="5233821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4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Cyrl-RS" sz="2800" b="1" dirty="0" smtClean="0"/>
              <a:t>Током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ове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фазе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користи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се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увежбавање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хода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пацијента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са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штакама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на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равном</a:t>
            </a:r>
            <a:r>
              <a:rPr lang="sr-Latn-RS" sz="2800" b="1" dirty="0" smtClean="0"/>
              <a:t>, </a:t>
            </a:r>
            <a:r>
              <a:rPr lang="sr-Cyrl-RS" sz="2800" b="1" dirty="0" smtClean="0"/>
              <a:t>као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и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уз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и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низ</a:t>
            </a:r>
            <a:r>
              <a:rPr lang="sr-Latn-RS" sz="2800" b="1" dirty="0" smtClean="0"/>
              <a:t> </a:t>
            </a:r>
            <a:r>
              <a:rPr lang="sr-Cyrl-RS" sz="2800" b="1" dirty="0" smtClean="0"/>
              <a:t>степенице</a:t>
            </a:r>
            <a:r>
              <a:rPr lang="sr-Latn-RS" sz="2800" dirty="0" smtClean="0"/>
              <a:t>, </a:t>
            </a:r>
            <a:r>
              <a:rPr lang="sr-Cyrl-RS" sz="2800" dirty="0" smtClean="0"/>
              <a:t>као</a:t>
            </a:r>
            <a:r>
              <a:rPr lang="sr-Latn-RS" sz="2800" dirty="0" smtClean="0"/>
              <a:t> </a:t>
            </a:r>
            <a:r>
              <a:rPr lang="sr-Cyrl-RS" sz="2800" dirty="0" smtClean="0"/>
              <a:t>и</a:t>
            </a:r>
            <a:r>
              <a:rPr lang="sr-Latn-RS" sz="2800" dirty="0" smtClean="0"/>
              <a:t> </a:t>
            </a:r>
            <a:r>
              <a:rPr lang="sr-Cyrl-RS" sz="2800" dirty="0" smtClean="0"/>
              <a:t>увежбавање</a:t>
            </a:r>
            <a:r>
              <a:rPr lang="sr-Latn-RS" sz="2800" dirty="0" smtClean="0"/>
              <a:t> </a:t>
            </a:r>
            <a:r>
              <a:rPr lang="sr-Cyrl-RS" sz="2800" dirty="0" smtClean="0"/>
              <a:t>савлађивања</a:t>
            </a:r>
            <a:r>
              <a:rPr lang="sr-Latn-RS" sz="2800" dirty="0" smtClean="0"/>
              <a:t> </a:t>
            </a:r>
            <a:r>
              <a:rPr lang="sr-Cyrl-RS" sz="2800" dirty="0" smtClean="0"/>
              <a:t>препрека</a:t>
            </a:r>
            <a:r>
              <a:rPr lang="sr-Latn-RS" sz="2800" dirty="0" smtClean="0"/>
              <a:t> </a:t>
            </a:r>
            <a:r>
              <a:rPr lang="sr-Cyrl-RS" sz="2800" dirty="0" smtClean="0"/>
              <a:t>које</a:t>
            </a:r>
            <a:r>
              <a:rPr lang="sr-Latn-RS" sz="2800" dirty="0" smtClean="0"/>
              <a:t> </a:t>
            </a:r>
            <a:r>
              <a:rPr lang="sr-Cyrl-RS" sz="2800" dirty="0" smtClean="0"/>
              <a:t>се</a:t>
            </a:r>
            <a:r>
              <a:rPr lang="sr-Latn-RS" sz="2800" dirty="0" smtClean="0"/>
              <a:t> </a:t>
            </a:r>
            <a:r>
              <a:rPr lang="sr-Cyrl-RS" sz="2800" dirty="0" smtClean="0"/>
              <a:t>при</a:t>
            </a:r>
            <a:r>
              <a:rPr lang="sr-Latn-RS" sz="2800" dirty="0" smtClean="0"/>
              <a:t> </a:t>
            </a:r>
            <a:r>
              <a:rPr lang="sr-Cyrl-RS" sz="2800" dirty="0" smtClean="0"/>
              <a:t>ходу</a:t>
            </a:r>
            <a:r>
              <a:rPr lang="sr-Latn-RS" sz="2800" dirty="0" smtClean="0"/>
              <a:t> </a:t>
            </a:r>
            <a:r>
              <a:rPr lang="sr-Cyrl-RS" sz="2800" dirty="0" smtClean="0"/>
              <a:t>јављају</a:t>
            </a:r>
            <a:r>
              <a:rPr lang="sr-Latn-RS" sz="2800" dirty="0" smtClean="0"/>
              <a:t>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8" t="221" r="47116" b="-221"/>
          <a:stretch/>
        </p:blipFill>
        <p:spPr>
          <a:xfrm rot="5400000">
            <a:off x="1657776" y="1906650"/>
            <a:ext cx="2880653" cy="497700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7604" r="41014" b="6053"/>
          <a:stretch/>
        </p:blipFill>
        <p:spPr>
          <a:xfrm rot="5400000">
            <a:off x="7407265" y="1797849"/>
            <a:ext cx="2875003" cy="520026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609597" y="6017310"/>
            <a:ext cx="49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Слика</a:t>
            </a:r>
            <a:r>
              <a:rPr lang="sr-Latn-RS" dirty="0" smtClean="0"/>
              <a:t> – </a:t>
            </a:r>
            <a:r>
              <a:rPr lang="sr-Cyrl-RS" dirty="0" smtClean="0"/>
              <a:t>Увежбавање</a:t>
            </a:r>
            <a:r>
              <a:rPr lang="sr-Latn-RS" dirty="0" smtClean="0"/>
              <a:t> </a:t>
            </a:r>
            <a:r>
              <a:rPr lang="sr-Cyrl-RS" dirty="0" smtClean="0"/>
              <a:t>хода</a:t>
            </a:r>
            <a:r>
              <a:rPr lang="sr-Latn-RS" dirty="0" smtClean="0"/>
              <a:t> </a:t>
            </a:r>
            <a:r>
              <a:rPr lang="sr-Cyrl-RS" dirty="0" smtClean="0"/>
              <a:t>низ</a:t>
            </a:r>
            <a:r>
              <a:rPr lang="sr-Latn-RS" dirty="0" smtClean="0"/>
              <a:t> </a:t>
            </a:r>
            <a:r>
              <a:rPr lang="sr-Cyrl-RS" dirty="0" smtClean="0"/>
              <a:t>степенице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15133" y="6019194"/>
            <a:ext cx="4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Слика</a:t>
            </a:r>
            <a:r>
              <a:rPr lang="sr-Latn-RS" dirty="0" smtClean="0"/>
              <a:t> – </a:t>
            </a:r>
            <a:r>
              <a:rPr lang="sr-Cyrl-RS" dirty="0" smtClean="0"/>
              <a:t>Увежбавање</a:t>
            </a:r>
            <a:r>
              <a:rPr lang="sr-Latn-RS" dirty="0" smtClean="0"/>
              <a:t> </a:t>
            </a:r>
            <a:r>
              <a:rPr lang="sr-Cyrl-RS" dirty="0" smtClean="0"/>
              <a:t>хода</a:t>
            </a:r>
            <a:r>
              <a:rPr lang="sr-Latn-RS" dirty="0" smtClean="0"/>
              <a:t> </a:t>
            </a:r>
            <a:r>
              <a:rPr lang="sr-Cyrl-RS" dirty="0" smtClean="0"/>
              <a:t>уз</a:t>
            </a:r>
            <a:r>
              <a:rPr lang="sr-Latn-RS" dirty="0" smtClean="0"/>
              <a:t> </a:t>
            </a:r>
            <a:r>
              <a:rPr lang="sr-Cyrl-RS" dirty="0" smtClean="0"/>
              <a:t>степенице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90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0833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sr-Latn-R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IV </a:t>
            </a:r>
            <a:r>
              <a:rPr lang="sr-Cyrl-R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ПРЕТПРОТЕТИЧКА</a:t>
            </a:r>
            <a:r>
              <a:rPr lang="sr-Latn-R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sr-Cyrl-R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ФАЗА</a:t>
            </a:r>
            <a:endParaRPr lang="en-U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812" y="1678488"/>
            <a:ext cx="11110587" cy="48604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Cyrl-RS" b="1" dirty="0" smtClean="0"/>
              <a:t>Ова</a:t>
            </a:r>
            <a:r>
              <a:rPr lang="sr-Latn-RS" b="1" dirty="0" smtClean="0"/>
              <a:t> </a:t>
            </a:r>
            <a:r>
              <a:rPr lang="sr-Cyrl-RS" b="1" dirty="0" smtClean="0"/>
              <a:t>фаза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одвија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центрима</a:t>
            </a:r>
            <a:r>
              <a:rPr lang="sr-Latn-RS" b="1" dirty="0" smtClean="0"/>
              <a:t>, </a:t>
            </a:r>
            <a:r>
              <a:rPr lang="sr-Cyrl-RS" b="1" dirty="0" smtClean="0"/>
              <a:t>специјализованим</a:t>
            </a:r>
            <a:r>
              <a:rPr lang="sr-Latn-RS" b="1" dirty="0" smtClean="0"/>
              <a:t> </a:t>
            </a:r>
            <a:r>
              <a:rPr lang="sr-Cyrl-RS" b="1" dirty="0" smtClean="0"/>
              <a:t>за</a:t>
            </a:r>
            <a:r>
              <a:rPr lang="sr-Latn-RS" b="1" dirty="0" smtClean="0"/>
              <a:t> </a:t>
            </a:r>
            <a:r>
              <a:rPr lang="sr-Cyrl-RS" b="1" dirty="0" smtClean="0"/>
              <a:t>медицинску</a:t>
            </a:r>
            <a:r>
              <a:rPr lang="sr-Latn-RS" b="1" dirty="0" smtClean="0"/>
              <a:t> </a:t>
            </a:r>
            <a:r>
              <a:rPr lang="sr-Cyrl-RS" b="1" dirty="0" smtClean="0"/>
              <a:t>рехабилитацију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наставља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на</a:t>
            </a:r>
            <a:r>
              <a:rPr lang="sr-Latn-RS" b="1" dirty="0" smtClean="0"/>
              <a:t> </a:t>
            </a:r>
            <a:r>
              <a:rPr lang="sr-Cyrl-RS" b="1" dirty="0" smtClean="0"/>
              <a:t>постампутациону</a:t>
            </a:r>
            <a:r>
              <a:rPr lang="sr-Latn-RS" b="1" dirty="0" smtClean="0"/>
              <a:t> </a:t>
            </a:r>
            <a:r>
              <a:rPr lang="sr-Cyrl-RS" b="1" dirty="0" smtClean="0"/>
              <a:t>фазу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Обухвата</a:t>
            </a:r>
            <a:r>
              <a:rPr lang="sr-Latn-RS" dirty="0" smtClean="0"/>
              <a:t> </a:t>
            </a:r>
            <a:r>
              <a:rPr lang="sr-Cyrl-RS" dirty="0" smtClean="0"/>
              <a:t>период</a:t>
            </a:r>
            <a:r>
              <a:rPr lang="sr-Latn-RS" dirty="0" smtClean="0"/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од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процене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подобности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пацијента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за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добијање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до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тренутка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апликовања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дефинитивне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протезе</a:t>
            </a:r>
            <a:r>
              <a:rPr lang="sr-Latn-RS" dirty="0" smtClean="0"/>
              <a:t>, </a:t>
            </a:r>
            <a:r>
              <a:rPr lang="sr-Cyrl-RS" dirty="0" smtClean="0"/>
              <a:t>укључујући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употребу</a:t>
            </a:r>
            <a:r>
              <a:rPr lang="sr-Latn-RS" dirty="0" smtClean="0"/>
              <a:t> </a:t>
            </a:r>
            <a:r>
              <a:rPr lang="sr-Cyrl-RS" dirty="0" smtClean="0"/>
              <a:t>привремене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Током</a:t>
            </a:r>
            <a:r>
              <a:rPr lang="sr-Latn-RS" dirty="0" smtClean="0"/>
              <a:t> </a:t>
            </a:r>
            <a:r>
              <a:rPr lang="sr-Cyrl-RS" dirty="0" smtClean="0"/>
              <a:t>ове</a:t>
            </a:r>
            <a:r>
              <a:rPr lang="sr-Latn-RS" dirty="0" smtClean="0"/>
              <a:t> </a:t>
            </a:r>
            <a:r>
              <a:rPr lang="sr-Cyrl-RS" dirty="0" smtClean="0"/>
              <a:t>фазе</a:t>
            </a:r>
            <a:r>
              <a:rPr lang="sr-Latn-RS" dirty="0" smtClean="0"/>
              <a:t> </a:t>
            </a:r>
            <a:r>
              <a:rPr lang="sr-Cyrl-RS" b="1" dirty="0" smtClean="0"/>
              <a:t>спроводи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вежбање</a:t>
            </a:r>
            <a:r>
              <a:rPr lang="sr-Latn-RS" b="1" dirty="0" smtClean="0"/>
              <a:t> </a:t>
            </a:r>
            <a:r>
              <a:rPr lang="sr-Cyrl-RS" dirty="0" smtClean="0"/>
              <a:t>болесника</a:t>
            </a:r>
            <a:r>
              <a:rPr lang="sr-Latn-RS" dirty="0" smtClean="0"/>
              <a:t> </a:t>
            </a:r>
            <a:r>
              <a:rPr lang="sr-Cyrl-RS" dirty="0" smtClean="0"/>
              <a:t>што</a:t>
            </a:r>
            <a:r>
              <a:rPr lang="sr-Latn-RS" dirty="0" smtClean="0"/>
              <a:t> </a:t>
            </a:r>
            <a:r>
              <a:rPr lang="sr-Cyrl-RS" dirty="0" smtClean="0"/>
              <a:t>има</a:t>
            </a:r>
            <a:r>
              <a:rPr lang="sr-Latn-RS" dirty="0" smtClean="0"/>
              <a:t> </a:t>
            </a:r>
            <a:r>
              <a:rPr lang="sr-Cyrl-RS" dirty="0" smtClean="0"/>
              <a:t>позитиван</a:t>
            </a:r>
            <a:r>
              <a:rPr lang="sr-Latn-RS" dirty="0" smtClean="0"/>
              <a:t> </a:t>
            </a:r>
            <a:r>
              <a:rPr lang="sr-Cyrl-RS" dirty="0" smtClean="0"/>
              <a:t>ефекат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пацијенте</a:t>
            </a:r>
            <a:r>
              <a:rPr lang="sr-Latn-RS" dirty="0" smtClean="0"/>
              <a:t> </a:t>
            </a:r>
            <a:r>
              <a:rPr lang="sr-Cyrl-RS" dirty="0" smtClean="0"/>
              <a:t>чиме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омогућава</a:t>
            </a:r>
            <a:r>
              <a:rPr lang="sr-Latn-RS" dirty="0" smtClean="0"/>
              <a:t> </a:t>
            </a:r>
            <a:r>
              <a:rPr lang="sr-Cyrl-RS" dirty="0" smtClean="0"/>
              <a:t>јачање</a:t>
            </a:r>
            <a:r>
              <a:rPr lang="sr-Latn-RS" dirty="0" smtClean="0"/>
              <a:t> </a:t>
            </a:r>
            <a:r>
              <a:rPr lang="sr-Cyrl-RS" dirty="0" smtClean="0"/>
              <a:t>мускулатуре</a:t>
            </a:r>
            <a:r>
              <a:rPr lang="sr-Latn-RS" dirty="0" smtClean="0"/>
              <a:t> </a:t>
            </a:r>
            <a:r>
              <a:rPr lang="sr-Cyrl-RS" dirty="0" smtClean="0"/>
              <a:t>патрљка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осталих</a:t>
            </a:r>
            <a:r>
              <a:rPr lang="sr-Latn-RS" dirty="0" smtClean="0"/>
              <a:t> </a:t>
            </a:r>
            <a:r>
              <a:rPr lang="sr-Cyrl-RS" dirty="0" smtClean="0"/>
              <a:t>делова</a:t>
            </a:r>
            <a:r>
              <a:rPr lang="sr-Latn-RS" dirty="0" smtClean="0"/>
              <a:t> </a:t>
            </a:r>
            <a:r>
              <a:rPr lang="sr-Cyrl-RS" dirty="0" smtClean="0"/>
              <a:t>тела</a:t>
            </a:r>
            <a:r>
              <a:rPr lang="sr-Latn-RS" dirty="0" smtClean="0"/>
              <a:t>, </a:t>
            </a:r>
            <a:r>
              <a:rPr lang="sr-Cyrl-RS" dirty="0" smtClean="0"/>
              <a:t>као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боља</a:t>
            </a:r>
            <a:r>
              <a:rPr lang="sr-Latn-RS" dirty="0" smtClean="0"/>
              <a:t> </a:t>
            </a:r>
            <a:r>
              <a:rPr lang="sr-Cyrl-RS" dirty="0" smtClean="0"/>
              <a:t>покретљивост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Такође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врши</a:t>
            </a:r>
            <a:r>
              <a:rPr lang="sr-Latn-RS" dirty="0" smtClean="0"/>
              <a:t> </a:t>
            </a:r>
            <a:r>
              <a:rPr lang="sr-Cyrl-RS" b="1" dirty="0" smtClean="0"/>
              <a:t>праћење</a:t>
            </a:r>
            <a:r>
              <a:rPr lang="sr-Latn-RS" b="1" dirty="0" smtClean="0"/>
              <a:t> </a:t>
            </a:r>
            <a:r>
              <a:rPr lang="sr-Cyrl-RS" b="1" dirty="0" smtClean="0"/>
              <a:t>општег</a:t>
            </a:r>
            <a:r>
              <a:rPr lang="sr-Latn-RS" b="1" dirty="0" smtClean="0"/>
              <a:t> </a:t>
            </a:r>
            <a:r>
              <a:rPr lang="sr-Cyrl-RS" b="1" dirty="0" smtClean="0"/>
              <a:t>стања</a:t>
            </a:r>
            <a:r>
              <a:rPr lang="sr-Latn-RS" b="1" dirty="0" smtClean="0"/>
              <a:t> </a:t>
            </a:r>
            <a:r>
              <a:rPr lang="sr-Cyrl-RS" dirty="0" smtClean="0"/>
              <a:t>пацијента</a:t>
            </a:r>
            <a:r>
              <a:rPr lang="sr-Latn-RS" dirty="0" smtClean="0"/>
              <a:t> </a:t>
            </a:r>
            <a:r>
              <a:rPr lang="sr-Cyrl-RS" dirty="0" smtClean="0"/>
              <a:t>кроз</a:t>
            </a:r>
            <a:r>
              <a:rPr lang="sr-Latn-RS" dirty="0" smtClean="0"/>
              <a:t> </a:t>
            </a:r>
            <a:r>
              <a:rPr lang="sr-Cyrl-RS" dirty="0" smtClean="0"/>
              <a:t>клиничке</a:t>
            </a:r>
            <a:r>
              <a:rPr lang="sr-Latn-RS" dirty="0" smtClean="0"/>
              <a:t> </a:t>
            </a:r>
            <a:r>
              <a:rPr lang="sr-Cyrl-RS" dirty="0" smtClean="0"/>
              <a:t>прегледе</a:t>
            </a:r>
            <a:r>
              <a:rPr lang="sr-Latn-RS" dirty="0" smtClean="0"/>
              <a:t>, </a:t>
            </a:r>
            <a:r>
              <a:rPr lang="sr-Cyrl-RS" dirty="0" smtClean="0"/>
              <a:t>а</a:t>
            </a:r>
            <a:r>
              <a:rPr lang="sr-Latn-RS" dirty="0" smtClean="0"/>
              <a:t> </a:t>
            </a:r>
            <a:r>
              <a:rPr lang="sr-Cyrl-RS" dirty="0" smtClean="0"/>
              <a:t>такође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спроводе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b="1" dirty="0" smtClean="0"/>
              <a:t>друга</a:t>
            </a:r>
            <a:r>
              <a:rPr lang="sr-Latn-RS" b="1" dirty="0" smtClean="0"/>
              <a:t> </a:t>
            </a:r>
            <a:r>
              <a:rPr lang="sr-Cyrl-RS" b="1" dirty="0" smtClean="0"/>
              <a:t>неопходна</a:t>
            </a:r>
            <a:r>
              <a:rPr lang="sr-Latn-RS" b="1" dirty="0" smtClean="0"/>
              <a:t> </a:t>
            </a:r>
            <a:r>
              <a:rPr lang="sr-Cyrl-RS" b="1" dirty="0" smtClean="0"/>
              <a:t>испитивања</a:t>
            </a:r>
            <a:r>
              <a:rPr lang="sr-Latn-RS" b="1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циљу</a:t>
            </a:r>
            <a:r>
              <a:rPr lang="sr-Latn-RS" dirty="0" smtClean="0"/>
              <a:t> </a:t>
            </a:r>
            <a:r>
              <a:rPr lang="sr-Cyrl-RS" dirty="0" smtClean="0"/>
              <a:t>његовог</a:t>
            </a:r>
            <a:r>
              <a:rPr lang="sr-Latn-RS" dirty="0" smtClean="0"/>
              <a:t> </a:t>
            </a:r>
            <a:r>
              <a:rPr lang="sr-Cyrl-RS" dirty="0" smtClean="0"/>
              <a:t>сагледавања</a:t>
            </a:r>
            <a:r>
              <a:rPr lang="sr-Latn-RS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505" y="1106572"/>
            <a:ext cx="8518358" cy="5614904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Апликација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привремене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увежбавање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хода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пацијента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пилоном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циљем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прихватања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протезе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обуке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за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њено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коришћење</a:t>
            </a:r>
            <a:r>
              <a:rPr lang="sr-Latn-RS" b="1" dirty="0" smtClean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sr-Cyrl-RS" b="1" dirty="0" smtClean="0"/>
              <a:t>Привремена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протеза</a:t>
            </a:r>
            <a:r>
              <a:rPr lang="sr-Latn-RS" b="1" dirty="0" smtClean="0"/>
              <a:t> </a:t>
            </a:r>
            <a:r>
              <a:rPr lang="sr-Cyrl-RS" b="1" dirty="0" smtClean="0"/>
              <a:t>или</a:t>
            </a:r>
            <a:r>
              <a:rPr lang="sr-Latn-RS" b="1" dirty="0" smtClean="0"/>
              <a:t> </a:t>
            </a:r>
            <a:r>
              <a:rPr lang="sr-Cyrl-RS" b="1" dirty="0" smtClean="0"/>
              <a:t>пилон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поставља</a:t>
            </a:r>
            <a:r>
              <a:rPr lang="sr-Latn-RS" b="1" dirty="0" smtClean="0"/>
              <a:t> </a:t>
            </a:r>
            <a:r>
              <a:rPr lang="sr-Cyrl-RS" b="1" dirty="0" smtClean="0"/>
              <a:t>преко</a:t>
            </a:r>
            <a:r>
              <a:rPr lang="sr-Latn-RS" b="1" dirty="0" smtClean="0"/>
              <a:t> </a:t>
            </a:r>
            <a:r>
              <a:rPr lang="sr-Cyrl-RS" b="1" dirty="0" smtClean="0"/>
              <a:t>патрљка</a:t>
            </a:r>
            <a:r>
              <a:rPr lang="sr-Latn-RS" b="1" dirty="0" smtClean="0"/>
              <a:t> </a:t>
            </a:r>
            <a:r>
              <a:rPr lang="sr-Cyrl-RS" b="1" dirty="0" smtClean="0"/>
              <a:t>онда</a:t>
            </a:r>
            <a:r>
              <a:rPr lang="sr-Latn-RS" b="1" dirty="0" smtClean="0"/>
              <a:t> </a:t>
            </a:r>
            <a:r>
              <a:rPr lang="sr-Cyrl-RS" b="1" dirty="0" smtClean="0"/>
              <a:t>када</a:t>
            </a:r>
            <a:r>
              <a:rPr lang="sr-Latn-RS" b="1" dirty="0" smtClean="0"/>
              <a:t> </a:t>
            </a:r>
            <a:r>
              <a:rPr lang="sr-Cyrl-RS" b="1" dirty="0" smtClean="0"/>
              <a:t>је</a:t>
            </a:r>
            <a:r>
              <a:rPr lang="sr-Latn-RS" b="1" dirty="0" smtClean="0"/>
              <a:t> </a:t>
            </a:r>
            <a:r>
              <a:rPr lang="sr-Cyrl-RS" b="1" dirty="0" smtClean="0"/>
              <a:t>оперативни</a:t>
            </a:r>
            <a:r>
              <a:rPr lang="sr-Latn-RS" b="1" dirty="0" smtClean="0"/>
              <a:t> </a:t>
            </a:r>
            <a:r>
              <a:rPr lang="sr-Cyrl-RS" b="1" dirty="0" smtClean="0"/>
              <a:t>шав</a:t>
            </a:r>
            <a:r>
              <a:rPr lang="sr-Latn-RS" b="1" dirty="0" smtClean="0"/>
              <a:t> </a:t>
            </a:r>
            <a:r>
              <a:rPr lang="sr-Cyrl-RS" b="1" dirty="0" smtClean="0"/>
              <a:t>саниран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када</a:t>
            </a:r>
            <a:r>
              <a:rPr lang="sr-Latn-RS" b="1" dirty="0" smtClean="0"/>
              <a:t> </a:t>
            </a:r>
            <a:r>
              <a:rPr lang="sr-Cyrl-RS" b="1" dirty="0" smtClean="0"/>
              <a:t>нема</a:t>
            </a:r>
            <a:r>
              <a:rPr lang="sr-Latn-RS" b="1" dirty="0" smtClean="0"/>
              <a:t> </a:t>
            </a:r>
            <a:r>
              <a:rPr lang="sr-Cyrl-RS" b="1" dirty="0" smtClean="0"/>
              <a:t>неких</a:t>
            </a:r>
            <a:r>
              <a:rPr lang="sr-Latn-RS" b="1" dirty="0" smtClean="0"/>
              <a:t> </a:t>
            </a:r>
            <a:r>
              <a:rPr lang="sr-Cyrl-RS" b="1" dirty="0" smtClean="0"/>
              <a:t>промена</a:t>
            </a:r>
            <a:r>
              <a:rPr lang="sr-Latn-RS" b="1" dirty="0" smtClean="0"/>
              <a:t> </a:t>
            </a:r>
            <a:r>
              <a:rPr lang="sr-Cyrl-RS" b="1" dirty="0" smtClean="0"/>
              <a:t>на</a:t>
            </a:r>
            <a:r>
              <a:rPr lang="sr-Latn-RS" b="1" dirty="0" smtClean="0"/>
              <a:t> </a:t>
            </a:r>
            <a:r>
              <a:rPr lang="sr-Cyrl-RS" b="1" dirty="0" smtClean="0"/>
              <a:t>њему</a:t>
            </a:r>
            <a:r>
              <a:rPr lang="sr-Latn-RS" b="1" dirty="0" smtClean="0"/>
              <a:t>, </a:t>
            </a:r>
            <a:r>
              <a:rPr lang="sr-Cyrl-RS" b="1" dirty="0" smtClean="0"/>
              <a:t>што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догађа</a:t>
            </a:r>
            <a:r>
              <a:rPr lang="sr-Latn-RS" b="1" dirty="0" smtClean="0"/>
              <a:t> </a:t>
            </a:r>
            <a:r>
              <a:rPr lang="sr-Cyrl-RS" b="1" dirty="0" smtClean="0"/>
              <a:t>обично</a:t>
            </a:r>
            <a:r>
              <a:rPr lang="sr-Latn-RS" b="1" dirty="0" smtClean="0"/>
              <a:t> </a:t>
            </a:r>
            <a:r>
              <a:rPr lang="sr-Cyrl-RS" b="1" dirty="0" smtClean="0"/>
              <a:t>две</a:t>
            </a:r>
            <a:r>
              <a:rPr lang="sr-Latn-RS" b="1" dirty="0" smtClean="0"/>
              <a:t> </a:t>
            </a:r>
            <a:r>
              <a:rPr lang="sr-Cyrl-RS" b="1" dirty="0" smtClean="0"/>
              <a:t>недеље</a:t>
            </a:r>
            <a:r>
              <a:rPr lang="sr-Latn-RS" b="1" dirty="0" smtClean="0"/>
              <a:t> </a:t>
            </a:r>
            <a:r>
              <a:rPr lang="sr-Cyrl-RS" b="1" dirty="0" smtClean="0"/>
              <a:t>након</a:t>
            </a:r>
            <a:r>
              <a:rPr lang="sr-Latn-RS" b="1" dirty="0" smtClean="0"/>
              <a:t> </a:t>
            </a:r>
            <a:r>
              <a:rPr lang="sr-Cyrl-RS" b="1" dirty="0" smtClean="0"/>
              <a:t>обављене</a:t>
            </a:r>
            <a:r>
              <a:rPr lang="sr-Latn-RS" b="1" dirty="0" smtClean="0"/>
              <a:t> </a:t>
            </a:r>
            <a:r>
              <a:rPr lang="sr-Cyrl-RS" b="1" dirty="0" smtClean="0"/>
              <a:t>интервенције</a:t>
            </a:r>
            <a:r>
              <a:rPr lang="sr-Latn-RS" b="1" dirty="0" smtClean="0"/>
              <a:t> </a:t>
            </a:r>
            <a:r>
              <a:rPr lang="sr-Cyrl-RS" b="1" dirty="0" smtClean="0"/>
              <a:t>када</a:t>
            </a:r>
            <a:r>
              <a:rPr lang="sr-Latn-RS" b="1" dirty="0" smtClean="0"/>
              <a:t> </a:t>
            </a:r>
            <a:r>
              <a:rPr lang="sr-Cyrl-RS" b="1" dirty="0" smtClean="0"/>
              <a:t>почиње</a:t>
            </a:r>
            <a:r>
              <a:rPr lang="sr-Latn-RS" b="1" dirty="0" smtClean="0"/>
              <a:t> </a:t>
            </a:r>
            <a:r>
              <a:rPr lang="sr-Cyrl-RS" b="1" dirty="0" smtClean="0"/>
              <a:t>обука</a:t>
            </a:r>
            <a:r>
              <a:rPr lang="sr-Latn-RS" b="1" dirty="0" smtClean="0"/>
              <a:t> </a:t>
            </a:r>
            <a:r>
              <a:rPr lang="sr-Cyrl-RS" b="1" dirty="0" smtClean="0"/>
              <a:t>пацијента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ходу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После</a:t>
            </a:r>
            <a:r>
              <a:rPr lang="sr-Latn-RS" dirty="0" smtClean="0"/>
              <a:t> </a:t>
            </a:r>
            <a:r>
              <a:rPr lang="sr-Cyrl-RS" dirty="0" smtClean="0"/>
              <a:t>три</a:t>
            </a:r>
            <a:r>
              <a:rPr lang="sr-Latn-RS" dirty="0" smtClean="0"/>
              <a:t> </a:t>
            </a:r>
            <a:r>
              <a:rPr lang="sr-Cyrl-RS" dirty="0" smtClean="0"/>
              <a:t>недеље</a:t>
            </a:r>
            <a:r>
              <a:rPr lang="sr-Latn-RS" dirty="0" smtClean="0"/>
              <a:t> </a:t>
            </a:r>
            <a:r>
              <a:rPr lang="sr-Cyrl-RS" dirty="0" smtClean="0"/>
              <a:t>ход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обично</a:t>
            </a:r>
            <a:r>
              <a:rPr lang="sr-Latn-RS" dirty="0" smtClean="0"/>
              <a:t> </a:t>
            </a:r>
            <a:r>
              <a:rPr lang="sr-Cyrl-RS" dirty="0" smtClean="0"/>
              <a:t>изводи</a:t>
            </a:r>
            <a:r>
              <a:rPr lang="sr-Latn-RS" dirty="0" smtClean="0"/>
              <a:t> </a:t>
            </a:r>
            <a:r>
              <a:rPr lang="sr-Cyrl-RS" dirty="0" smtClean="0"/>
              <a:t>без</a:t>
            </a:r>
            <a:r>
              <a:rPr lang="sr-Latn-RS" dirty="0" smtClean="0"/>
              <a:t> </a:t>
            </a:r>
            <a:r>
              <a:rPr lang="sr-Cyrl-RS" dirty="0" smtClean="0"/>
              <a:t>неких</a:t>
            </a:r>
            <a:r>
              <a:rPr lang="sr-Latn-RS" dirty="0" smtClean="0"/>
              <a:t> </a:t>
            </a:r>
            <a:r>
              <a:rPr lang="sr-Cyrl-RS" dirty="0" smtClean="0"/>
              <a:t>евидентних</a:t>
            </a:r>
            <a:r>
              <a:rPr lang="sr-Latn-RS" dirty="0" smtClean="0"/>
              <a:t> </a:t>
            </a:r>
            <a:r>
              <a:rPr lang="sr-Cyrl-RS" dirty="0" smtClean="0"/>
              <a:t>оптерећења</a:t>
            </a:r>
            <a:r>
              <a:rPr lang="sr-Latn-RS" dirty="0" smtClean="0"/>
              <a:t> </a:t>
            </a:r>
            <a:r>
              <a:rPr lang="sr-Cyrl-RS" dirty="0" smtClean="0"/>
              <a:t>уз</a:t>
            </a:r>
            <a:r>
              <a:rPr lang="sr-Latn-RS" dirty="0" smtClean="0"/>
              <a:t> </a:t>
            </a:r>
            <a:r>
              <a:rPr lang="sr-Cyrl-RS" dirty="0" smtClean="0"/>
              <a:t>потпуни</a:t>
            </a:r>
            <a:r>
              <a:rPr lang="sr-Latn-RS" dirty="0" smtClean="0"/>
              <a:t> </a:t>
            </a:r>
            <a:r>
              <a:rPr lang="sr-Cyrl-RS" dirty="0" smtClean="0"/>
              <a:t>ослонац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dirty="0" smtClean="0"/>
              <a:t>привремену</a:t>
            </a:r>
            <a:r>
              <a:rPr lang="sr-Latn-RS" dirty="0" smtClean="0"/>
              <a:t> </a:t>
            </a:r>
            <a:r>
              <a:rPr lang="sr-Cyrl-RS" dirty="0" smtClean="0"/>
              <a:t>протезу</a:t>
            </a:r>
            <a:r>
              <a:rPr lang="sr-Latn-RS" dirty="0" smtClean="0"/>
              <a:t>. </a:t>
            </a:r>
          </a:p>
          <a:p>
            <a:pPr marL="0" indent="0" algn="just">
              <a:buNone/>
            </a:pPr>
            <a:r>
              <a:rPr lang="sr-Cyrl-RS" dirty="0" smtClean="0"/>
              <a:t>Пацијент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обучава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ход</a:t>
            </a:r>
            <a:r>
              <a:rPr lang="sr-Latn-RS" dirty="0" smtClean="0"/>
              <a:t> </a:t>
            </a:r>
            <a:r>
              <a:rPr lang="sr-Cyrl-RS" dirty="0" smtClean="0"/>
              <a:t>похађајући</a:t>
            </a:r>
            <a:r>
              <a:rPr lang="sr-Latn-RS" dirty="0" smtClean="0"/>
              <a:t> </a:t>
            </a:r>
            <a:r>
              <a:rPr lang="sr-Cyrl-RS" dirty="0" smtClean="0"/>
              <a:t>школу</a:t>
            </a:r>
            <a:r>
              <a:rPr lang="sr-Latn-RS" dirty="0" smtClean="0"/>
              <a:t> </a:t>
            </a:r>
            <a:r>
              <a:rPr lang="sr-Cyrl-RS" dirty="0" smtClean="0"/>
              <a:t>хода</a:t>
            </a:r>
            <a:r>
              <a:rPr lang="sr-Latn-RS" dirty="0" smtClean="0"/>
              <a:t> </a:t>
            </a:r>
            <a:r>
              <a:rPr lang="sr-Cyrl-RS" dirty="0" smtClean="0"/>
              <a:t>где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праћен</a:t>
            </a:r>
            <a:r>
              <a:rPr lang="sr-Latn-RS" dirty="0" smtClean="0"/>
              <a:t> </a:t>
            </a:r>
            <a:r>
              <a:rPr lang="sr-Cyrl-RS" dirty="0" smtClean="0"/>
              <a:t>од</a:t>
            </a:r>
            <a:r>
              <a:rPr lang="sr-Latn-RS" dirty="0" smtClean="0"/>
              <a:t> </a:t>
            </a:r>
            <a:r>
              <a:rPr lang="sr-Cyrl-RS" dirty="0" smtClean="0"/>
              <a:t>стране</a:t>
            </a:r>
            <a:r>
              <a:rPr lang="sr-Latn-RS" dirty="0" smtClean="0"/>
              <a:t> </a:t>
            </a:r>
            <a:r>
              <a:rPr lang="sr-Cyrl-RS" dirty="0" smtClean="0"/>
              <a:t>физиотерапеута</a:t>
            </a:r>
            <a:r>
              <a:rPr lang="sr-Latn-RS" dirty="0" smtClean="0"/>
              <a:t> </a:t>
            </a:r>
            <a:r>
              <a:rPr lang="sr-Cyrl-RS" dirty="0" smtClean="0"/>
              <a:t>који</a:t>
            </a:r>
            <a:r>
              <a:rPr lang="sr-Latn-RS" dirty="0" smtClean="0"/>
              <a:t> </a:t>
            </a:r>
            <a:r>
              <a:rPr lang="sr-Cyrl-RS" dirty="0" smtClean="0"/>
              <a:t>га</a:t>
            </a:r>
            <a:r>
              <a:rPr lang="sr-Latn-RS" dirty="0" smtClean="0"/>
              <a:t> </a:t>
            </a:r>
            <a:r>
              <a:rPr lang="sr-Cyrl-RS" dirty="0" smtClean="0"/>
              <a:t>прати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усмерава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Такође</a:t>
            </a:r>
            <a:r>
              <a:rPr lang="sr-Latn-RS" dirty="0" smtClean="0"/>
              <a:t> </a:t>
            </a:r>
            <a:r>
              <a:rPr lang="sr-Cyrl-RS" dirty="0" smtClean="0"/>
              <a:t>сваког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r>
              <a:rPr lang="sr-Latn-RS" dirty="0" smtClean="0"/>
              <a:t> </a:t>
            </a:r>
            <a:r>
              <a:rPr lang="sr-Cyrl-RS" dirty="0" smtClean="0"/>
              <a:t>треба</a:t>
            </a:r>
            <a:r>
              <a:rPr lang="sr-Latn-RS" dirty="0" smtClean="0"/>
              <a:t> </a:t>
            </a:r>
            <a:r>
              <a:rPr lang="sr-Cyrl-RS" dirty="0" smtClean="0"/>
              <a:t>обучити</a:t>
            </a:r>
            <a:r>
              <a:rPr lang="sr-Latn-RS" dirty="0" smtClean="0"/>
              <a:t> </a:t>
            </a:r>
            <a:r>
              <a:rPr lang="sr-Cyrl-RS" dirty="0" smtClean="0"/>
              <a:t>да</a:t>
            </a:r>
            <a:r>
              <a:rPr lang="sr-Latn-RS" dirty="0" smtClean="0"/>
              <a:t> </a:t>
            </a:r>
            <a:r>
              <a:rPr lang="sr-Cyrl-RS" dirty="0" smtClean="0"/>
              <a:t>сам</a:t>
            </a:r>
            <a:r>
              <a:rPr lang="sr-Latn-RS" dirty="0" smtClean="0"/>
              <a:t> </a:t>
            </a:r>
            <a:r>
              <a:rPr lang="sr-Cyrl-RS" dirty="0" smtClean="0"/>
              <a:t>рукује</a:t>
            </a:r>
            <a:r>
              <a:rPr lang="sr-Latn-RS" dirty="0" smtClean="0"/>
              <a:t> </a:t>
            </a:r>
            <a:r>
              <a:rPr lang="sr-Cyrl-RS" dirty="0" smtClean="0"/>
              <a:t>својом</a:t>
            </a:r>
            <a:r>
              <a:rPr lang="sr-Latn-RS" dirty="0" smtClean="0"/>
              <a:t> </a:t>
            </a:r>
            <a:r>
              <a:rPr lang="sr-Cyrl-RS" dirty="0" smtClean="0"/>
              <a:t>протезом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смислу</a:t>
            </a:r>
            <a:r>
              <a:rPr lang="sr-Latn-RS" dirty="0" smtClean="0"/>
              <a:t> </a:t>
            </a:r>
            <a:r>
              <a:rPr lang="sr-Cyrl-RS" dirty="0" smtClean="0"/>
              <a:t>скидања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намештања</a:t>
            </a:r>
            <a:r>
              <a:rPr lang="sr-Latn-RS" dirty="0" smtClean="0"/>
              <a:t>, </a:t>
            </a:r>
            <a:r>
              <a:rPr lang="sr-Cyrl-RS" dirty="0" smtClean="0"/>
              <a:t>јер</a:t>
            </a:r>
            <a:r>
              <a:rPr lang="sr-Latn-RS" dirty="0" smtClean="0"/>
              <a:t> </a:t>
            </a:r>
            <a:r>
              <a:rPr lang="sr-Cyrl-RS" dirty="0" smtClean="0"/>
              <a:t>ће</a:t>
            </a:r>
            <a:r>
              <a:rPr lang="sr-Latn-RS" dirty="0" smtClean="0"/>
              <a:t> </a:t>
            </a:r>
            <a:r>
              <a:rPr lang="sr-Cyrl-RS" dirty="0" smtClean="0"/>
              <a:t>му</a:t>
            </a:r>
            <a:r>
              <a:rPr lang="sr-Latn-RS" dirty="0" smtClean="0"/>
              <a:t> </a:t>
            </a:r>
            <a:r>
              <a:rPr lang="sr-Cyrl-RS" dirty="0" smtClean="0"/>
              <a:t>то</a:t>
            </a:r>
            <a:r>
              <a:rPr lang="sr-Latn-RS" dirty="0" smtClean="0"/>
              <a:t> </a:t>
            </a:r>
            <a:r>
              <a:rPr lang="sr-Cyrl-RS" dirty="0" smtClean="0"/>
              <a:t>свакако</a:t>
            </a:r>
            <a:r>
              <a:rPr lang="sr-Latn-RS" dirty="0" smtClean="0"/>
              <a:t> </a:t>
            </a:r>
            <a:r>
              <a:rPr lang="sr-Cyrl-RS" dirty="0" smtClean="0"/>
              <a:t>бити</a:t>
            </a:r>
            <a:r>
              <a:rPr lang="sr-Latn-RS" dirty="0" smtClean="0"/>
              <a:t> </a:t>
            </a:r>
            <a:r>
              <a:rPr lang="sr-Cyrl-RS" dirty="0" smtClean="0"/>
              <a:t>неоходно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даљем</a:t>
            </a:r>
            <a:r>
              <a:rPr lang="sr-Latn-RS" dirty="0" smtClean="0"/>
              <a:t> </a:t>
            </a:r>
            <a:r>
              <a:rPr lang="sr-Cyrl-RS" dirty="0" smtClean="0"/>
              <a:t>животу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b="1" dirty="0" smtClean="0"/>
              <a:t>Након</a:t>
            </a:r>
            <a:r>
              <a:rPr lang="sr-Latn-RS" b="1" dirty="0" smtClean="0"/>
              <a:t> </a:t>
            </a:r>
            <a:r>
              <a:rPr lang="sr-Cyrl-RS" b="1" dirty="0" smtClean="0"/>
              <a:t>обављених</a:t>
            </a:r>
            <a:r>
              <a:rPr lang="sr-Latn-RS" b="1" dirty="0" smtClean="0"/>
              <a:t> </a:t>
            </a:r>
            <a:r>
              <a:rPr lang="sr-Cyrl-RS" b="1" dirty="0" smtClean="0"/>
              <a:t>свих</a:t>
            </a:r>
            <a:r>
              <a:rPr lang="sr-Latn-RS" b="1" dirty="0" smtClean="0"/>
              <a:t> </a:t>
            </a:r>
            <a:r>
              <a:rPr lang="sr-Cyrl-RS" b="1" dirty="0" smtClean="0"/>
              <a:t>третмана</a:t>
            </a:r>
            <a:r>
              <a:rPr lang="sr-Latn-RS" b="1" dirty="0" smtClean="0"/>
              <a:t> </a:t>
            </a:r>
            <a:r>
              <a:rPr lang="sr-Cyrl-RS" b="1" dirty="0" smtClean="0"/>
              <a:t>и</a:t>
            </a:r>
            <a:r>
              <a:rPr lang="sr-Latn-RS" b="1" dirty="0" smtClean="0"/>
              <a:t> </a:t>
            </a:r>
            <a:r>
              <a:rPr lang="sr-Cyrl-RS" b="1" dirty="0" smtClean="0"/>
              <a:t>постизања</a:t>
            </a:r>
            <a:r>
              <a:rPr lang="sr-Latn-RS" b="1" dirty="0" smtClean="0"/>
              <a:t> </a:t>
            </a:r>
            <a:r>
              <a:rPr lang="sr-Cyrl-RS" b="1" dirty="0" smtClean="0"/>
              <a:t>задовољавајућег</a:t>
            </a:r>
            <a:r>
              <a:rPr lang="sr-Latn-RS" b="1" dirty="0" smtClean="0"/>
              <a:t> </a:t>
            </a:r>
            <a:r>
              <a:rPr lang="sr-Cyrl-RS" b="1" dirty="0" smtClean="0"/>
              <a:t>хода</a:t>
            </a:r>
            <a:r>
              <a:rPr lang="sr-Latn-RS" b="1" dirty="0" smtClean="0"/>
              <a:t> </a:t>
            </a:r>
            <a:r>
              <a:rPr lang="sr-Cyrl-RS" b="1" dirty="0" smtClean="0"/>
              <a:t>са</a:t>
            </a:r>
            <a:r>
              <a:rPr lang="sr-Latn-RS" b="1" dirty="0" smtClean="0"/>
              <a:t> </a:t>
            </a:r>
            <a:r>
              <a:rPr lang="sr-Cyrl-RS" b="1" dirty="0" smtClean="0"/>
              <a:t>привременом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протезом</a:t>
            </a:r>
            <a:r>
              <a:rPr lang="sr-Latn-RS" b="1" dirty="0" smtClean="0"/>
              <a:t>, </a:t>
            </a:r>
            <a:r>
              <a:rPr lang="sr-Cyrl-RS" b="1" dirty="0" smtClean="0"/>
              <a:t>приступа</a:t>
            </a:r>
            <a:r>
              <a:rPr lang="sr-Latn-RS" b="1" dirty="0" smtClean="0"/>
              <a:t> 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употреби</a:t>
            </a:r>
            <a:r>
              <a:rPr lang="sr-Latn-RS" b="1" dirty="0" smtClean="0"/>
              <a:t> </a:t>
            </a:r>
            <a:r>
              <a:rPr lang="sr-Cyrl-RS" b="1" dirty="0" smtClean="0"/>
              <a:t>дефинитивне</a:t>
            </a:r>
            <a:r>
              <a:rPr lang="sr-Latn-RS" b="1" dirty="0" smtClean="0"/>
              <a:t> </a:t>
            </a:r>
            <a:r>
              <a:rPr lang="sr-Cyrl-RS" b="1" dirty="0" smtClean="0"/>
              <a:t>протезе</a:t>
            </a:r>
            <a:r>
              <a:rPr lang="sr-Latn-RS" b="1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940" r="27328"/>
          <a:stretch/>
        </p:blipFill>
        <p:spPr>
          <a:xfrm>
            <a:off x="8710863" y="1106572"/>
            <a:ext cx="3240505" cy="56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0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10" y="1005038"/>
            <a:ext cx="8341895" cy="26525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sr-Cyrl-RS" b="1" dirty="0" smtClean="0"/>
              <a:t>ТРИЛАТЕРАЛНА</a:t>
            </a:r>
            <a:r>
              <a:rPr lang="sr-Latn-RS" b="1" dirty="0" smtClean="0"/>
              <a:t> </a:t>
            </a:r>
            <a:r>
              <a:rPr lang="sr-Cyrl-RS" b="1" dirty="0" smtClean="0"/>
              <a:t>ОРТОЗА</a:t>
            </a:r>
            <a:endParaRPr lang="sr-Latn-RS" b="1" dirty="0" smtClean="0"/>
          </a:p>
          <a:p>
            <a:pPr marL="0" indent="0" algn="just">
              <a:buNone/>
            </a:pPr>
            <a:r>
              <a:rPr lang="sr-Cyrl-RS" dirty="0" smtClean="0"/>
              <a:t>Она</a:t>
            </a:r>
            <a:r>
              <a:rPr lang="sr-Latn-RS" dirty="0" smtClean="0"/>
              <a:t> 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корити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лечење</a:t>
            </a:r>
            <a:r>
              <a:rPr lang="sr-Latn-RS" dirty="0" smtClean="0"/>
              <a:t> </a:t>
            </a:r>
            <a:r>
              <a:rPr lang="sr-Cyrl-RS" dirty="0" smtClean="0"/>
              <a:t>Петерсове</a:t>
            </a:r>
            <a:r>
              <a:rPr lang="sr-Latn-RS" dirty="0" smtClean="0"/>
              <a:t> </a:t>
            </a:r>
            <a:r>
              <a:rPr lang="sr-Cyrl-RS" dirty="0" smtClean="0"/>
              <a:t>болести</a:t>
            </a:r>
            <a:r>
              <a:rPr lang="sr-Latn-RS" dirty="0" smtClean="0"/>
              <a:t> </a:t>
            </a:r>
            <a:r>
              <a:rPr lang="sr-Cyrl-RS" dirty="0" smtClean="0"/>
              <a:t>која</a:t>
            </a:r>
            <a:r>
              <a:rPr lang="sr-Latn-RS" dirty="0" smtClean="0"/>
              <a:t> </a:t>
            </a:r>
            <a:r>
              <a:rPr lang="sr-Cyrl-RS" dirty="0" smtClean="0"/>
              <a:t>представља</a:t>
            </a:r>
            <a:r>
              <a:rPr lang="en-US" dirty="0" smtClean="0"/>
              <a:t> </a:t>
            </a:r>
            <a:r>
              <a:rPr lang="sr-Cyrl-RS" dirty="0" smtClean="0"/>
              <a:t>аваскуларну</a:t>
            </a:r>
            <a:r>
              <a:rPr lang="en-US" dirty="0" smtClean="0"/>
              <a:t> </a:t>
            </a:r>
            <a:r>
              <a:rPr lang="sr-Cyrl-RS" dirty="0" smtClean="0"/>
              <a:t>некрозу</a:t>
            </a:r>
            <a:r>
              <a:rPr lang="en-US" dirty="0" smtClean="0"/>
              <a:t> </a:t>
            </a:r>
            <a:r>
              <a:rPr lang="sr-Cyrl-RS" dirty="0" smtClean="0"/>
              <a:t>главе</a:t>
            </a:r>
            <a:r>
              <a:rPr lang="en-US" dirty="0" smtClean="0"/>
              <a:t> </a:t>
            </a:r>
            <a:r>
              <a:rPr lang="sr-Cyrl-RS" dirty="0" smtClean="0"/>
              <a:t>бутне</a:t>
            </a:r>
            <a:r>
              <a:rPr lang="en-US" dirty="0" smtClean="0"/>
              <a:t> </a:t>
            </a:r>
            <a:r>
              <a:rPr lang="sr-Cyrl-RS" dirty="0" smtClean="0"/>
              <a:t>кости</a:t>
            </a:r>
            <a:r>
              <a:rPr lang="en-US" dirty="0" smtClean="0"/>
              <a:t>, </a:t>
            </a:r>
            <a:r>
              <a:rPr lang="sr-Cyrl-RS" dirty="0" smtClean="0"/>
              <a:t>фемнура</a:t>
            </a:r>
            <a:r>
              <a:rPr lang="en-US" dirty="0" smtClean="0"/>
              <a:t>, </a:t>
            </a:r>
            <a:r>
              <a:rPr lang="sr-Cyrl-RS" dirty="0" smtClean="0"/>
              <a:t>односно</a:t>
            </a:r>
            <a:r>
              <a:rPr lang="en-US" dirty="0" smtClean="0"/>
              <a:t> </a:t>
            </a:r>
            <a:r>
              <a:rPr lang="sr-Cyrl-RS" dirty="0" smtClean="0"/>
              <a:t>пропадање</a:t>
            </a:r>
            <a:r>
              <a:rPr lang="en-US" dirty="0" smtClean="0"/>
              <a:t> </a:t>
            </a:r>
            <a:r>
              <a:rPr lang="sr-Cyrl-RS" dirty="0" smtClean="0"/>
              <a:t>ткива</a:t>
            </a:r>
            <a:r>
              <a:rPr lang="en-US" dirty="0" smtClean="0"/>
              <a:t> </a:t>
            </a:r>
            <a:r>
              <a:rPr lang="sr-Cyrl-RS" dirty="0" smtClean="0"/>
              <a:t>главе</a:t>
            </a:r>
            <a:r>
              <a:rPr lang="en-US" dirty="0" smtClean="0"/>
              <a:t> </a:t>
            </a:r>
            <a:r>
              <a:rPr lang="sr-Cyrl-RS" dirty="0" smtClean="0"/>
              <a:t>бутне</a:t>
            </a:r>
            <a:r>
              <a:rPr lang="en-US" dirty="0" smtClean="0"/>
              <a:t> </a:t>
            </a:r>
            <a:r>
              <a:rPr lang="sr-Cyrl-RS" dirty="0" smtClean="0"/>
              <a:t>кости</a:t>
            </a:r>
            <a:r>
              <a:rPr lang="en-US" dirty="0" smtClean="0"/>
              <a:t> </a:t>
            </a:r>
            <a:r>
              <a:rPr lang="sr-Cyrl-RS" dirty="0" smtClean="0"/>
              <a:t>услед</a:t>
            </a:r>
            <a:r>
              <a:rPr lang="en-US" dirty="0" smtClean="0"/>
              <a:t> </a:t>
            </a:r>
            <a:r>
              <a:rPr lang="sr-Cyrl-RS" dirty="0" smtClean="0"/>
              <a:t>проблема</a:t>
            </a:r>
            <a:r>
              <a:rPr lang="en-US" dirty="0" smtClean="0"/>
              <a:t> </a:t>
            </a:r>
            <a:r>
              <a:rPr lang="sr-Cyrl-RS" dirty="0" smtClean="0"/>
              <a:t>са</a:t>
            </a:r>
            <a:r>
              <a:rPr lang="en-US" dirty="0" smtClean="0"/>
              <a:t> </a:t>
            </a:r>
            <a:r>
              <a:rPr lang="sr-Cyrl-RS" dirty="0" smtClean="0"/>
              <a:t>снабдевањем</a:t>
            </a:r>
            <a:r>
              <a:rPr lang="en-US" dirty="0" smtClean="0"/>
              <a:t> </a:t>
            </a:r>
            <a:r>
              <a:rPr lang="sr-Cyrl-RS" dirty="0" smtClean="0"/>
              <a:t>крвљу</a:t>
            </a:r>
            <a:r>
              <a:rPr lang="en-US" dirty="0" smtClean="0"/>
              <a:t> </a:t>
            </a:r>
            <a:r>
              <a:rPr lang="sr-Cyrl-RS" dirty="0" smtClean="0"/>
              <a:t>поменуте</a:t>
            </a:r>
            <a:r>
              <a:rPr lang="en-US" dirty="0" smtClean="0"/>
              <a:t> </a:t>
            </a:r>
            <a:r>
              <a:rPr lang="sr-Cyrl-RS" dirty="0" smtClean="0"/>
              <a:t>регије</a:t>
            </a:r>
            <a:r>
              <a:rPr lang="en-US" dirty="0" smtClean="0"/>
              <a:t>.</a:t>
            </a:r>
            <a:endParaRPr lang="sr-Latn-R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t="20887" r="32795" b="15131"/>
          <a:stretch/>
        </p:blipFill>
        <p:spPr>
          <a:xfrm rot="5400000">
            <a:off x="8433929" y="1407759"/>
            <a:ext cx="3440994" cy="22704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010" y="4446032"/>
            <a:ext cx="11197390" cy="209288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sr-Latn-RS" sz="2600" b="1" dirty="0" smtClean="0"/>
              <a:t>DENIS </a:t>
            </a:r>
            <a:r>
              <a:rPr lang="sr-Latn-RS" sz="2600" b="1" dirty="0"/>
              <a:t>BROWN </a:t>
            </a:r>
            <a:r>
              <a:rPr lang="sr-Cyrl-RS" sz="2600" b="1" dirty="0"/>
              <a:t>СПЛИНТ</a:t>
            </a:r>
            <a:endParaRPr lang="sr-Latn-RS" sz="2600" b="1" dirty="0"/>
          </a:p>
          <a:p>
            <a:pPr algn="just"/>
            <a:r>
              <a:rPr lang="sr-Cyrl-RS" sz="2600" dirty="0"/>
              <a:t>Ова</a:t>
            </a:r>
            <a:r>
              <a:rPr lang="sr-Latn-RS" sz="2600" dirty="0"/>
              <a:t> </a:t>
            </a:r>
            <a:r>
              <a:rPr lang="sr-Cyrl-RS" sz="2600" dirty="0"/>
              <a:t>ортоза</a:t>
            </a:r>
            <a:r>
              <a:rPr lang="sr-Latn-RS" sz="2600" dirty="0"/>
              <a:t> </a:t>
            </a:r>
            <a:r>
              <a:rPr lang="sr-Cyrl-RS" sz="2600" dirty="0"/>
              <a:t>се</a:t>
            </a:r>
            <a:r>
              <a:rPr lang="sr-Latn-RS" sz="2600" dirty="0"/>
              <a:t> </a:t>
            </a:r>
            <a:r>
              <a:rPr lang="sr-Cyrl-RS" sz="2600" dirty="0"/>
              <a:t>користи</a:t>
            </a:r>
            <a:r>
              <a:rPr lang="sr-Latn-RS" sz="2600" dirty="0"/>
              <a:t> </a:t>
            </a:r>
            <a:r>
              <a:rPr lang="sr-Cyrl-RS" sz="2600" dirty="0"/>
              <a:t>код</a:t>
            </a:r>
            <a:r>
              <a:rPr lang="sr-Latn-RS" sz="2600" dirty="0"/>
              <a:t> </a:t>
            </a:r>
            <a:r>
              <a:rPr lang="sr-Cyrl-RS" sz="2600" dirty="0"/>
              <a:t>лечења</a:t>
            </a:r>
            <a:r>
              <a:rPr lang="sr-Latn-RS" sz="2600" dirty="0"/>
              <a:t> </a:t>
            </a:r>
            <a:r>
              <a:rPr lang="sr-Cyrl-RS" sz="2600" dirty="0"/>
              <a:t>деформитета</a:t>
            </a:r>
            <a:r>
              <a:rPr lang="sr-Latn-RS" sz="2600" dirty="0"/>
              <a:t> </a:t>
            </a:r>
            <a:r>
              <a:rPr lang="sr-Cyrl-RS" sz="2600" dirty="0"/>
              <a:t>деце</a:t>
            </a:r>
            <a:r>
              <a:rPr lang="sr-Latn-RS" sz="2600" dirty="0"/>
              <a:t> </a:t>
            </a:r>
            <a:r>
              <a:rPr lang="sr-Cyrl-RS" sz="2600" dirty="0"/>
              <a:t>и</a:t>
            </a:r>
            <a:r>
              <a:rPr lang="sr-Latn-RS" sz="2600" dirty="0"/>
              <a:t> </a:t>
            </a:r>
            <a:r>
              <a:rPr lang="sr-Cyrl-RS" sz="2600" dirty="0"/>
              <a:t>састоји</a:t>
            </a:r>
            <a:r>
              <a:rPr lang="sr-Latn-RS" sz="2600" dirty="0"/>
              <a:t> </a:t>
            </a:r>
            <a:r>
              <a:rPr lang="sr-Cyrl-RS" sz="2600" dirty="0"/>
              <a:t>се</a:t>
            </a:r>
            <a:r>
              <a:rPr lang="sr-Latn-RS" sz="2600" dirty="0"/>
              <a:t> </a:t>
            </a:r>
            <a:r>
              <a:rPr lang="sr-Cyrl-RS" sz="2600" dirty="0"/>
              <a:t>од</a:t>
            </a:r>
            <a:r>
              <a:rPr lang="sr-Latn-RS" sz="2600" dirty="0"/>
              <a:t> </a:t>
            </a:r>
            <a:r>
              <a:rPr lang="sr-Cyrl-RS" sz="2600" dirty="0"/>
              <a:t>широке</a:t>
            </a:r>
            <a:r>
              <a:rPr lang="sr-Latn-RS" sz="2600" dirty="0"/>
              <a:t> </a:t>
            </a:r>
            <a:r>
              <a:rPr lang="sr-Cyrl-RS" sz="2600" dirty="0"/>
              <a:t>шипке</a:t>
            </a:r>
            <a:r>
              <a:rPr lang="sr-Latn-RS" sz="2600" dirty="0"/>
              <a:t> </a:t>
            </a:r>
            <a:r>
              <a:rPr lang="sr-Cyrl-RS" sz="2600" dirty="0"/>
              <a:t>спојене</a:t>
            </a:r>
            <a:r>
              <a:rPr lang="sr-Latn-RS" sz="2600" dirty="0"/>
              <a:t> </a:t>
            </a:r>
            <a:r>
              <a:rPr lang="sr-Cyrl-RS" sz="2600" dirty="0"/>
              <a:t>са</a:t>
            </a:r>
            <a:r>
              <a:rPr lang="sr-Latn-RS" sz="2600" dirty="0"/>
              <a:t> </a:t>
            </a:r>
            <a:r>
              <a:rPr lang="sr-Cyrl-RS" sz="2600" dirty="0"/>
              <a:t>стопалним</a:t>
            </a:r>
            <a:r>
              <a:rPr lang="sr-Latn-RS" sz="2600" dirty="0"/>
              <a:t> </a:t>
            </a:r>
            <a:r>
              <a:rPr lang="sr-Cyrl-RS" sz="2600" dirty="0"/>
              <a:t>плочама</a:t>
            </a:r>
            <a:r>
              <a:rPr lang="sr-Latn-RS" sz="2600" dirty="0"/>
              <a:t> </a:t>
            </a:r>
            <a:r>
              <a:rPr lang="sr-Cyrl-RS" sz="2600" dirty="0"/>
              <a:t>обе</a:t>
            </a:r>
            <a:r>
              <a:rPr lang="sr-Latn-RS" sz="2600" dirty="0"/>
              <a:t> </a:t>
            </a:r>
            <a:r>
              <a:rPr lang="sr-Cyrl-RS" sz="2600" dirty="0"/>
              <a:t>ноге</a:t>
            </a:r>
            <a:r>
              <a:rPr lang="sr-Latn-RS" sz="2600" dirty="0"/>
              <a:t>. </a:t>
            </a:r>
          </a:p>
          <a:p>
            <a:pPr algn="just"/>
            <a:r>
              <a:rPr lang="sr-Cyrl-RS" sz="2600" dirty="0"/>
              <a:t>Она</a:t>
            </a:r>
            <a:r>
              <a:rPr lang="sr-Latn-RS" sz="2600" dirty="0"/>
              <a:t> </a:t>
            </a:r>
            <a:r>
              <a:rPr lang="sr-Cyrl-RS" sz="2600" dirty="0"/>
              <a:t>се</a:t>
            </a:r>
            <a:r>
              <a:rPr lang="sr-Latn-RS" sz="2600" dirty="0"/>
              <a:t> </a:t>
            </a:r>
            <a:r>
              <a:rPr lang="sr-Cyrl-RS" sz="2600" dirty="0"/>
              <a:t>користи</a:t>
            </a:r>
            <a:r>
              <a:rPr lang="sr-Latn-RS" sz="2600" dirty="0"/>
              <a:t> </a:t>
            </a:r>
            <a:r>
              <a:rPr lang="sr-Cyrl-RS" sz="2600" dirty="0"/>
              <a:t>за</a:t>
            </a:r>
            <a:r>
              <a:rPr lang="sr-Latn-RS" sz="2600" dirty="0"/>
              <a:t> </a:t>
            </a:r>
            <a:r>
              <a:rPr lang="sr-Cyrl-RS" sz="2600" dirty="0"/>
              <a:t>лечење</a:t>
            </a:r>
            <a:r>
              <a:rPr lang="sr-Latn-RS" sz="2600" dirty="0"/>
              <a:t> </a:t>
            </a:r>
            <a:r>
              <a:rPr lang="sr-Cyrl-RS" sz="2600" dirty="0"/>
              <a:t>ротационих</a:t>
            </a:r>
            <a:r>
              <a:rPr lang="sr-Latn-RS" sz="2600" dirty="0"/>
              <a:t> </a:t>
            </a:r>
            <a:r>
              <a:rPr lang="sr-Cyrl-RS" sz="2600" dirty="0"/>
              <a:t>и</a:t>
            </a:r>
            <a:r>
              <a:rPr lang="sr-Latn-RS" sz="2600" dirty="0"/>
              <a:t> </a:t>
            </a:r>
            <a:r>
              <a:rPr lang="sr-Cyrl-RS" sz="2600" dirty="0"/>
              <a:t>ангуларних</a:t>
            </a:r>
            <a:r>
              <a:rPr lang="sr-Latn-RS" sz="2600" dirty="0"/>
              <a:t> </a:t>
            </a:r>
            <a:r>
              <a:rPr lang="sr-Cyrl-RS" sz="2600" dirty="0"/>
              <a:t>деформитета</a:t>
            </a:r>
            <a:r>
              <a:rPr lang="sr-Latn-RS" sz="2600" dirty="0"/>
              <a:t> </a:t>
            </a:r>
            <a:r>
              <a:rPr lang="sr-Cyrl-RS" sz="2600" dirty="0"/>
              <a:t>стопала</a:t>
            </a:r>
            <a:r>
              <a:rPr lang="sr-Latn-RS" sz="2600" dirty="0"/>
              <a:t>, </a:t>
            </a:r>
            <a:r>
              <a:rPr lang="sr-Cyrl-RS" sz="2600" dirty="0"/>
              <a:t>као</a:t>
            </a:r>
            <a:r>
              <a:rPr lang="sr-Latn-RS" sz="2600" dirty="0"/>
              <a:t> </a:t>
            </a:r>
            <a:r>
              <a:rPr lang="sr-Cyrl-RS" sz="2600" dirty="0"/>
              <a:t>што</a:t>
            </a:r>
            <a:r>
              <a:rPr lang="sr-Latn-RS" sz="2600" dirty="0"/>
              <a:t> </a:t>
            </a:r>
            <a:r>
              <a:rPr lang="sr-Cyrl-RS" sz="2600" dirty="0"/>
              <a:t>је</a:t>
            </a:r>
            <a:r>
              <a:rPr lang="sr-Latn-RS" sz="2600" dirty="0"/>
              <a:t> </a:t>
            </a:r>
            <a:r>
              <a:rPr lang="sr-Cyrl-RS" sz="2600" dirty="0"/>
              <a:t>криво</a:t>
            </a:r>
            <a:r>
              <a:rPr lang="sr-Latn-RS" sz="2600" dirty="0"/>
              <a:t> </a:t>
            </a:r>
            <a:r>
              <a:rPr lang="sr-Cyrl-RS" sz="2600" dirty="0"/>
              <a:t>стопало</a:t>
            </a:r>
            <a:r>
              <a:rPr lang="sr-Latn-RS" sz="2600" dirty="0"/>
              <a:t>, </a:t>
            </a:r>
            <a:r>
              <a:rPr lang="sr-Cyrl-RS" sz="2600" dirty="0"/>
              <a:t>пронирано</a:t>
            </a:r>
            <a:r>
              <a:rPr lang="sr-Latn-RS" sz="2600" dirty="0"/>
              <a:t> </a:t>
            </a:r>
            <a:r>
              <a:rPr lang="sr-Cyrl-RS" sz="2600" dirty="0"/>
              <a:t>стопало</a:t>
            </a:r>
            <a:r>
              <a:rPr lang="sr-Latn-RS" sz="2600" dirty="0"/>
              <a:t> </a:t>
            </a:r>
            <a:r>
              <a:rPr lang="sr-Cyrl-RS" sz="2600" dirty="0"/>
              <a:t>итд</a:t>
            </a:r>
            <a:r>
              <a:rPr lang="sr-Latn-RS" sz="2600" dirty="0"/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06967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814" y="704088"/>
            <a:ext cx="10972800" cy="1143000"/>
          </a:xfrm>
        </p:spPr>
        <p:txBody>
          <a:bodyPr/>
          <a:lstStyle/>
          <a:p>
            <a:pPr algn="ctr"/>
            <a:r>
              <a:rPr lang="sr-Cyrl-RS" b="1" dirty="0" smtClean="0"/>
              <a:t>НАРЕДНА</a:t>
            </a:r>
            <a:r>
              <a:rPr lang="sr-Latn-RS" b="1" dirty="0" smtClean="0"/>
              <a:t> </a:t>
            </a:r>
            <a:r>
              <a:rPr lang="sr-Cyrl-RS" b="1" dirty="0" smtClean="0"/>
              <a:t>ПРЕДАВАЊА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1433"/>
            <a:ext cx="10972800" cy="3800573"/>
          </a:xfr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Latn-RS" sz="3200" b="1" dirty="0" smtClean="0"/>
              <a:t>10.05.2019. </a:t>
            </a:r>
            <a:r>
              <a:rPr lang="sr-Cyrl-RS" sz="3200" b="1" dirty="0" smtClean="0"/>
              <a:t>ГОДИНЕ</a:t>
            </a:r>
            <a:r>
              <a:rPr lang="sr-Latn-RS" sz="3200" b="1" dirty="0" smtClean="0"/>
              <a:t> </a:t>
            </a:r>
            <a:r>
              <a:rPr lang="sr-Latn-RS" sz="3200" dirty="0" smtClean="0"/>
              <a:t>– </a:t>
            </a:r>
            <a:r>
              <a:rPr lang="sr-Latn-RS" sz="3200" dirty="0" smtClean="0"/>
              <a:t>XI </a:t>
            </a:r>
            <a:r>
              <a:rPr lang="sr-Cyrl-RS" sz="3200" dirty="0" smtClean="0"/>
              <a:t>Протетичка фаза рехабилитације, обука хода, опрема за обуку хода пацијената, основне вежбе у току хода пацијената, вежбе хода и координације, анализа хода пацијента са протезама за ноге, девијације при ходу пацијената са протезом, локомоторни индекс.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5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40973"/>
            <a:ext cx="10972800" cy="11430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sr-Cyrl-RS" sz="6000" b="1" dirty="0" smtClean="0"/>
              <a:t>ХВАЛА</a:t>
            </a:r>
            <a:r>
              <a:rPr lang="sr-Latn-RS" sz="6000" b="1" dirty="0" smtClean="0"/>
              <a:t> </a:t>
            </a:r>
            <a:r>
              <a:rPr lang="sr-Cyrl-RS" sz="6000" b="1" dirty="0" smtClean="0"/>
              <a:t>НА</a:t>
            </a:r>
            <a:r>
              <a:rPr lang="sr-Latn-RS" sz="6000" b="1" dirty="0" smtClean="0"/>
              <a:t> </a:t>
            </a:r>
            <a:r>
              <a:rPr lang="sr-Cyrl-RS" sz="6000" b="1" dirty="0" smtClean="0"/>
              <a:t>ПАЖЊИ</a:t>
            </a:r>
            <a:r>
              <a:rPr lang="sr-Latn-RS" sz="6000" b="1" dirty="0" smtClean="0"/>
              <a:t>!!! </a:t>
            </a:r>
            <a:r>
              <a:rPr lang="sr-Latn-RS" sz="6000" b="1" dirty="0" smtClean="0">
                <a:sym typeface="Wingdings" panose="05000000000000000000" pitchFamily="2" charset="2"/>
              </a:rPr>
              <a:t></a:t>
            </a:r>
            <a:endParaRPr lang="en-US" sz="6000" b="1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888"/>
          <a:stretch/>
        </p:blipFill>
        <p:spPr>
          <a:xfrm>
            <a:off x="2519133" y="2486526"/>
            <a:ext cx="6924310" cy="404903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184" y="1127343"/>
            <a:ext cx="7106433" cy="519725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RS" sz="3200" b="1" spc="600" dirty="0" smtClean="0"/>
              <a:t>ОБАВЉА</a:t>
            </a:r>
            <a:r>
              <a:rPr lang="sr-Latn-RS" sz="3200" b="1" spc="600" dirty="0" smtClean="0"/>
              <a:t> </a:t>
            </a:r>
            <a:r>
              <a:rPr lang="sr-Cyrl-RS" sz="3200" b="1" spc="600" dirty="0" smtClean="0"/>
              <a:t>СЕ</a:t>
            </a:r>
            <a:r>
              <a:rPr lang="sr-Latn-RS" sz="3200" b="1" spc="600" dirty="0" smtClean="0"/>
              <a:t>:</a:t>
            </a:r>
          </a:p>
          <a:p>
            <a:pPr marL="0" indent="0">
              <a:buNone/>
            </a:pPr>
            <a:endParaRPr lang="sr-Latn-RS" sz="3200" b="1" spc="600" dirty="0" smtClean="0"/>
          </a:p>
          <a:p>
            <a:r>
              <a:rPr lang="sr-Cyrl-RS" dirty="0" smtClean="0"/>
              <a:t>Испитивање</a:t>
            </a:r>
            <a:r>
              <a:rPr lang="sr-Latn-RS" dirty="0" smtClean="0"/>
              <a:t> </a:t>
            </a:r>
            <a:r>
              <a:rPr lang="sr-Cyrl-RS" dirty="0" smtClean="0"/>
              <a:t>функционалног</a:t>
            </a:r>
            <a:r>
              <a:rPr lang="sr-Latn-RS" dirty="0" smtClean="0"/>
              <a:t> </a:t>
            </a:r>
            <a:r>
              <a:rPr lang="sr-Cyrl-RS" dirty="0" smtClean="0"/>
              <a:t>статуса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endParaRPr lang="sr-Latn-RS" dirty="0" smtClean="0"/>
          </a:p>
          <a:p>
            <a:r>
              <a:rPr lang="sr-Cyrl-RS" dirty="0" smtClean="0"/>
              <a:t>ММТ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екстремитете</a:t>
            </a:r>
            <a:r>
              <a:rPr lang="sr-Latn-RS" dirty="0" smtClean="0"/>
              <a:t> (</a:t>
            </a:r>
            <a:r>
              <a:rPr lang="sr-Cyrl-RS" dirty="0" smtClean="0"/>
              <a:t>посебно</a:t>
            </a:r>
            <a:r>
              <a:rPr lang="sr-Latn-RS" dirty="0" smtClean="0"/>
              <a:t> </a:t>
            </a:r>
            <a:r>
              <a:rPr lang="sr-Cyrl-RS" dirty="0" smtClean="0"/>
              <a:t>мишићи</a:t>
            </a:r>
            <a:r>
              <a:rPr lang="sr-Latn-RS" dirty="0" smtClean="0"/>
              <a:t> </a:t>
            </a:r>
            <a:r>
              <a:rPr lang="sr-Cyrl-RS" dirty="0" smtClean="0"/>
              <a:t>ампутационог</a:t>
            </a:r>
            <a:r>
              <a:rPr lang="sr-Latn-RS" dirty="0" smtClean="0"/>
              <a:t> </a:t>
            </a:r>
            <a:r>
              <a:rPr lang="sr-Cyrl-RS" dirty="0" smtClean="0"/>
              <a:t>патрљка</a:t>
            </a:r>
            <a:r>
              <a:rPr lang="sr-Latn-RS" dirty="0" smtClean="0"/>
              <a:t>)</a:t>
            </a:r>
          </a:p>
          <a:p>
            <a:r>
              <a:rPr lang="sr-Cyrl-RS" dirty="0" smtClean="0"/>
              <a:t>Мерење</a:t>
            </a:r>
            <a:r>
              <a:rPr lang="sr-Latn-RS" dirty="0" smtClean="0"/>
              <a:t> </a:t>
            </a:r>
            <a:r>
              <a:rPr lang="sr-Cyrl-RS" dirty="0" smtClean="0"/>
              <a:t>обима</a:t>
            </a:r>
            <a:r>
              <a:rPr lang="sr-Latn-RS" dirty="0" smtClean="0"/>
              <a:t> </a:t>
            </a:r>
            <a:r>
              <a:rPr lang="sr-Cyrl-RS" dirty="0" smtClean="0"/>
              <a:t>покрета</a:t>
            </a:r>
            <a:r>
              <a:rPr lang="sr-Latn-RS" dirty="0" smtClean="0"/>
              <a:t> ( </a:t>
            </a:r>
            <a:r>
              <a:rPr lang="sr-Cyrl-RS" dirty="0" smtClean="0"/>
              <a:t>пре</a:t>
            </a:r>
            <a:r>
              <a:rPr lang="sr-Latn-RS" dirty="0" smtClean="0"/>
              <a:t> </a:t>
            </a:r>
            <a:r>
              <a:rPr lang="sr-Cyrl-RS" dirty="0" smtClean="0"/>
              <a:t>свега</a:t>
            </a:r>
            <a:r>
              <a:rPr lang="sr-Latn-RS" dirty="0" smtClean="0"/>
              <a:t> </a:t>
            </a:r>
            <a:r>
              <a:rPr lang="sr-Cyrl-RS" dirty="0" smtClean="0"/>
              <a:t>првог</a:t>
            </a:r>
            <a:r>
              <a:rPr lang="sr-Latn-RS" dirty="0" smtClean="0"/>
              <a:t> </a:t>
            </a:r>
            <a:r>
              <a:rPr lang="sr-Cyrl-RS" dirty="0" smtClean="0"/>
              <a:t>проксималног</a:t>
            </a:r>
            <a:r>
              <a:rPr lang="sr-Latn-RS" dirty="0" smtClean="0"/>
              <a:t> </a:t>
            </a:r>
            <a:r>
              <a:rPr lang="sr-Cyrl-RS" dirty="0" smtClean="0"/>
              <a:t>зглоба</a:t>
            </a:r>
            <a:r>
              <a:rPr lang="sr-Latn-RS" dirty="0" smtClean="0"/>
              <a:t> </a:t>
            </a:r>
            <a:r>
              <a:rPr lang="sr-Cyrl-RS" dirty="0" smtClean="0"/>
              <a:t>изнад</a:t>
            </a:r>
            <a:r>
              <a:rPr lang="sr-Latn-RS" dirty="0" smtClean="0"/>
              <a:t> </a:t>
            </a:r>
            <a:r>
              <a:rPr lang="sr-Cyrl-RS" dirty="0" smtClean="0"/>
              <a:t>ампутације</a:t>
            </a:r>
            <a:r>
              <a:rPr lang="sr-Latn-RS" dirty="0" smtClean="0"/>
              <a:t>)</a:t>
            </a:r>
          </a:p>
          <a:p>
            <a:r>
              <a:rPr lang="sr-Cyrl-RS" dirty="0" smtClean="0"/>
              <a:t>Процена</a:t>
            </a:r>
            <a:r>
              <a:rPr lang="sr-Latn-RS" dirty="0" smtClean="0"/>
              <a:t> </a:t>
            </a:r>
            <a:r>
              <a:rPr lang="sr-Cyrl-RS" dirty="0" smtClean="0"/>
              <a:t>опште</a:t>
            </a:r>
            <a:r>
              <a:rPr lang="sr-Latn-RS" dirty="0" smtClean="0"/>
              <a:t> </a:t>
            </a:r>
            <a:r>
              <a:rPr lang="sr-Cyrl-RS" dirty="0" smtClean="0"/>
              <a:t>кондиције</a:t>
            </a:r>
            <a:endParaRPr lang="sr-Latn-RS" dirty="0"/>
          </a:p>
          <a:p>
            <a:r>
              <a:rPr lang="sr-Cyrl-RS" dirty="0" smtClean="0"/>
              <a:t>Процена</a:t>
            </a:r>
            <a:r>
              <a:rPr lang="sr-Latn-RS" dirty="0" smtClean="0"/>
              <a:t> </a:t>
            </a:r>
            <a:r>
              <a:rPr lang="sr-Cyrl-RS" dirty="0" smtClean="0"/>
              <a:t>координације</a:t>
            </a:r>
            <a:r>
              <a:rPr lang="sr-Latn-RS" dirty="0" smtClean="0"/>
              <a:t> </a:t>
            </a:r>
            <a:r>
              <a:rPr lang="sr-Cyrl-RS" dirty="0" smtClean="0"/>
              <a:t>покрета</a:t>
            </a:r>
            <a:endParaRPr lang="sr-Latn-RS" dirty="0" smtClean="0"/>
          </a:p>
          <a:p>
            <a:r>
              <a:rPr lang="sr-Cyrl-RS" dirty="0" smtClean="0"/>
              <a:t>процена</a:t>
            </a:r>
            <a:r>
              <a:rPr lang="sr-Latn-RS" dirty="0" smtClean="0"/>
              <a:t> </a:t>
            </a:r>
            <a:r>
              <a:rPr lang="sr-Cyrl-RS" dirty="0" smtClean="0"/>
              <a:t>равнотеже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мобилитета</a:t>
            </a:r>
            <a:r>
              <a:rPr lang="sr-Latn-RS" dirty="0" smtClean="0"/>
              <a:t> (</a:t>
            </a:r>
            <a:r>
              <a:rPr lang="sr-Cyrl-RS" dirty="0" smtClean="0"/>
              <a:t>поремећени</a:t>
            </a:r>
            <a:r>
              <a:rPr lang="sr-Latn-RS" dirty="0" smtClean="0"/>
              <a:t> </a:t>
            </a:r>
            <a:r>
              <a:rPr lang="sr-Cyrl-RS" dirty="0" smtClean="0"/>
              <a:t>губитком</a:t>
            </a:r>
            <a:r>
              <a:rPr lang="sr-Latn-RS" dirty="0" smtClean="0"/>
              <a:t> </a:t>
            </a:r>
            <a:r>
              <a:rPr lang="sr-Cyrl-RS" dirty="0" smtClean="0"/>
              <a:t>екстремита</a:t>
            </a:r>
            <a:r>
              <a:rPr lang="sr-Latn-RS" dirty="0" smtClean="0"/>
              <a:t>)</a:t>
            </a:r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580"/>
          <a:stretch/>
        </p:blipFill>
        <p:spPr>
          <a:xfrm>
            <a:off x="7716033" y="1127343"/>
            <a:ext cx="3732756" cy="51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59283"/>
            <a:ext cx="10972800" cy="15217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Cyrl-RS" dirty="0" smtClean="0"/>
              <a:t>Такође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овој</a:t>
            </a:r>
            <a:r>
              <a:rPr lang="sr-Latn-RS" dirty="0" smtClean="0"/>
              <a:t> </a:t>
            </a:r>
            <a:r>
              <a:rPr lang="sr-Cyrl-RS" dirty="0" smtClean="0"/>
              <a:t>фази</a:t>
            </a:r>
            <a:r>
              <a:rPr lang="sr-Latn-RS" dirty="0" smtClean="0"/>
              <a:t> </a:t>
            </a:r>
            <a:r>
              <a:rPr lang="sr-Cyrl-RS" dirty="0" smtClean="0"/>
              <a:t>ради</a:t>
            </a:r>
            <a:r>
              <a:rPr lang="sr-Latn-RS" dirty="0" smtClean="0"/>
              <a:t> </a:t>
            </a:r>
            <a:r>
              <a:rPr lang="sr-Cyrl-RS" dirty="0" smtClean="0"/>
              <a:t>на</a:t>
            </a:r>
            <a:r>
              <a:rPr lang="sr-Latn-RS" dirty="0" smtClean="0"/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оспособљавању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пацијента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активности</a:t>
            </a:r>
            <a:r>
              <a:rPr lang="sr-Latn-RS" dirty="0" smtClean="0"/>
              <a:t> </a:t>
            </a:r>
            <a:r>
              <a:rPr lang="sr-Cyrl-RS" dirty="0" smtClean="0"/>
              <a:t>везане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самозбрињавање</a:t>
            </a:r>
            <a:r>
              <a:rPr lang="sr-Latn-RS" dirty="0" smtClean="0"/>
              <a:t> </a:t>
            </a:r>
            <a:r>
              <a:rPr lang="sr-Cyrl-RS" dirty="0" smtClean="0"/>
              <a:t>што</a:t>
            </a:r>
            <a:r>
              <a:rPr lang="sr-Latn-RS" dirty="0" smtClean="0"/>
              <a:t> </a:t>
            </a:r>
            <a:r>
              <a:rPr lang="sr-Cyrl-RS" dirty="0" smtClean="0"/>
              <a:t>му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многоме</a:t>
            </a:r>
            <a:r>
              <a:rPr lang="sr-Latn-RS" dirty="0" smtClean="0"/>
              <a:t> </a:t>
            </a:r>
            <a:r>
              <a:rPr lang="sr-Cyrl-RS" dirty="0" smtClean="0"/>
              <a:t>олакшава</a:t>
            </a:r>
            <a:r>
              <a:rPr lang="sr-Latn-RS" dirty="0" smtClean="0"/>
              <a:t> </a:t>
            </a:r>
            <a:r>
              <a:rPr lang="sr-Cyrl-RS" dirty="0" smtClean="0"/>
              <a:t>свакодневне</a:t>
            </a:r>
            <a:r>
              <a:rPr lang="sr-Latn-RS" dirty="0" smtClean="0"/>
              <a:t> </a:t>
            </a:r>
            <a:r>
              <a:rPr lang="sr-Cyrl-RS" dirty="0" smtClean="0"/>
              <a:t>активности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сам</a:t>
            </a:r>
            <a:r>
              <a:rPr lang="sr-Latn-RS" dirty="0" smtClean="0"/>
              <a:t> </a:t>
            </a:r>
            <a:r>
              <a:rPr lang="sr-Cyrl-RS" dirty="0" smtClean="0"/>
              <a:t>живот</a:t>
            </a:r>
            <a:r>
              <a:rPr lang="sr-Latn-RS" dirty="0" smtClean="0"/>
              <a:t>.</a:t>
            </a:r>
          </a:p>
          <a:p>
            <a:pPr marL="0" indent="0">
              <a:buNone/>
            </a:pPr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3271309"/>
            <a:ext cx="10972800" cy="16927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sr-Cyrl-RS" sz="2600" dirty="0"/>
              <a:t>Важно</a:t>
            </a:r>
            <a:r>
              <a:rPr lang="sr-Latn-RS" sz="2600" dirty="0"/>
              <a:t> </a:t>
            </a:r>
            <a:r>
              <a:rPr lang="sr-Cyrl-RS" sz="2600" dirty="0"/>
              <a:t>је</a:t>
            </a:r>
            <a:r>
              <a:rPr lang="sr-Latn-RS" sz="2600" dirty="0"/>
              <a:t> </a:t>
            </a:r>
            <a:r>
              <a:rPr lang="sr-Cyrl-RS" sz="2600" dirty="0"/>
              <a:t>и</a:t>
            </a:r>
            <a:r>
              <a:rPr lang="sr-Latn-RS" sz="2600" dirty="0"/>
              <a:t> </a:t>
            </a:r>
            <a:r>
              <a:rPr lang="sr-Cyrl-RS" sz="2600" b="1" dirty="0">
                <a:solidFill>
                  <a:srgbClr val="FF0000"/>
                </a:solidFill>
              </a:rPr>
              <a:t>пратити</a:t>
            </a:r>
            <a:r>
              <a:rPr lang="sr-Latn-RS" sz="2600" b="1" dirty="0">
                <a:solidFill>
                  <a:srgbClr val="FF0000"/>
                </a:solidFill>
              </a:rPr>
              <a:t> </a:t>
            </a:r>
            <a:r>
              <a:rPr lang="sr-Cyrl-RS" sz="2600" b="1" dirty="0">
                <a:solidFill>
                  <a:srgbClr val="FF0000"/>
                </a:solidFill>
              </a:rPr>
              <a:t>стање</a:t>
            </a:r>
            <a:r>
              <a:rPr lang="sr-Latn-RS" sz="2600" b="1" dirty="0">
                <a:solidFill>
                  <a:srgbClr val="FF0000"/>
                </a:solidFill>
              </a:rPr>
              <a:t> </a:t>
            </a:r>
            <a:r>
              <a:rPr lang="sr-Cyrl-RS" sz="2600" b="1" dirty="0">
                <a:solidFill>
                  <a:srgbClr val="FF0000"/>
                </a:solidFill>
              </a:rPr>
              <a:t>оперативног</a:t>
            </a:r>
            <a:r>
              <a:rPr lang="sr-Latn-RS" sz="2600" b="1" dirty="0">
                <a:solidFill>
                  <a:srgbClr val="FF0000"/>
                </a:solidFill>
              </a:rPr>
              <a:t> </a:t>
            </a:r>
            <a:r>
              <a:rPr lang="sr-Cyrl-RS" sz="2600" b="1" dirty="0">
                <a:solidFill>
                  <a:srgbClr val="FF0000"/>
                </a:solidFill>
              </a:rPr>
              <a:t>реза</a:t>
            </a:r>
            <a:r>
              <a:rPr lang="sr-Latn-RS" sz="2600" b="1" dirty="0">
                <a:solidFill>
                  <a:srgbClr val="FF0000"/>
                </a:solidFill>
              </a:rPr>
              <a:t> </a:t>
            </a:r>
            <a:r>
              <a:rPr lang="sr-Cyrl-RS" sz="2600" b="1" dirty="0">
                <a:solidFill>
                  <a:srgbClr val="FF0000"/>
                </a:solidFill>
              </a:rPr>
              <a:t>и</a:t>
            </a:r>
            <a:r>
              <a:rPr lang="sr-Latn-RS" sz="2600" b="1" dirty="0">
                <a:solidFill>
                  <a:srgbClr val="FF0000"/>
                </a:solidFill>
              </a:rPr>
              <a:t> </a:t>
            </a:r>
            <a:r>
              <a:rPr lang="sr-Cyrl-RS" sz="2600" b="1" dirty="0">
                <a:solidFill>
                  <a:srgbClr val="FF0000"/>
                </a:solidFill>
              </a:rPr>
              <a:t>ожиљка</a:t>
            </a:r>
            <a:r>
              <a:rPr lang="sr-Latn-RS" sz="2600" dirty="0"/>
              <a:t>, </a:t>
            </a:r>
            <a:r>
              <a:rPr lang="sr-Cyrl-RS" sz="2600" dirty="0"/>
              <a:t>као</a:t>
            </a:r>
            <a:r>
              <a:rPr lang="sr-Latn-RS" sz="2600" dirty="0"/>
              <a:t> </a:t>
            </a:r>
            <a:r>
              <a:rPr lang="sr-Cyrl-RS" sz="2600" dirty="0"/>
              <a:t>и</a:t>
            </a:r>
            <a:r>
              <a:rPr lang="sr-Latn-RS" sz="2600" dirty="0"/>
              <a:t> </a:t>
            </a:r>
            <a:r>
              <a:rPr lang="sr-Cyrl-RS" sz="2600" dirty="0"/>
              <a:t>присуство</a:t>
            </a:r>
            <a:r>
              <a:rPr lang="sr-Latn-RS" sz="2600" dirty="0"/>
              <a:t> </a:t>
            </a:r>
            <a:r>
              <a:rPr lang="sr-Cyrl-RS" sz="2600" dirty="0"/>
              <a:t>едема</a:t>
            </a:r>
            <a:r>
              <a:rPr lang="sr-Latn-RS" sz="2600" dirty="0"/>
              <a:t>, </a:t>
            </a:r>
            <a:r>
              <a:rPr lang="sr-Cyrl-RS" sz="2600" dirty="0"/>
              <a:t>или</a:t>
            </a:r>
            <a:r>
              <a:rPr lang="sr-Latn-RS" sz="2600" dirty="0"/>
              <a:t> </a:t>
            </a:r>
            <a:r>
              <a:rPr lang="sr-Cyrl-RS" sz="2600" dirty="0"/>
              <a:t>неких</a:t>
            </a:r>
            <a:r>
              <a:rPr lang="sr-Latn-RS" sz="2600" dirty="0"/>
              <a:t> </a:t>
            </a:r>
            <a:r>
              <a:rPr lang="sr-Cyrl-RS" sz="2600" dirty="0"/>
              <a:t>резидуа</a:t>
            </a:r>
            <a:r>
              <a:rPr lang="sr-Latn-RS" sz="2600" dirty="0"/>
              <a:t> </a:t>
            </a:r>
            <a:r>
              <a:rPr lang="sr-Cyrl-RS" sz="2600" dirty="0"/>
              <a:t>као</a:t>
            </a:r>
            <a:r>
              <a:rPr lang="sr-Latn-RS" sz="2600" dirty="0"/>
              <a:t> </a:t>
            </a:r>
            <a:r>
              <a:rPr lang="sr-Cyrl-RS" sz="2600" dirty="0"/>
              <a:t>што</a:t>
            </a:r>
            <a:r>
              <a:rPr lang="sr-Latn-RS" sz="2600" dirty="0"/>
              <a:t> </a:t>
            </a:r>
            <a:r>
              <a:rPr lang="sr-Cyrl-RS" sz="2600" dirty="0"/>
              <a:t>су</a:t>
            </a:r>
            <a:r>
              <a:rPr lang="sr-Latn-RS" sz="2600" dirty="0"/>
              <a:t> </a:t>
            </a:r>
            <a:r>
              <a:rPr lang="sr-Cyrl-RS" sz="2600" dirty="0"/>
              <a:t>неуриноми</a:t>
            </a:r>
            <a:r>
              <a:rPr lang="sr-Latn-RS" sz="2600" dirty="0"/>
              <a:t>, </a:t>
            </a:r>
            <a:r>
              <a:rPr lang="sr-Cyrl-RS" sz="2600" dirty="0"/>
              <a:t>остеофити</a:t>
            </a:r>
            <a:r>
              <a:rPr lang="sr-Latn-RS" sz="2600" dirty="0"/>
              <a:t> </a:t>
            </a:r>
            <a:r>
              <a:rPr lang="sr-Cyrl-RS" sz="2600" dirty="0"/>
              <a:t>итд</a:t>
            </a:r>
            <a:r>
              <a:rPr lang="sr-Latn-RS" sz="2600" dirty="0"/>
              <a:t>. </a:t>
            </a:r>
            <a:r>
              <a:rPr lang="sr-Cyrl-RS" sz="2600" dirty="0"/>
              <a:t>у</a:t>
            </a:r>
            <a:r>
              <a:rPr lang="sr-Latn-RS" sz="2600" dirty="0"/>
              <a:t> </a:t>
            </a:r>
            <a:r>
              <a:rPr lang="sr-Cyrl-RS" sz="2600" dirty="0"/>
              <a:t>циљу</a:t>
            </a:r>
            <a:r>
              <a:rPr lang="sr-Latn-RS" sz="2600" dirty="0"/>
              <a:t> </a:t>
            </a:r>
            <a:r>
              <a:rPr lang="sr-Cyrl-RS" sz="2600" dirty="0"/>
              <a:t>што</a:t>
            </a:r>
            <a:r>
              <a:rPr lang="sr-Latn-RS" sz="2600" dirty="0"/>
              <a:t> </a:t>
            </a:r>
            <a:r>
              <a:rPr lang="sr-Cyrl-RS" sz="2600" dirty="0"/>
              <a:t>благовременијег</a:t>
            </a:r>
            <a:r>
              <a:rPr lang="sr-Latn-RS" sz="2600" dirty="0"/>
              <a:t> </a:t>
            </a:r>
            <a:r>
              <a:rPr lang="sr-Cyrl-RS" sz="2600" dirty="0"/>
              <a:t>санирања</a:t>
            </a:r>
            <a:r>
              <a:rPr lang="sr-Latn-RS" sz="2600" dirty="0"/>
              <a:t> </a:t>
            </a:r>
            <a:r>
              <a:rPr lang="sr-Cyrl-RS" sz="2600" dirty="0"/>
              <a:t>евентуалних</a:t>
            </a:r>
            <a:r>
              <a:rPr lang="sr-Latn-RS" sz="2600" dirty="0"/>
              <a:t> </a:t>
            </a:r>
            <a:r>
              <a:rPr lang="sr-Cyrl-RS" sz="2600" dirty="0"/>
              <a:t>промена</a:t>
            </a:r>
            <a:r>
              <a:rPr lang="sr-Latn-RS" sz="2600" dirty="0" smtClean="0"/>
              <a:t>.</a:t>
            </a:r>
            <a:endParaRPr lang="sr-Latn-RS" sz="2600" dirty="0"/>
          </a:p>
        </p:txBody>
      </p:sp>
      <p:sp>
        <p:nvSpPr>
          <p:cNvPr id="6" name="Rectangle 5"/>
          <p:cNvSpPr/>
          <p:nvPr/>
        </p:nvSpPr>
        <p:spPr>
          <a:xfrm>
            <a:off x="668054" y="5475549"/>
            <a:ext cx="10914346" cy="8925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r-Cyrl-RS" sz="2600" dirty="0" smtClean="0"/>
              <a:t>Прати</a:t>
            </a:r>
            <a:r>
              <a:rPr lang="sr-Latn-RS" sz="2600" dirty="0" smtClean="0"/>
              <a:t> </a:t>
            </a:r>
            <a:r>
              <a:rPr lang="sr-Cyrl-RS" sz="2600" dirty="0" smtClean="0"/>
              <a:t>се</a:t>
            </a:r>
            <a:r>
              <a:rPr lang="sr-Latn-RS" sz="2600" dirty="0" smtClean="0"/>
              <a:t> </a:t>
            </a:r>
            <a:r>
              <a:rPr lang="sr-Cyrl-RS" sz="2600" dirty="0" smtClean="0"/>
              <a:t>и</a:t>
            </a:r>
            <a:r>
              <a:rPr lang="sr-Latn-RS" sz="2600" dirty="0" smtClean="0"/>
              <a:t> </a:t>
            </a:r>
            <a:r>
              <a:rPr lang="sr-Cyrl-RS" sz="2600" b="1" dirty="0" smtClean="0">
                <a:solidFill>
                  <a:srgbClr val="FF0000"/>
                </a:solidFill>
              </a:rPr>
              <a:t>постојање</a:t>
            </a:r>
            <a:r>
              <a:rPr lang="sr-Latn-RS" sz="2600" b="1" dirty="0" smtClean="0">
                <a:solidFill>
                  <a:srgbClr val="FF0000"/>
                </a:solidFill>
              </a:rPr>
              <a:t> </a:t>
            </a:r>
            <a:r>
              <a:rPr lang="sr-Cyrl-RS" sz="2600" b="1" dirty="0" smtClean="0">
                <a:solidFill>
                  <a:srgbClr val="FF0000"/>
                </a:solidFill>
              </a:rPr>
              <a:t>сензација</a:t>
            </a:r>
            <a:r>
              <a:rPr lang="sr-Latn-RS" sz="2600" b="1" dirty="0" smtClean="0">
                <a:solidFill>
                  <a:srgbClr val="FF0000"/>
                </a:solidFill>
              </a:rPr>
              <a:t> </a:t>
            </a:r>
            <a:r>
              <a:rPr lang="sr-Cyrl-RS" sz="2600" b="1" dirty="0" smtClean="0">
                <a:solidFill>
                  <a:srgbClr val="FF0000"/>
                </a:solidFill>
              </a:rPr>
              <a:t>фантомског</a:t>
            </a:r>
            <a:r>
              <a:rPr lang="sr-Latn-RS" sz="2600" b="1" dirty="0" smtClean="0">
                <a:solidFill>
                  <a:srgbClr val="FF0000"/>
                </a:solidFill>
              </a:rPr>
              <a:t> </a:t>
            </a:r>
            <a:r>
              <a:rPr lang="sr-Cyrl-RS" sz="2600" b="1" dirty="0" smtClean="0">
                <a:solidFill>
                  <a:srgbClr val="FF0000"/>
                </a:solidFill>
              </a:rPr>
              <a:t>уда</a:t>
            </a:r>
            <a:r>
              <a:rPr lang="sr-Latn-RS" sz="2600" b="1" dirty="0" smtClean="0">
                <a:solidFill>
                  <a:srgbClr val="FF0000"/>
                </a:solidFill>
              </a:rPr>
              <a:t> </a:t>
            </a:r>
            <a:r>
              <a:rPr lang="sr-Cyrl-RS" sz="2600" dirty="0" smtClean="0"/>
              <a:t>до</a:t>
            </a:r>
            <a:r>
              <a:rPr lang="sr-Latn-RS" sz="2600" dirty="0" smtClean="0"/>
              <a:t> </a:t>
            </a:r>
            <a:r>
              <a:rPr lang="sr-Cyrl-RS" sz="2600" dirty="0" smtClean="0"/>
              <a:t>њеног</a:t>
            </a:r>
            <a:r>
              <a:rPr lang="sr-Latn-RS" sz="2600" dirty="0" smtClean="0"/>
              <a:t> </a:t>
            </a:r>
            <a:r>
              <a:rPr lang="sr-Cyrl-RS" sz="2600" dirty="0" smtClean="0"/>
              <a:t>потпуног</a:t>
            </a:r>
            <a:r>
              <a:rPr lang="sr-Latn-RS" sz="2600" dirty="0" smtClean="0"/>
              <a:t> </a:t>
            </a:r>
            <a:r>
              <a:rPr lang="sr-Cyrl-RS" sz="2600" dirty="0" smtClean="0"/>
              <a:t>отклањања</a:t>
            </a:r>
            <a:r>
              <a:rPr lang="sr-Latn-RS" sz="2600" dirty="0" smtClean="0"/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8525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2499"/>
            <a:ext cx="10972800" cy="512210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sr-Cyrl-RS" sz="2400" b="1" dirty="0" smtClean="0">
                <a:solidFill>
                  <a:srgbClr val="FF0000"/>
                </a:solidFill>
              </a:rPr>
              <a:t>ТОКОМ</a:t>
            </a:r>
            <a:r>
              <a:rPr lang="sr-Latn-RS" sz="2400" b="1" dirty="0" smtClean="0">
                <a:solidFill>
                  <a:srgbClr val="FF0000"/>
                </a:solidFill>
              </a:rPr>
              <a:t> </a:t>
            </a:r>
            <a:r>
              <a:rPr lang="sr-Cyrl-RS" sz="2400" b="1" dirty="0" smtClean="0">
                <a:solidFill>
                  <a:srgbClr val="FF0000"/>
                </a:solidFill>
              </a:rPr>
              <a:t>ПРЕТПРОТЕТИЧКЕ</a:t>
            </a:r>
            <a:r>
              <a:rPr lang="sr-Latn-RS" sz="2400" b="1" dirty="0" smtClean="0">
                <a:solidFill>
                  <a:srgbClr val="FF0000"/>
                </a:solidFill>
              </a:rPr>
              <a:t> </a:t>
            </a:r>
            <a:r>
              <a:rPr lang="sr-Cyrl-RS" sz="2400" b="1" dirty="0" smtClean="0">
                <a:solidFill>
                  <a:srgbClr val="FF0000"/>
                </a:solidFill>
              </a:rPr>
              <a:t>ФАЗЕ</a:t>
            </a:r>
            <a:r>
              <a:rPr lang="sr-Latn-RS" sz="2400" b="1" dirty="0" smtClean="0">
                <a:solidFill>
                  <a:srgbClr val="FF0000"/>
                </a:solidFill>
              </a:rPr>
              <a:t> </a:t>
            </a:r>
            <a:r>
              <a:rPr lang="sr-Cyrl-RS" sz="2400" b="1" dirty="0" smtClean="0">
                <a:solidFill>
                  <a:srgbClr val="FF0000"/>
                </a:solidFill>
              </a:rPr>
              <a:t>ПРОТЕТИЧКЕ</a:t>
            </a:r>
            <a:r>
              <a:rPr lang="sr-Latn-RS" sz="2400" b="1" dirty="0" smtClean="0">
                <a:solidFill>
                  <a:srgbClr val="FF0000"/>
                </a:solidFill>
              </a:rPr>
              <a:t> </a:t>
            </a:r>
            <a:r>
              <a:rPr lang="sr-Cyrl-RS" sz="2400" b="1" dirty="0" smtClean="0">
                <a:solidFill>
                  <a:srgbClr val="FF0000"/>
                </a:solidFill>
              </a:rPr>
              <a:t>РЕХАБИЛИТАЦИЈЕ</a:t>
            </a:r>
            <a:r>
              <a:rPr lang="sr-Latn-RS" sz="2400" b="1" dirty="0" smtClean="0">
                <a:solidFill>
                  <a:srgbClr val="FF0000"/>
                </a:solidFill>
              </a:rPr>
              <a:t> </a:t>
            </a:r>
            <a:r>
              <a:rPr lang="sr-Cyrl-RS" sz="2400" b="1" dirty="0" smtClean="0">
                <a:solidFill>
                  <a:srgbClr val="FF0000"/>
                </a:solidFill>
              </a:rPr>
              <a:t>УПОТРЕБЉАВА</a:t>
            </a:r>
            <a:r>
              <a:rPr lang="sr-Latn-RS" sz="2400" b="1" dirty="0" smtClean="0">
                <a:solidFill>
                  <a:srgbClr val="FF0000"/>
                </a:solidFill>
              </a:rPr>
              <a:t> </a:t>
            </a:r>
            <a:r>
              <a:rPr lang="sr-Cyrl-RS" sz="2400" b="1" dirty="0" smtClean="0">
                <a:solidFill>
                  <a:srgbClr val="FF0000"/>
                </a:solidFill>
              </a:rPr>
              <a:t>СЕ</a:t>
            </a:r>
            <a:r>
              <a:rPr lang="sr-Latn-RS" sz="2400" b="1" dirty="0" smtClean="0">
                <a:solidFill>
                  <a:srgbClr val="FF0000"/>
                </a:solidFill>
              </a:rPr>
              <a:t> </a:t>
            </a:r>
            <a:r>
              <a:rPr lang="sr-Cyrl-RS" sz="2400" b="1" dirty="0" smtClean="0">
                <a:solidFill>
                  <a:srgbClr val="FF0000"/>
                </a:solidFill>
              </a:rPr>
              <a:t>ФИЗИКАЛНА</a:t>
            </a:r>
            <a:r>
              <a:rPr lang="sr-Latn-RS" sz="2400" b="1" dirty="0" smtClean="0">
                <a:solidFill>
                  <a:srgbClr val="FF0000"/>
                </a:solidFill>
              </a:rPr>
              <a:t> </a:t>
            </a:r>
            <a:r>
              <a:rPr lang="sr-Cyrl-RS" sz="2400" b="1" dirty="0" smtClean="0">
                <a:solidFill>
                  <a:srgbClr val="FF0000"/>
                </a:solidFill>
              </a:rPr>
              <a:t>ТЕРАПИЈА</a:t>
            </a:r>
            <a:r>
              <a:rPr lang="sr-Latn-RS" sz="2400" b="1" dirty="0" smtClean="0">
                <a:solidFill>
                  <a:srgbClr val="FF0000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sr-Latn-RS" sz="2800" dirty="0" smtClean="0">
              <a:solidFill>
                <a:srgbClr val="FF33C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r-Cyrl-RS" sz="2800" b="1" dirty="0" smtClean="0">
                <a:solidFill>
                  <a:srgbClr val="FF33CC"/>
                </a:solidFill>
              </a:rPr>
              <a:t>Магнетотерапија</a:t>
            </a:r>
            <a:endParaRPr lang="sr-Latn-RS" sz="2800" b="1" dirty="0" smtClean="0">
              <a:solidFill>
                <a:srgbClr val="FF33C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r-Cyrl-RS" sz="2800" b="1" dirty="0" smtClean="0">
                <a:solidFill>
                  <a:srgbClr val="00B0F0"/>
                </a:solidFill>
              </a:rPr>
              <a:t>Ултразвук</a:t>
            </a:r>
            <a:endParaRPr lang="sr-Latn-RS" sz="2800" b="1" dirty="0" smtClean="0">
              <a:solidFill>
                <a:srgbClr val="00B0F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r-Cyrl-RS" sz="2800" b="1" dirty="0" smtClean="0">
                <a:solidFill>
                  <a:srgbClr val="7030A0"/>
                </a:solidFill>
              </a:rPr>
              <a:t>Индиферентне</a:t>
            </a:r>
            <a:r>
              <a:rPr lang="sr-Latn-RS" sz="2800" b="1" dirty="0" smtClean="0">
                <a:solidFill>
                  <a:srgbClr val="7030A0"/>
                </a:solidFill>
              </a:rPr>
              <a:t> </a:t>
            </a:r>
            <a:r>
              <a:rPr lang="sr-Cyrl-RS" sz="2800" b="1" dirty="0" smtClean="0">
                <a:solidFill>
                  <a:srgbClr val="7030A0"/>
                </a:solidFill>
              </a:rPr>
              <a:t>струје</a:t>
            </a:r>
            <a:endParaRPr lang="sr-Latn-RS" sz="2800" b="1" dirty="0" smtClean="0">
              <a:solidFill>
                <a:srgbClr val="7030A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r-Cyrl-RS" sz="2800" b="1" dirty="0" smtClean="0">
                <a:solidFill>
                  <a:srgbClr val="0070C0"/>
                </a:solidFill>
              </a:rPr>
              <a:t>Дијадинамичке</a:t>
            </a:r>
            <a:r>
              <a:rPr lang="sr-Latn-RS" sz="2800" b="1" dirty="0" smtClean="0">
                <a:solidFill>
                  <a:srgbClr val="0070C0"/>
                </a:solidFill>
              </a:rPr>
              <a:t> </a:t>
            </a:r>
            <a:r>
              <a:rPr lang="sr-Cyrl-RS" sz="2800" b="1" dirty="0" smtClean="0">
                <a:solidFill>
                  <a:srgbClr val="0070C0"/>
                </a:solidFill>
              </a:rPr>
              <a:t>струје</a:t>
            </a:r>
            <a:endParaRPr lang="sr-Latn-RS" sz="2800" b="1" dirty="0" smtClean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r-Cyrl-RS" sz="2800" b="1" dirty="0" smtClean="0">
                <a:solidFill>
                  <a:srgbClr val="00B050"/>
                </a:solidFill>
              </a:rPr>
              <a:t>Ласеротерапија</a:t>
            </a:r>
            <a:endParaRPr lang="sr-Latn-RS" sz="2800" b="1" dirty="0" smtClean="0">
              <a:solidFill>
                <a:srgbClr val="00B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r-Cyrl-RS" sz="2800" b="1" dirty="0" smtClean="0">
                <a:solidFill>
                  <a:srgbClr val="CC6600"/>
                </a:solidFill>
              </a:rPr>
              <a:t>Масажа</a:t>
            </a:r>
            <a:r>
              <a:rPr lang="sr-Latn-RS" sz="2800" b="1" dirty="0" smtClean="0">
                <a:solidFill>
                  <a:srgbClr val="CC6600"/>
                </a:solidFill>
              </a:rPr>
              <a:t> </a:t>
            </a:r>
            <a:r>
              <a:rPr lang="sr-Cyrl-RS" sz="2800" b="1" dirty="0" smtClean="0">
                <a:solidFill>
                  <a:srgbClr val="CC6600"/>
                </a:solidFill>
              </a:rPr>
              <a:t>и</a:t>
            </a:r>
            <a:r>
              <a:rPr lang="sr-Latn-RS" sz="2800" b="1" dirty="0" smtClean="0">
                <a:solidFill>
                  <a:srgbClr val="CC6600"/>
                </a:solidFill>
              </a:rPr>
              <a:t> </a:t>
            </a:r>
            <a:r>
              <a:rPr lang="sr-Cyrl-RS" sz="2800" b="1" dirty="0" smtClean="0">
                <a:solidFill>
                  <a:srgbClr val="CC6600"/>
                </a:solidFill>
              </a:rPr>
              <a:t>др</a:t>
            </a:r>
            <a:r>
              <a:rPr lang="sr-Latn-RS" sz="2800" b="1" dirty="0" smtClean="0">
                <a:solidFill>
                  <a:srgbClr val="CC6600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sz="2800" b="1" dirty="0" smtClean="0">
                <a:solidFill>
                  <a:srgbClr val="FF33CC"/>
                </a:solidFill>
              </a:rPr>
              <a:t>кинезитерапија</a:t>
            </a:r>
            <a:endParaRPr lang="sr-Latn-RS" sz="2800" b="1" dirty="0" smtClean="0">
              <a:solidFill>
                <a:srgbClr val="FF33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543" y="2492679"/>
            <a:ext cx="5051857" cy="33636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792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90389"/>
            <a:ext cx="10972800" cy="196658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sr-Cyrl-RS" dirty="0" smtClean="0"/>
              <a:t>Током</a:t>
            </a:r>
            <a:r>
              <a:rPr lang="sr-Latn-RS" dirty="0" smtClean="0"/>
              <a:t> </a:t>
            </a:r>
            <a:r>
              <a:rPr lang="sr-Cyrl-RS" dirty="0" smtClean="0"/>
              <a:t>ове</a:t>
            </a:r>
            <a:r>
              <a:rPr lang="sr-Latn-RS" dirty="0" smtClean="0"/>
              <a:t> </a:t>
            </a:r>
            <a:r>
              <a:rPr lang="sr-Cyrl-RS" dirty="0" smtClean="0"/>
              <a:t>фазе</a:t>
            </a:r>
            <a:r>
              <a:rPr lang="sr-Latn-RS" dirty="0" smtClean="0"/>
              <a:t> </a:t>
            </a:r>
            <a:r>
              <a:rPr lang="sr-Cyrl-RS" dirty="0" smtClean="0"/>
              <a:t>важно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спроводити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</a:t>
            </a:r>
            <a:r>
              <a:rPr lang="sr-Latn-RS" b="1" dirty="0" smtClean="0">
                <a:solidFill>
                  <a:srgbClr val="FF0000"/>
                </a:solidFill>
              </a:rPr>
              <a:t>  </a:t>
            </a:r>
            <a:r>
              <a:rPr lang="sr-Cyrl-RS" b="1" dirty="0" smtClean="0">
                <a:solidFill>
                  <a:srgbClr val="FF0000"/>
                </a:solidFill>
              </a:rPr>
              <a:t>негу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бандажирање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патрљка</a:t>
            </a:r>
            <a:r>
              <a:rPr lang="sr-Latn-RS" dirty="0" smtClean="0"/>
              <a:t>, </a:t>
            </a:r>
            <a:r>
              <a:rPr lang="sr-Cyrl-RS" dirty="0" smtClean="0"/>
              <a:t>примену</a:t>
            </a:r>
            <a:r>
              <a:rPr lang="sr-Latn-RS" dirty="0" smtClean="0"/>
              <a:t> </a:t>
            </a:r>
            <a:r>
              <a:rPr lang="sr-Cyrl-RS" dirty="0" smtClean="0"/>
              <a:t>метода</a:t>
            </a:r>
            <a:r>
              <a:rPr lang="sr-Latn-RS" dirty="0" smtClean="0"/>
              <a:t> </a:t>
            </a:r>
            <a:r>
              <a:rPr lang="sr-Cyrl-RS" dirty="0" smtClean="0"/>
              <a:t>физикалне</a:t>
            </a:r>
            <a:r>
              <a:rPr lang="sr-Latn-RS" dirty="0" smtClean="0"/>
              <a:t> </a:t>
            </a:r>
            <a:r>
              <a:rPr lang="sr-Cyrl-RS" dirty="0" smtClean="0"/>
              <a:t>терапије</a:t>
            </a:r>
            <a:r>
              <a:rPr lang="sr-Latn-RS" dirty="0" smtClean="0"/>
              <a:t>, </a:t>
            </a:r>
            <a:r>
              <a:rPr lang="sr-Cyrl-RS" dirty="0" smtClean="0"/>
              <a:t>као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примену</a:t>
            </a:r>
            <a:r>
              <a:rPr lang="sr-Latn-RS" dirty="0" smtClean="0"/>
              <a:t> </a:t>
            </a:r>
            <a:r>
              <a:rPr lang="sr-Cyrl-RS" dirty="0" smtClean="0"/>
              <a:t>кинезитерапијских</a:t>
            </a:r>
            <a:r>
              <a:rPr lang="sr-Latn-RS" dirty="0" smtClean="0"/>
              <a:t> </a:t>
            </a:r>
            <a:r>
              <a:rPr lang="sr-Cyrl-RS" dirty="0" smtClean="0"/>
              <a:t>вежби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увежбавање</a:t>
            </a:r>
            <a:r>
              <a:rPr lang="sr-Latn-RS" dirty="0" smtClean="0"/>
              <a:t> </a:t>
            </a:r>
            <a:r>
              <a:rPr lang="sr-Cyrl-RS" dirty="0" smtClean="0"/>
              <a:t>хода</a:t>
            </a:r>
            <a:r>
              <a:rPr lang="sr-Latn-RS" dirty="0" smtClean="0"/>
              <a:t> </a:t>
            </a:r>
            <a:r>
              <a:rPr lang="sr-Cyrl-RS" dirty="0" smtClean="0"/>
              <a:t>са</a:t>
            </a:r>
            <a:r>
              <a:rPr lang="sr-Latn-RS" dirty="0" smtClean="0"/>
              <a:t> </a:t>
            </a:r>
            <a:r>
              <a:rPr lang="sr-Cyrl-RS" dirty="0" smtClean="0"/>
              <a:t>привременом</a:t>
            </a:r>
            <a:r>
              <a:rPr lang="sr-Latn-RS" dirty="0" smtClean="0"/>
              <a:t> </a:t>
            </a:r>
            <a:r>
              <a:rPr lang="sr-Cyrl-RS" dirty="0" smtClean="0"/>
              <a:t>протезом</a:t>
            </a:r>
            <a:r>
              <a:rPr lang="sr-Latn-RS" dirty="0" smtClean="0"/>
              <a:t>, </a:t>
            </a:r>
            <a:r>
              <a:rPr lang="sr-Cyrl-RS" dirty="0" smtClean="0"/>
              <a:t>као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прописивање</a:t>
            </a:r>
            <a:r>
              <a:rPr lang="sr-Latn-RS" dirty="0" smtClean="0"/>
              <a:t> </a:t>
            </a:r>
            <a:r>
              <a:rPr lang="sr-Cyrl-RS" dirty="0" smtClean="0"/>
              <a:t>дефинитивне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њена</a:t>
            </a:r>
            <a:r>
              <a:rPr lang="sr-Latn-RS" dirty="0" smtClean="0"/>
              <a:t> </a:t>
            </a:r>
            <a:r>
              <a:rPr lang="sr-Cyrl-RS" dirty="0" smtClean="0"/>
              <a:t>испорука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endParaRPr lang="sr-Latn-RS" dirty="0"/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3781526"/>
            <a:ext cx="6404975" cy="24929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sr-Cyrl-RS" sz="2600" b="1" dirty="0"/>
              <a:t>НЕГА</a:t>
            </a:r>
            <a:r>
              <a:rPr lang="sr-Latn-RS" sz="2600" b="1" dirty="0"/>
              <a:t> </a:t>
            </a:r>
            <a:r>
              <a:rPr lang="sr-Cyrl-RS" sz="2600" b="1" dirty="0"/>
              <a:t>АМПУТАЦИОНОГ</a:t>
            </a:r>
            <a:r>
              <a:rPr lang="sr-Latn-RS" sz="2600" b="1" dirty="0"/>
              <a:t> </a:t>
            </a:r>
            <a:r>
              <a:rPr lang="sr-Cyrl-RS" sz="2600" b="1" dirty="0" smtClean="0"/>
              <a:t>ПАТРЉКА</a:t>
            </a:r>
            <a:endParaRPr lang="sr-Latn-RS" sz="2600" b="1" dirty="0" smtClean="0"/>
          </a:p>
          <a:p>
            <a:pPr algn="just"/>
            <a:endParaRPr lang="sr-Latn-RS" sz="2600" b="1" dirty="0" smtClean="0"/>
          </a:p>
          <a:p>
            <a:pPr algn="just"/>
            <a:endParaRPr lang="sr-Latn-RS" sz="2600" b="1" dirty="0"/>
          </a:p>
          <a:p>
            <a:pPr algn="just"/>
            <a:r>
              <a:rPr lang="sr-Cyrl-RS" sz="2600" dirty="0"/>
              <a:t>Нега</a:t>
            </a:r>
            <a:r>
              <a:rPr lang="sr-Latn-RS" sz="2600" dirty="0"/>
              <a:t> </a:t>
            </a:r>
            <a:r>
              <a:rPr lang="sr-Cyrl-RS" sz="2600" dirty="0"/>
              <a:t>подразумева</a:t>
            </a:r>
            <a:r>
              <a:rPr lang="sr-Latn-RS" sz="2600" dirty="0"/>
              <a:t> </a:t>
            </a:r>
            <a:r>
              <a:rPr lang="sr-Cyrl-RS" sz="2600" dirty="0"/>
              <a:t>прање</a:t>
            </a:r>
            <a:r>
              <a:rPr lang="sr-Latn-RS" sz="2600" dirty="0"/>
              <a:t> </a:t>
            </a:r>
            <a:r>
              <a:rPr lang="sr-Cyrl-RS" sz="2600" dirty="0"/>
              <a:t>патрљка</a:t>
            </a:r>
            <a:r>
              <a:rPr lang="sr-Latn-RS" sz="2600" dirty="0"/>
              <a:t> </a:t>
            </a:r>
            <a:r>
              <a:rPr lang="sr-Cyrl-RS" sz="2600" dirty="0"/>
              <a:t>неутралним</a:t>
            </a:r>
            <a:r>
              <a:rPr lang="sr-Latn-RS" sz="2600" dirty="0"/>
              <a:t> </a:t>
            </a:r>
            <a:r>
              <a:rPr lang="sr-Cyrl-RS" sz="2600" dirty="0"/>
              <a:t>сапуном</a:t>
            </a:r>
            <a:r>
              <a:rPr lang="sr-Latn-RS" sz="2600" dirty="0"/>
              <a:t>, </a:t>
            </a:r>
            <a:r>
              <a:rPr lang="sr-Cyrl-RS" sz="2600" dirty="0"/>
              <a:t>више</a:t>
            </a:r>
            <a:r>
              <a:rPr lang="sr-Latn-RS" sz="2600" dirty="0"/>
              <a:t> </a:t>
            </a:r>
            <a:r>
              <a:rPr lang="sr-Cyrl-RS" sz="2600" dirty="0"/>
              <a:t>пута</a:t>
            </a:r>
            <a:r>
              <a:rPr lang="sr-Latn-RS" sz="2600" dirty="0"/>
              <a:t> </a:t>
            </a:r>
            <a:r>
              <a:rPr lang="sr-Cyrl-RS" sz="2600" dirty="0"/>
              <a:t>дневно</a:t>
            </a:r>
            <a:r>
              <a:rPr lang="sr-Latn-RS" sz="26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310" y="3781526"/>
            <a:ext cx="4074090" cy="24929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75252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27342"/>
            <a:ext cx="10972800" cy="542377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sr-Cyrl-RS" sz="3100" b="1" dirty="0" smtClean="0"/>
              <a:t>БАНДАЖИРАЊЕ</a:t>
            </a:r>
            <a:r>
              <a:rPr lang="sr-Latn-RS" sz="3100" b="1" dirty="0" smtClean="0"/>
              <a:t> </a:t>
            </a:r>
            <a:r>
              <a:rPr lang="sr-Cyrl-RS" sz="3100" b="1" dirty="0" smtClean="0"/>
              <a:t>АМПУТАЦИОНОГ</a:t>
            </a:r>
            <a:r>
              <a:rPr lang="sr-Latn-RS" sz="3100" b="1" dirty="0" smtClean="0"/>
              <a:t> </a:t>
            </a:r>
            <a:r>
              <a:rPr lang="sr-Cyrl-RS" sz="3100" b="1" dirty="0" smtClean="0"/>
              <a:t>ПАТРЉКА</a:t>
            </a:r>
            <a:endParaRPr lang="sr-Latn-RS" sz="3100" b="1" dirty="0" smtClean="0"/>
          </a:p>
          <a:p>
            <a:pPr marL="0" indent="0">
              <a:buNone/>
            </a:pPr>
            <a:endParaRPr lang="sr-Latn-RS" dirty="0" smtClean="0"/>
          </a:p>
          <a:p>
            <a:pPr marL="0" indent="0" algn="just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При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овоме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се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користи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чврсти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или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меки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третман</a:t>
            </a:r>
            <a:r>
              <a:rPr lang="sr-Latn-RS" b="1" dirty="0" smtClean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sr-Cyrl-RS" b="1" dirty="0" smtClean="0"/>
              <a:t>МЕКИ</a:t>
            </a:r>
            <a:r>
              <a:rPr lang="sr-Latn-RS" b="1" dirty="0" smtClean="0"/>
              <a:t> </a:t>
            </a:r>
            <a:r>
              <a:rPr lang="sr-Cyrl-RS" b="1" dirty="0" smtClean="0"/>
              <a:t>ТРЕТМАН</a:t>
            </a:r>
            <a:r>
              <a:rPr lang="sr-Latn-RS" b="1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примењује</a:t>
            </a:r>
            <a:r>
              <a:rPr lang="sr-Latn-RS" dirty="0" smtClean="0"/>
              <a:t> </a:t>
            </a:r>
            <a:r>
              <a:rPr lang="sr-Cyrl-RS" dirty="0" smtClean="0"/>
              <a:t>помоћу</a:t>
            </a:r>
            <a:r>
              <a:rPr lang="sr-Latn-RS" dirty="0" smtClean="0"/>
              <a:t> </a:t>
            </a:r>
            <a:r>
              <a:rPr lang="sr-Cyrl-RS" dirty="0" smtClean="0"/>
              <a:t>еластичних</a:t>
            </a:r>
            <a:r>
              <a:rPr lang="sr-Latn-RS" dirty="0" smtClean="0"/>
              <a:t> </a:t>
            </a:r>
            <a:r>
              <a:rPr lang="sr-Cyrl-RS" dirty="0" smtClean="0"/>
              <a:t>завоја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одговарајућих</a:t>
            </a:r>
            <a:r>
              <a:rPr lang="sr-Latn-RS" dirty="0" smtClean="0"/>
              <a:t> </a:t>
            </a:r>
            <a:r>
              <a:rPr lang="sr-Cyrl-RS" dirty="0" smtClean="0"/>
              <a:t>навлака</a:t>
            </a:r>
            <a:r>
              <a:rPr lang="sr-Latn-RS" dirty="0" smtClean="0"/>
              <a:t>. </a:t>
            </a:r>
          </a:p>
          <a:p>
            <a:pPr marL="0" indent="0" algn="just">
              <a:buNone/>
            </a:pPr>
            <a:endParaRPr lang="sr-Latn-RS" dirty="0" smtClean="0"/>
          </a:p>
          <a:p>
            <a:pPr marL="0" indent="0" algn="just">
              <a:buNone/>
            </a:pPr>
            <a:r>
              <a:rPr lang="sr-Cyrl-RS" b="1" dirty="0" smtClean="0"/>
              <a:t>ЧВРСТИ</a:t>
            </a:r>
            <a:r>
              <a:rPr lang="sr-Latn-RS" b="1" dirty="0" smtClean="0"/>
              <a:t> </a:t>
            </a:r>
            <a:r>
              <a:rPr lang="sr-Cyrl-RS" b="1" dirty="0" smtClean="0"/>
              <a:t>ТРЕТМАН</a:t>
            </a:r>
            <a:r>
              <a:rPr lang="sr-Latn-RS" b="1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примењује</a:t>
            </a:r>
            <a:r>
              <a:rPr lang="sr-Latn-RS" dirty="0" smtClean="0"/>
              <a:t> </a:t>
            </a:r>
            <a:r>
              <a:rPr lang="sr-Cyrl-RS" dirty="0" smtClean="0"/>
              <a:t>помоћу</a:t>
            </a:r>
            <a:r>
              <a:rPr lang="sr-Latn-RS" dirty="0" smtClean="0"/>
              <a:t> </a:t>
            </a:r>
            <a:r>
              <a:rPr lang="sr-Cyrl-RS" dirty="0" smtClean="0"/>
              <a:t>различитих</a:t>
            </a:r>
            <a:r>
              <a:rPr lang="sr-Latn-RS" dirty="0" smtClean="0"/>
              <a:t> </a:t>
            </a:r>
            <a:r>
              <a:rPr lang="sr-Cyrl-RS" dirty="0" smtClean="0"/>
              <a:t>врсти</a:t>
            </a:r>
            <a:r>
              <a:rPr lang="sr-Latn-RS" dirty="0" smtClean="0"/>
              <a:t> </a:t>
            </a:r>
            <a:r>
              <a:rPr lang="sr-Cyrl-RS" dirty="0" smtClean="0"/>
              <a:t>непосредних</a:t>
            </a:r>
            <a:r>
              <a:rPr lang="sr-Latn-RS" dirty="0" smtClean="0"/>
              <a:t> </a:t>
            </a:r>
            <a:r>
              <a:rPr lang="sr-Cyrl-RS" dirty="0" smtClean="0"/>
              <a:t>лежишта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циљу</a:t>
            </a:r>
            <a:r>
              <a:rPr lang="sr-Latn-RS" dirty="0" smtClean="0"/>
              <a:t> </a:t>
            </a:r>
            <a:r>
              <a:rPr lang="sr-Cyrl-RS" dirty="0" smtClean="0"/>
              <a:t>смањења</a:t>
            </a:r>
            <a:r>
              <a:rPr lang="sr-Latn-RS" dirty="0" smtClean="0"/>
              <a:t> </a:t>
            </a:r>
            <a:r>
              <a:rPr lang="sr-Cyrl-RS" dirty="0" smtClean="0"/>
              <a:t>едема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бола</a:t>
            </a:r>
            <a:r>
              <a:rPr lang="sr-Latn-RS" dirty="0" smtClean="0"/>
              <a:t>, </a:t>
            </a:r>
            <a:r>
              <a:rPr lang="sr-Cyrl-RS" dirty="0" smtClean="0"/>
              <a:t>као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стварања</a:t>
            </a:r>
            <a:r>
              <a:rPr lang="sr-Latn-RS" dirty="0" smtClean="0"/>
              <a:t> </a:t>
            </a:r>
            <a:r>
              <a:rPr lang="sr-Cyrl-RS" dirty="0" smtClean="0"/>
              <a:t>могућности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апликовање</a:t>
            </a:r>
            <a:r>
              <a:rPr lang="sr-Latn-RS" dirty="0" smtClean="0"/>
              <a:t> </a:t>
            </a:r>
            <a:r>
              <a:rPr lang="sr-Cyrl-RS" dirty="0" smtClean="0"/>
              <a:t>привремене</a:t>
            </a:r>
            <a:r>
              <a:rPr lang="sr-Latn-RS" dirty="0" smtClean="0"/>
              <a:t> </a:t>
            </a:r>
            <a:r>
              <a:rPr lang="sr-Cyrl-RS" dirty="0" smtClean="0"/>
              <a:t>протезе</a:t>
            </a:r>
            <a:r>
              <a:rPr lang="sr-Latn-RS" dirty="0" smtClean="0"/>
              <a:t> </a:t>
            </a:r>
            <a:r>
              <a:rPr lang="sr-Cyrl-RS" dirty="0" smtClean="0"/>
              <a:t>након</a:t>
            </a:r>
            <a:r>
              <a:rPr lang="sr-Latn-RS" dirty="0" smtClean="0"/>
              <a:t> </a:t>
            </a:r>
            <a:r>
              <a:rPr lang="sr-Cyrl-RS" dirty="0" smtClean="0"/>
              <a:t>формирања</a:t>
            </a:r>
            <a:r>
              <a:rPr lang="sr-Latn-RS" dirty="0" smtClean="0"/>
              <a:t> </a:t>
            </a:r>
            <a:r>
              <a:rPr lang="sr-Cyrl-RS" dirty="0" smtClean="0"/>
              <a:t>патрљка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Применом</a:t>
            </a:r>
            <a:r>
              <a:rPr lang="sr-Latn-RS" dirty="0" smtClean="0"/>
              <a:t> </a:t>
            </a:r>
            <a:r>
              <a:rPr lang="sr-Cyrl-RS" dirty="0" smtClean="0"/>
              <a:t>адекватног</a:t>
            </a:r>
            <a:r>
              <a:rPr lang="sr-Latn-RS" dirty="0" smtClean="0"/>
              <a:t> </a:t>
            </a:r>
            <a:r>
              <a:rPr lang="sr-Cyrl-RS" dirty="0" smtClean="0"/>
              <a:t>бандажирања</a:t>
            </a:r>
            <a:r>
              <a:rPr lang="sr-Latn-RS" dirty="0" smtClean="0"/>
              <a:t> </a:t>
            </a:r>
            <a:r>
              <a:rPr lang="sr-Cyrl-RS" b="1" dirty="0" smtClean="0"/>
              <a:t>постиже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неопходно</a:t>
            </a:r>
            <a:r>
              <a:rPr lang="sr-Latn-RS" b="1" dirty="0" smtClean="0"/>
              <a:t> </a:t>
            </a:r>
            <a:r>
              <a:rPr lang="sr-Cyrl-RS" b="1" dirty="0" smtClean="0"/>
              <a:t>формирање</a:t>
            </a:r>
            <a:r>
              <a:rPr lang="sr-Latn-RS" b="1" dirty="0" smtClean="0"/>
              <a:t> </a:t>
            </a:r>
            <a:r>
              <a:rPr lang="sr-Cyrl-RS" b="1" dirty="0" smtClean="0"/>
              <a:t>ампутационог</a:t>
            </a:r>
            <a:r>
              <a:rPr lang="sr-Latn-RS" b="1" dirty="0" smtClean="0"/>
              <a:t> </a:t>
            </a:r>
            <a:r>
              <a:rPr lang="sr-Cyrl-RS" b="1" dirty="0" smtClean="0"/>
              <a:t>патрљка</a:t>
            </a:r>
            <a:r>
              <a:rPr lang="sr-Latn-RS" b="1" dirty="0" smtClean="0"/>
              <a:t> </a:t>
            </a:r>
            <a:r>
              <a:rPr lang="sr-Cyrl-RS" dirty="0" smtClean="0"/>
              <a:t>конусног</a:t>
            </a:r>
            <a:r>
              <a:rPr lang="sr-Latn-RS" dirty="0" smtClean="0"/>
              <a:t> </a:t>
            </a:r>
            <a:r>
              <a:rPr lang="sr-Cyrl-RS" dirty="0" smtClean="0"/>
              <a:t>или</a:t>
            </a:r>
            <a:r>
              <a:rPr lang="sr-Latn-RS" dirty="0" smtClean="0"/>
              <a:t> </a:t>
            </a:r>
            <a:r>
              <a:rPr lang="sr-Cyrl-RS" dirty="0" smtClean="0"/>
              <a:t>цилиндричног</a:t>
            </a:r>
            <a:r>
              <a:rPr lang="sr-Latn-RS" dirty="0" smtClean="0"/>
              <a:t> </a:t>
            </a:r>
            <a:r>
              <a:rPr lang="sr-Cyrl-RS" dirty="0" smtClean="0"/>
              <a:t>облика</a:t>
            </a:r>
            <a:r>
              <a:rPr lang="sr-Latn-RS" dirty="0" smtClean="0"/>
              <a:t>, </a:t>
            </a:r>
            <a:r>
              <a:rPr lang="sr-Cyrl-RS" dirty="0" smtClean="0"/>
              <a:t>које</a:t>
            </a:r>
            <a:r>
              <a:rPr lang="sr-Latn-RS" dirty="0" smtClean="0"/>
              <a:t> </a:t>
            </a:r>
            <a:r>
              <a:rPr lang="sr-Cyrl-RS" dirty="0" smtClean="0"/>
              <a:t>је</a:t>
            </a:r>
            <a:r>
              <a:rPr lang="sr-Latn-RS" dirty="0" smtClean="0"/>
              <a:t> </a:t>
            </a:r>
            <a:r>
              <a:rPr lang="sr-Cyrl-RS" dirty="0" smtClean="0"/>
              <a:t>предуслов</a:t>
            </a:r>
            <a:r>
              <a:rPr lang="sr-Latn-RS" dirty="0" smtClean="0"/>
              <a:t> </a:t>
            </a:r>
            <a:r>
              <a:rPr lang="sr-Cyrl-RS" dirty="0" smtClean="0"/>
              <a:t>за</a:t>
            </a:r>
            <a:r>
              <a:rPr lang="sr-Latn-RS" dirty="0" smtClean="0"/>
              <a:t> </a:t>
            </a:r>
            <a:r>
              <a:rPr lang="sr-Cyrl-RS" dirty="0" smtClean="0"/>
              <a:t>накнадно</a:t>
            </a:r>
            <a:r>
              <a:rPr lang="sr-Latn-RS" dirty="0" smtClean="0"/>
              <a:t> </a:t>
            </a:r>
            <a:r>
              <a:rPr lang="sr-Cyrl-RS" dirty="0" smtClean="0"/>
              <a:t>протетисање</a:t>
            </a:r>
            <a:r>
              <a:rPr lang="sr-Latn-RS" dirty="0" smtClean="0"/>
              <a:t> </a:t>
            </a:r>
            <a:r>
              <a:rPr lang="sr-Cyrl-RS" dirty="0" smtClean="0"/>
              <a:t>пацијента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Бандажирање</a:t>
            </a:r>
            <a:r>
              <a:rPr lang="sr-Latn-RS" dirty="0" smtClean="0"/>
              <a:t> </a:t>
            </a:r>
            <a:r>
              <a:rPr lang="sr-Cyrl-RS" b="1" dirty="0" smtClean="0"/>
              <a:t>помаже</a:t>
            </a:r>
            <a:r>
              <a:rPr lang="sr-Latn-RS" b="1" dirty="0" smtClean="0"/>
              <a:t> </a:t>
            </a:r>
            <a:r>
              <a:rPr lang="sr-Cyrl-RS" b="1" dirty="0" smtClean="0"/>
              <a:t>у</a:t>
            </a:r>
            <a:r>
              <a:rPr lang="sr-Latn-RS" b="1" dirty="0" smtClean="0"/>
              <a:t> </a:t>
            </a:r>
            <a:r>
              <a:rPr lang="sr-Cyrl-RS" b="1" dirty="0" smtClean="0"/>
              <a:t>смањивању</a:t>
            </a:r>
            <a:r>
              <a:rPr lang="sr-Latn-RS" b="1" dirty="0" smtClean="0"/>
              <a:t> </a:t>
            </a:r>
            <a:r>
              <a:rPr lang="sr-Cyrl-RS" b="1" dirty="0" smtClean="0"/>
              <a:t>постојећег</a:t>
            </a:r>
            <a:r>
              <a:rPr lang="sr-Latn-RS" b="1" dirty="0" smtClean="0"/>
              <a:t> </a:t>
            </a:r>
            <a:r>
              <a:rPr lang="sr-Cyrl-RS" b="1" dirty="0" smtClean="0"/>
              <a:t>отока</a:t>
            </a:r>
            <a:r>
              <a:rPr lang="sr-Latn-RS" dirty="0" smtClean="0"/>
              <a:t>, </a:t>
            </a:r>
            <a:r>
              <a:rPr lang="sr-Cyrl-RS" dirty="0" smtClean="0"/>
              <a:t>спречава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развој</a:t>
            </a:r>
            <a:r>
              <a:rPr lang="sr-Latn-RS" dirty="0" smtClean="0"/>
              <a:t> </a:t>
            </a:r>
            <a:r>
              <a:rPr lang="sr-Cyrl-RS" dirty="0" smtClean="0"/>
              <a:t>и</a:t>
            </a:r>
            <a:r>
              <a:rPr lang="sr-Latn-RS" dirty="0" smtClean="0"/>
              <a:t> </a:t>
            </a:r>
            <a:r>
              <a:rPr lang="sr-Cyrl-RS" dirty="0" smtClean="0"/>
              <a:t>његово</a:t>
            </a:r>
            <a:r>
              <a:rPr lang="sr-Latn-RS" dirty="0" smtClean="0"/>
              <a:t> </a:t>
            </a:r>
            <a:r>
              <a:rPr lang="sr-Cyrl-RS" dirty="0" smtClean="0"/>
              <a:t>повећање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>
                <a:solidFill>
                  <a:srgbClr val="0070C0"/>
                </a:solidFill>
              </a:rPr>
              <a:t>Оно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изводи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најчешће</a:t>
            </a:r>
            <a:r>
              <a:rPr lang="sr-Latn-RS" dirty="0" smtClean="0">
                <a:solidFill>
                  <a:srgbClr val="0070C0"/>
                </a:solidFill>
              </a:rPr>
              <a:t> 3-4 </a:t>
            </a:r>
            <a:r>
              <a:rPr lang="sr-Cyrl-RS" dirty="0" smtClean="0">
                <a:solidFill>
                  <a:srgbClr val="0070C0"/>
                </a:solidFill>
              </a:rPr>
              <a:t>пута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дневно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правилним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размацима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трајању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од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најмање</a:t>
            </a:r>
            <a:r>
              <a:rPr lang="sr-Latn-RS" dirty="0" smtClean="0">
                <a:solidFill>
                  <a:srgbClr val="0070C0"/>
                </a:solidFill>
              </a:rPr>
              <a:t> 7 </a:t>
            </a:r>
            <a:r>
              <a:rPr lang="sr-Cyrl-RS" dirty="0" smtClean="0">
                <a:solidFill>
                  <a:srgbClr val="0070C0"/>
                </a:solidFill>
              </a:rPr>
              <a:t>дана</a:t>
            </a:r>
            <a:r>
              <a:rPr lang="sr-Latn-RS" dirty="0" smtClean="0">
                <a:solidFill>
                  <a:srgbClr val="0070C0"/>
                </a:solidFill>
              </a:rPr>
              <a:t>, </a:t>
            </a:r>
            <a:r>
              <a:rPr lang="sr-Cyrl-RS" dirty="0" smtClean="0">
                <a:solidFill>
                  <a:srgbClr val="0070C0"/>
                </a:solidFill>
              </a:rPr>
              <a:t>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пацијент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мора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обучити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сам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изводи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бандажирање</a:t>
            </a:r>
            <a:r>
              <a:rPr lang="sr-Latn-RS" dirty="0" smtClean="0">
                <a:solidFill>
                  <a:srgbClr val="0070C0"/>
                </a:solidFill>
              </a:rPr>
              <a:t>, </a:t>
            </a:r>
            <a:r>
              <a:rPr lang="sr-Cyrl-RS" dirty="0" smtClean="0">
                <a:solidFill>
                  <a:srgbClr val="0070C0"/>
                </a:solidFill>
              </a:rPr>
              <a:t>наравно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уз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контролу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пацијента</a:t>
            </a:r>
            <a:r>
              <a:rPr lang="sr-Latn-RS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sr-Cyrl-RS" b="1" i="1" dirty="0" smtClean="0"/>
              <a:t>Треба</a:t>
            </a:r>
            <a:r>
              <a:rPr lang="sr-Latn-RS" b="1" i="1" dirty="0" smtClean="0"/>
              <a:t> </a:t>
            </a:r>
            <a:r>
              <a:rPr lang="sr-Cyrl-RS" b="1" i="1" dirty="0" smtClean="0"/>
              <a:t>се</a:t>
            </a:r>
            <a:r>
              <a:rPr lang="sr-Latn-RS" b="1" i="1" dirty="0" smtClean="0"/>
              <a:t> </a:t>
            </a:r>
            <a:r>
              <a:rPr lang="sr-Cyrl-RS" b="1" i="1" dirty="0" smtClean="0"/>
              <a:t>нагласити</a:t>
            </a:r>
            <a:r>
              <a:rPr lang="sr-Latn-RS" b="1" i="1" dirty="0" smtClean="0"/>
              <a:t> </a:t>
            </a:r>
            <a:r>
              <a:rPr lang="sr-Cyrl-RS" b="1" i="1" dirty="0" smtClean="0"/>
              <a:t>и</a:t>
            </a:r>
            <a:r>
              <a:rPr lang="sr-Latn-RS" b="1" i="1" dirty="0" smtClean="0"/>
              <a:t> </a:t>
            </a:r>
            <a:r>
              <a:rPr lang="sr-Cyrl-RS" b="1" i="1" dirty="0" smtClean="0"/>
              <a:t>да</a:t>
            </a:r>
            <a:r>
              <a:rPr lang="sr-Latn-RS" b="1" i="1" dirty="0" smtClean="0"/>
              <a:t> </a:t>
            </a:r>
            <a:r>
              <a:rPr lang="sr-Cyrl-RS" b="1" i="1" dirty="0" smtClean="0"/>
              <a:t>начини</a:t>
            </a:r>
            <a:r>
              <a:rPr lang="sr-Latn-RS" b="1" i="1" dirty="0" smtClean="0"/>
              <a:t> </a:t>
            </a:r>
            <a:r>
              <a:rPr lang="sr-Cyrl-RS" b="1" i="1" dirty="0" smtClean="0"/>
              <a:t>бандажирања</a:t>
            </a:r>
            <a:r>
              <a:rPr lang="sr-Latn-RS" b="1" i="1" dirty="0" smtClean="0"/>
              <a:t> </a:t>
            </a:r>
            <a:r>
              <a:rPr lang="sr-Cyrl-RS" b="1" i="1" dirty="0" smtClean="0"/>
              <a:t>патрљака</a:t>
            </a:r>
            <a:r>
              <a:rPr lang="sr-Latn-RS" b="1" i="1" dirty="0" smtClean="0"/>
              <a:t> </a:t>
            </a:r>
            <a:r>
              <a:rPr lang="sr-Cyrl-RS" b="1" i="1" dirty="0" smtClean="0"/>
              <a:t>за</a:t>
            </a:r>
            <a:r>
              <a:rPr lang="sr-Latn-RS" b="1" i="1" dirty="0" smtClean="0"/>
              <a:t> </a:t>
            </a:r>
            <a:r>
              <a:rPr lang="sr-Cyrl-RS" b="1" i="1" dirty="0" smtClean="0"/>
              <a:t>натколенице</a:t>
            </a:r>
            <a:r>
              <a:rPr lang="sr-Latn-RS" b="1" i="1" dirty="0" smtClean="0"/>
              <a:t> </a:t>
            </a:r>
            <a:r>
              <a:rPr lang="sr-Cyrl-RS" b="1" i="1" dirty="0" smtClean="0"/>
              <a:t>и</a:t>
            </a:r>
            <a:r>
              <a:rPr lang="sr-Latn-RS" b="1" i="1" dirty="0" smtClean="0"/>
              <a:t> </a:t>
            </a:r>
            <a:r>
              <a:rPr lang="sr-Cyrl-RS" b="1" i="1" dirty="0" smtClean="0"/>
              <a:t>потколенице</a:t>
            </a:r>
            <a:r>
              <a:rPr lang="sr-Latn-RS" b="1" i="1" dirty="0" smtClean="0"/>
              <a:t> </a:t>
            </a:r>
            <a:r>
              <a:rPr lang="sr-Cyrl-RS" b="1" i="1" dirty="0" smtClean="0"/>
              <a:t>разликују</a:t>
            </a:r>
            <a:r>
              <a:rPr lang="sr-Latn-RS" b="1" i="1" dirty="0" smtClean="0"/>
              <a:t>, </a:t>
            </a:r>
            <a:r>
              <a:rPr lang="sr-Cyrl-RS" b="1" i="1" dirty="0" smtClean="0"/>
              <a:t>те</a:t>
            </a:r>
            <a:r>
              <a:rPr lang="sr-Latn-RS" b="1" i="1" dirty="0" smtClean="0"/>
              <a:t> </a:t>
            </a:r>
            <a:r>
              <a:rPr lang="sr-Cyrl-RS" b="1" i="1" dirty="0" smtClean="0"/>
              <a:t>да</a:t>
            </a:r>
            <a:r>
              <a:rPr lang="sr-Latn-RS" b="1" i="1" dirty="0" smtClean="0"/>
              <a:t> </a:t>
            </a:r>
            <a:r>
              <a:rPr lang="sr-Cyrl-RS" b="1" i="1" dirty="0" smtClean="0"/>
              <a:t>ће</a:t>
            </a:r>
            <a:r>
              <a:rPr lang="sr-Latn-RS" b="1" i="1" dirty="0" smtClean="0"/>
              <a:t> </a:t>
            </a:r>
            <a:r>
              <a:rPr lang="sr-Cyrl-RS" b="1" i="1" dirty="0" smtClean="0"/>
              <a:t>бити</a:t>
            </a:r>
            <a:r>
              <a:rPr lang="sr-Latn-RS" b="1" i="1" dirty="0" smtClean="0"/>
              <a:t> </a:t>
            </a:r>
            <a:r>
              <a:rPr lang="sr-Cyrl-RS" b="1" i="1" dirty="0" smtClean="0"/>
              <a:t>посебно</a:t>
            </a:r>
            <a:r>
              <a:rPr lang="sr-Latn-RS" b="1" i="1" dirty="0" smtClean="0"/>
              <a:t> </a:t>
            </a:r>
            <a:r>
              <a:rPr lang="sr-Cyrl-RS" b="1" i="1" dirty="0" smtClean="0"/>
              <a:t>описани</a:t>
            </a:r>
            <a:r>
              <a:rPr lang="sr-Latn-RS" b="1" i="1" dirty="0" smtClean="0"/>
              <a:t>.</a:t>
            </a:r>
            <a:endParaRPr lang="sr-Latn-R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0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4921"/>
            <a:ext cx="10972800" cy="515967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БАНДАЖИРАЊЕ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НАТКОЛЕНИЦЕ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ЕЛАСТИЧНИМ</a:t>
            </a:r>
            <a:r>
              <a:rPr lang="sr-Latn-RS" b="1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FF0000"/>
                </a:solidFill>
              </a:rPr>
              <a:t>ЗАВОЈЕМ</a:t>
            </a: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sr-Latn-RS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sr-Cyrl-RS" b="1" dirty="0" smtClean="0"/>
              <a:t>Изводи</a:t>
            </a:r>
            <a:r>
              <a:rPr lang="sr-Latn-RS" b="1" dirty="0" smtClean="0"/>
              <a:t> </a:t>
            </a:r>
            <a:r>
              <a:rPr lang="sr-Cyrl-RS" b="1" dirty="0" smtClean="0"/>
              <a:t>се</a:t>
            </a:r>
            <a:r>
              <a:rPr lang="sr-Latn-RS" b="1" dirty="0" smtClean="0"/>
              <a:t> </a:t>
            </a:r>
            <a:r>
              <a:rPr lang="sr-Cyrl-RS" b="1" dirty="0" smtClean="0"/>
              <a:t>коришћењем</a:t>
            </a:r>
            <a:r>
              <a:rPr lang="sr-Latn-RS" b="1" dirty="0" smtClean="0"/>
              <a:t> </a:t>
            </a:r>
            <a:r>
              <a:rPr lang="sr-Cyrl-RS" b="1" dirty="0" smtClean="0"/>
              <a:t>више</a:t>
            </a:r>
            <a:r>
              <a:rPr lang="sr-Latn-RS" b="1" dirty="0" smtClean="0"/>
              <a:t> </a:t>
            </a:r>
            <a:r>
              <a:rPr lang="sr-Cyrl-RS" b="1" dirty="0" smtClean="0"/>
              <a:t>техника</a:t>
            </a:r>
            <a:r>
              <a:rPr lang="sr-Latn-RS" b="1" dirty="0" smtClean="0"/>
              <a:t>, </a:t>
            </a:r>
            <a:r>
              <a:rPr lang="sr-Cyrl-RS" b="1" dirty="0" smtClean="0"/>
              <a:t>али</a:t>
            </a:r>
            <a:r>
              <a:rPr lang="sr-Latn-RS" b="1" dirty="0" smtClean="0"/>
              <a:t> </a:t>
            </a:r>
            <a:r>
              <a:rPr lang="sr-Cyrl-RS" b="1" dirty="0" smtClean="0"/>
              <a:t>све</a:t>
            </a:r>
            <a:r>
              <a:rPr lang="sr-Latn-RS" b="1" dirty="0" smtClean="0"/>
              <a:t> </a:t>
            </a:r>
            <a:r>
              <a:rPr lang="sr-Cyrl-RS" b="1" dirty="0" smtClean="0"/>
              <a:t>имају</a:t>
            </a:r>
            <a:r>
              <a:rPr lang="sr-Latn-RS" b="1" dirty="0" smtClean="0"/>
              <a:t> </a:t>
            </a:r>
            <a:r>
              <a:rPr lang="sr-Cyrl-RS" b="1" dirty="0" smtClean="0"/>
              <a:t>исти</a:t>
            </a:r>
            <a:r>
              <a:rPr lang="sr-Latn-RS" b="1" dirty="0" smtClean="0"/>
              <a:t> </a:t>
            </a:r>
            <a:r>
              <a:rPr lang="sr-Cyrl-RS" b="1" dirty="0" smtClean="0"/>
              <a:t>циљ</a:t>
            </a:r>
            <a:r>
              <a:rPr lang="sr-Latn-RS" b="1" dirty="0" smtClean="0"/>
              <a:t>, </a:t>
            </a:r>
            <a:r>
              <a:rPr lang="sr-Cyrl-RS" b="1" dirty="0" smtClean="0"/>
              <a:t>а</a:t>
            </a:r>
            <a:r>
              <a:rPr lang="sr-Latn-RS" b="1" dirty="0" smtClean="0"/>
              <a:t> </a:t>
            </a:r>
            <a:r>
              <a:rPr lang="sr-Cyrl-RS" b="1" dirty="0" smtClean="0"/>
              <a:t>то</a:t>
            </a:r>
            <a:r>
              <a:rPr lang="sr-Latn-RS" b="1" dirty="0" smtClean="0"/>
              <a:t> </a:t>
            </a:r>
            <a:r>
              <a:rPr lang="sr-Cyrl-RS" b="1" dirty="0" smtClean="0"/>
              <a:t>је</a:t>
            </a:r>
            <a:r>
              <a:rPr lang="sr-Latn-RS" b="1" dirty="0" smtClean="0"/>
              <a:t> </a:t>
            </a:r>
            <a:r>
              <a:rPr lang="sr-Cyrl-RS" b="1" dirty="0" smtClean="0"/>
              <a:t>формирање</a:t>
            </a:r>
            <a:r>
              <a:rPr lang="sr-Latn-RS" b="1" dirty="0" smtClean="0"/>
              <a:t> </a:t>
            </a:r>
            <a:r>
              <a:rPr lang="sr-Cyrl-RS" b="1" dirty="0" smtClean="0"/>
              <a:t>патрљка</a:t>
            </a:r>
            <a:r>
              <a:rPr lang="sr-Latn-RS" b="1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>
                <a:solidFill>
                  <a:srgbClr val="7030A0"/>
                </a:solidFill>
              </a:rPr>
              <a:t>Бандажиње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се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изводи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обавијањем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еластичног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завоја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око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карлиц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изнад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великог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трохантера</a:t>
            </a:r>
            <a:r>
              <a:rPr lang="sr-Latn-RS" dirty="0" smtClean="0">
                <a:solidFill>
                  <a:srgbClr val="7030A0"/>
                </a:solidFill>
              </a:rPr>
              <a:t>,</a:t>
            </a:r>
            <a:r>
              <a:rPr lang="sr-Cyrl-RS" dirty="0" smtClean="0">
                <a:solidFill>
                  <a:srgbClr val="7030A0"/>
                </a:solidFill>
              </a:rPr>
              <a:t>а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онда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иде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преко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стомака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и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спушта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се</a:t>
            </a:r>
            <a:r>
              <a:rPr lang="sr-Latn-RS" dirty="0" smtClean="0">
                <a:solidFill>
                  <a:srgbClr val="7030A0"/>
                </a:solidFill>
              </a:rPr>
              <a:t> </a:t>
            </a:r>
            <a:r>
              <a:rPr lang="sr-Cyrl-RS" dirty="0" smtClean="0">
                <a:solidFill>
                  <a:srgbClr val="7030A0"/>
                </a:solidFill>
              </a:rPr>
              <a:t>наниже</a:t>
            </a:r>
            <a:r>
              <a:rPr lang="sr-Latn-RS" dirty="0" smtClean="0">
                <a:solidFill>
                  <a:srgbClr val="7030A0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sr-Cyrl-RS" dirty="0" smtClean="0">
                <a:solidFill>
                  <a:srgbClr val="0070C0"/>
                </a:solidFill>
              </a:rPr>
              <a:t>Други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начин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подразумева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почињање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од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нивоа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почетка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натколенице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предње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стране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спушта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на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даље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око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врха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патрљка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обавијеним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облику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осмице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овим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завојем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онда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иде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повијање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око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патрљка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и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горњем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делу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се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око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кукова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завој</a:t>
            </a:r>
            <a:r>
              <a:rPr lang="sr-Latn-RS" dirty="0" smtClean="0">
                <a:solidFill>
                  <a:srgbClr val="0070C0"/>
                </a:solidFill>
              </a:rPr>
              <a:t> </a:t>
            </a:r>
            <a:r>
              <a:rPr lang="sr-Cyrl-RS" dirty="0" smtClean="0">
                <a:solidFill>
                  <a:srgbClr val="0070C0"/>
                </a:solidFill>
              </a:rPr>
              <a:t>обавија</a:t>
            </a:r>
            <a:r>
              <a:rPr lang="sr-Latn-RS" dirty="0" smtClean="0"/>
              <a:t>.</a:t>
            </a:r>
          </a:p>
          <a:p>
            <a:pPr marL="0" indent="0" algn="just">
              <a:buNone/>
            </a:pPr>
            <a:r>
              <a:rPr lang="sr-Cyrl-RS" dirty="0" smtClean="0"/>
              <a:t>Ово</a:t>
            </a:r>
            <a:r>
              <a:rPr lang="sr-Latn-RS" dirty="0" smtClean="0"/>
              <a:t> </a:t>
            </a:r>
            <a:r>
              <a:rPr lang="sr-Cyrl-RS" dirty="0" smtClean="0"/>
              <a:t>бандажирање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врши</a:t>
            </a:r>
            <a:r>
              <a:rPr lang="sr-Latn-RS" dirty="0" smtClean="0"/>
              <a:t> </a:t>
            </a:r>
            <a:r>
              <a:rPr lang="sr-Cyrl-RS" dirty="0" smtClean="0"/>
              <a:t>у</a:t>
            </a:r>
            <a:r>
              <a:rPr lang="sr-Latn-RS" dirty="0" smtClean="0"/>
              <a:t> </a:t>
            </a:r>
            <a:r>
              <a:rPr lang="sr-Cyrl-RS" dirty="0" smtClean="0"/>
              <a:t>неколико</a:t>
            </a:r>
            <a:r>
              <a:rPr lang="sr-Latn-RS" dirty="0" smtClean="0"/>
              <a:t> </a:t>
            </a:r>
            <a:r>
              <a:rPr lang="sr-Cyrl-RS" dirty="0" smtClean="0"/>
              <a:t>слојева</a:t>
            </a:r>
            <a:r>
              <a:rPr lang="sr-Latn-RS" dirty="0" smtClean="0"/>
              <a:t> </a:t>
            </a:r>
            <a:r>
              <a:rPr lang="sr-Cyrl-RS" dirty="0" smtClean="0"/>
              <a:t>како</a:t>
            </a:r>
            <a:r>
              <a:rPr lang="sr-Latn-RS" dirty="0" smtClean="0"/>
              <a:t> </a:t>
            </a:r>
            <a:r>
              <a:rPr lang="sr-Cyrl-RS" dirty="0" smtClean="0"/>
              <a:t>би</a:t>
            </a:r>
            <a:r>
              <a:rPr lang="sr-Latn-RS" dirty="0" smtClean="0"/>
              <a:t> </a:t>
            </a:r>
            <a:r>
              <a:rPr lang="sr-Cyrl-RS" dirty="0" smtClean="0"/>
              <a:t>се</a:t>
            </a:r>
            <a:r>
              <a:rPr lang="sr-Latn-RS" dirty="0" smtClean="0"/>
              <a:t> </a:t>
            </a:r>
            <a:r>
              <a:rPr lang="sr-Cyrl-RS" dirty="0" smtClean="0"/>
              <a:t>добила</a:t>
            </a:r>
            <a:r>
              <a:rPr lang="sr-Latn-RS" dirty="0" smtClean="0"/>
              <a:t> </a:t>
            </a:r>
            <a:r>
              <a:rPr lang="sr-Cyrl-RS" dirty="0" smtClean="0"/>
              <a:t>задовољавајућа</a:t>
            </a:r>
            <a:r>
              <a:rPr lang="sr-Latn-RS" dirty="0" smtClean="0"/>
              <a:t> </a:t>
            </a:r>
            <a:r>
              <a:rPr lang="sr-Cyrl-RS" dirty="0" smtClean="0"/>
              <a:t>бандажа</a:t>
            </a:r>
            <a:r>
              <a:rPr lang="sr-Latn-R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4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154" y="534156"/>
            <a:ext cx="10087628" cy="601251"/>
          </a:xfrm>
        </p:spPr>
        <p:txBody>
          <a:bodyPr>
            <a:normAutofit/>
          </a:bodyPr>
          <a:lstStyle/>
          <a:p>
            <a:pPr algn="ctr"/>
            <a:r>
              <a:rPr lang="sr-Cyrl-RS" sz="3200" b="1" dirty="0" smtClean="0"/>
              <a:t>БАНДАЖИРАЊЕ</a:t>
            </a:r>
            <a:r>
              <a:rPr lang="sr-Latn-RS" sz="3200" b="1" dirty="0" smtClean="0"/>
              <a:t> </a:t>
            </a:r>
            <a:r>
              <a:rPr lang="sr-Cyrl-RS" sz="3200" b="1" dirty="0" smtClean="0"/>
              <a:t>НАТКОЛЕНЦЕ</a:t>
            </a:r>
            <a:endParaRPr lang="en-US" sz="32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r="74993"/>
          <a:stretch/>
        </p:blipFill>
        <p:spPr>
          <a:xfrm rot="5400000">
            <a:off x="1830753" y="-109134"/>
            <a:ext cx="2442580" cy="52484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DA5FA-8895-4E54-BA31-25B57CF95EE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2" r="45995"/>
          <a:stretch/>
        </p:blipFill>
        <p:spPr>
          <a:xfrm rot="5400000">
            <a:off x="7713944" y="-132097"/>
            <a:ext cx="2442579" cy="5294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7" r="11998"/>
          <a:stretch/>
        </p:blipFill>
        <p:spPr>
          <a:xfrm rot="5400000">
            <a:off x="4546783" y="2558366"/>
            <a:ext cx="2668371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0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4681</TotalTime>
  <Words>1505</Words>
  <Application>Microsoft Office PowerPoint</Application>
  <PresentationFormat>Widescreen</PresentationFormat>
  <Paragraphs>138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Wingdings</vt:lpstr>
      <vt:lpstr>Wingdings 2</vt:lpstr>
      <vt:lpstr>Flow</vt:lpstr>
      <vt:lpstr>     </vt:lpstr>
      <vt:lpstr>IV ПРЕТПРОТЕТИЧКА ФАЗА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БАНДАЖИРАЊЕ НАТКОЛЕНЦЕ</vt:lpstr>
      <vt:lpstr>PowerPoint Presentation</vt:lpstr>
      <vt:lpstr>БАНДАЖИРАЊЕ ПОТКОЛЕНИЦЕ</vt:lpstr>
      <vt:lpstr>PowerPoint Presentation</vt:lpstr>
      <vt:lpstr>PowerPoint Presentation</vt:lpstr>
      <vt:lpstr>PowerPoint Presentation</vt:lpstr>
      <vt:lpstr>PowerPoint Presentation</vt:lpstr>
      <vt:lpstr>ВЕЖБЕ КОД НАТКОЛЕНИХ АМПУТАЦИЈА</vt:lpstr>
      <vt:lpstr>ВЕЖБЕ КОД ПОТКОЛЕНИХ АМПУТАЦИЈА</vt:lpstr>
      <vt:lpstr>PowerPoint Presentation</vt:lpstr>
      <vt:lpstr>PowerPoint Presentation</vt:lpstr>
      <vt:lpstr>PowerPoint Presentation</vt:lpstr>
      <vt:lpstr>PowerPoint Presentation</vt:lpstr>
      <vt:lpstr>НАРЕДНА ПРЕДАВАЊА</vt:lpstr>
      <vt:lpstr>ХВАЛА НА ПАЖЊИ!!!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   </dc:title>
  <dc:creator>korisnik</dc:creator>
  <cp:lastModifiedBy>korisnik</cp:lastModifiedBy>
  <cp:revision>292</cp:revision>
  <dcterms:created xsi:type="dcterms:W3CDTF">2019-03-01T12:43:24Z</dcterms:created>
  <dcterms:modified xsi:type="dcterms:W3CDTF">2019-04-19T08:14:46Z</dcterms:modified>
</cp:coreProperties>
</file>