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65" r:id="rId2"/>
    <p:sldId id="266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98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90" r:id="rId24"/>
    <p:sldId id="288" r:id="rId25"/>
    <p:sldId id="289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67" r:id="rId34"/>
    <p:sldId id="26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EABB7E"/>
    <a:srgbClr val="CCECFF"/>
    <a:srgbClr val="0099FF"/>
    <a:srgbClr val="FF99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AA9DD-4A9A-484C-A684-B8A4F7CE2EB5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DABCF-43BB-4359-8708-D44B10DC1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84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186A8A-B538-4E88-B6FC-A3DC88C81B0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3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F92C0-17E2-4ABC-84DC-E02EE5359741}" type="datetime1">
              <a:rPr lang="en-US" smtClean="0"/>
              <a:pPr/>
              <a:t>5/7/2019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61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0349-015F-4529-AAAC-CE4663E1A8B4}" type="datetime1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7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7D98-06F1-423B-BC20-4505BD6FF2DE}" type="datetime1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4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3A18-51FE-4217-81AB-7918AFF5A0A8}" type="datetime1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CA33-0728-4ECC-80DE-35F7B2B096F4}" type="datetime1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38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4F6D-7F0A-45A5-9BA2-0C625A5D1137}" type="datetime1">
              <a:rPr lang="en-US" smtClean="0"/>
              <a:pPr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1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20A8-19F5-421A-AB11-4FD4D2B769FD}" type="datetime1">
              <a:rPr lang="en-US" smtClean="0"/>
              <a:pPr/>
              <a:t>5/7/2019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97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46D7-6A0F-460C-8E09-8DFD9D18B9FB}" type="datetime1">
              <a:rPr lang="en-US" smtClean="0"/>
              <a:pPr/>
              <a:t>5/7/2019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85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0B65-B7FB-4C4B-B34B-08AC2E23884B}" type="datetime1">
              <a:rPr lang="en-US" smtClean="0"/>
              <a:pPr/>
              <a:t>5/7/2019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66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11D8B-0CA5-47E7-97D7-D5DEC4BC66C4}" type="datetime1">
              <a:rPr lang="en-US" smtClean="0"/>
              <a:pPr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4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9CB5-908F-4771-82F7-7BE611131D85}" type="datetime1">
              <a:rPr lang="en-US" smtClean="0"/>
              <a:pPr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61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97DA2A-ABB5-457E-A12C-70D00410744A}" type="datetime1">
              <a:rPr lang="en-US" smtClean="0"/>
              <a:pPr/>
              <a:t>5/7/2019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34297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048001"/>
            <a:ext cx="8229600" cy="1470025"/>
          </a:xfrm>
        </p:spPr>
        <p:txBody>
          <a:bodyPr rtlCol="0">
            <a:noAutofit/>
          </a:bodyPr>
          <a:lstStyle/>
          <a:p>
            <a:pPr lvl="0"/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 </a:t>
            </a:r>
            <a:br>
              <a:rPr lang="en-US" sz="3200" dirty="0"/>
            </a:b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1" y="1141505"/>
            <a:ext cx="9143998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sr-Cyrl-CS" sz="2800" b="1" dirty="0">
                <a:solidFill>
                  <a:schemeClr val="tx1"/>
                </a:solidFill>
              </a:rPr>
              <a:t>НАСТАВНИ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sr-Cyrl-CS" sz="2800" b="1" dirty="0">
                <a:solidFill>
                  <a:schemeClr val="tx1"/>
                </a:solidFill>
              </a:rPr>
              <a:t>ПРЕДМЕТ</a:t>
            </a:r>
            <a:r>
              <a:rPr lang="en-US" sz="2800" b="1" dirty="0">
                <a:solidFill>
                  <a:schemeClr val="tx1"/>
                </a:solidFill>
              </a:rPr>
              <a:t>-</a:t>
            </a:r>
            <a:r>
              <a:rPr lang="sr-Cyrl-CS" sz="2800" b="1" dirty="0">
                <a:solidFill>
                  <a:schemeClr val="tx1"/>
                </a:solidFill>
              </a:rPr>
              <a:t>ПРОТЕТИКА</a:t>
            </a:r>
            <a:r>
              <a:rPr lang="sr-Latn-CS" sz="2800" b="1" dirty="0">
                <a:solidFill>
                  <a:schemeClr val="tx1"/>
                </a:solidFill>
              </a:rPr>
              <a:t> </a:t>
            </a:r>
            <a:r>
              <a:rPr lang="sr-Cyrl-CS" sz="2800" b="1" dirty="0">
                <a:solidFill>
                  <a:schemeClr val="tx1"/>
                </a:solidFill>
              </a:rPr>
              <a:t>И</a:t>
            </a:r>
            <a:r>
              <a:rPr lang="sr-Latn-CS" sz="2800" b="1" dirty="0">
                <a:solidFill>
                  <a:schemeClr val="tx1"/>
                </a:solidFill>
              </a:rPr>
              <a:t> </a:t>
            </a:r>
            <a:r>
              <a:rPr lang="sr-Cyrl-CS" sz="2800" b="1" dirty="0">
                <a:solidFill>
                  <a:schemeClr val="tx1"/>
                </a:solidFill>
              </a:rPr>
              <a:t>ОРТОТИКА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53" name="TextBox 7"/>
          <p:cNvSpPr txBox="1">
            <a:spLocks noChangeArrowheads="1"/>
          </p:cNvSpPr>
          <p:nvPr/>
        </p:nvSpPr>
        <p:spPr bwMode="auto">
          <a:xfrm>
            <a:off x="1809721" y="5357827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>
              <a:latin typeface="Calibri" pitchFamily="34" charset="0"/>
            </a:endParaRPr>
          </a:p>
          <a:p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4" name="Picture 2" descr="C:\Users\direktor\Desktop\vms cuprija 1 - Copy\1.Kineziologija 2 moja predavanja\sko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0"/>
            <a:ext cx="42862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743918" y="1828800"/>
            <a:ext cx="10597850" cy="218521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r-Cyrl-CS" sz="2800" b="1" dirty="0"/>
              <a:t>Предавање</a:t>
            </a:r>
            <a:r>
              <a:rPr lang="en-US" sz="2800" b="1" dirty="0"/>
              <a:t> </a:t>
            </a:r>
            <a:r>
              <a:rPr lang="sr-Latn-RS" sz="2800" b="1" dirty="0" smtClean="0"/>
              <a:t>XI</a:t>
            </a:r>
            <a:endParaRPr lang="sr-Latn-RS" sz="2800" b="1" dirty="0"/>
          </a:p>
          <a:p>
            <a:pPr algn="just"/>
            <a:endParaRPr lang="sr-Latn-RS" sz="1200" b="1" dirty="0"/>
          </a:p>
          <a:p>
            <a:pPr algn="just"/>
            <a:r>
              <a:rPr lang="sr-Cyrl-RS" sz="2400" dirty="0" smtClean="0"/>
              <a:t>Протетичка </a:t>
            </a:r>
            <a:r>
              <a:rPr lang="sr-Cyrl-RS" sz="2400" dirty="0"/>
              <a:t>фаза рехабилитације, обука хода, опрема за обуку хода пацијената, основне вежбе у току хода пацијената, вежбе хода и координације, анализа хода пацијента са протезама за ноге, девијације при ходу пацијената са протезом, локомоторни индекс.</a:t>
            </a:r>
            <a:endParaRPr lang="en-US" sz="2400" dirty="0"/>
          </a:p>
        </p:txBody>
      </p:sp>
      <p:pic>
        <p:nvPicPr>
          <p:cNvPr id="8" name="Picture 7" descr="800px_COLOURBOX345356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0068" y="4239644"/>
            <a:ext cx="4162382" cy="19405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/>
          <p:cNvSpPr txBox="1"/>
          <p:nvPr/>
        </p:nvSpPr>
        <p:spPr>
          <a:xfrm>
            <a:off x="3505200" y="6279282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400" b="1" i="1" dirty="0"/>
              <a:t>проф.др Милорад Јеркан</a:t>
            </a:r>
            <a:endParaRPr lang="en-US" sz="2400" b="1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4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969" y="903349"/>
            <a:ext cx="11470105" cy="5635564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r-Latn-RS" sz="3100" b="1" dirty="0" smtClean="0"/>
              <a:t>6. </a:t>
            </a:r>
            <a:r>
              <a:rPr lang="sr-Cyrl-RS" sz="3100" b="1" dirty="0" smtClean="0"/>
              <a:t>СИЛАЖЕЊЕ</a:t>
            </a:r>
            <a:r>
              <a:rPr lang="sr-Latn-RS" sz="3100" b="1" dirty="0" smtClean="0"/>
              <a:t> </a:t>
            </a:r>
            <a:r>
              <a:rPr lang="sr-Cyrl-RS" sz="3100" b="1" dirty="0" smtClean="0"/>
              <a:t>НИЗ</a:t>
            </a:r>
            <a:r>
              <a:rPr lang="sr-Latn-RS" sz="3100" b="1" dirty="0" smtClean="0"/>
              <a:t> </a:t>
            </a:r>
            <a:r>
              <a:rPr lang="sr-Cyrl-RS" sz="3100" b="1" dirty="0" smtClean="0"/>
              <a:t>СТЕПЕНИЦЕ</a:t>
            </a:r>
            <a:endParaRPr lang="sr-Latn-RS" sz="3100" b="1" dirty="0" smtClean="0"/>
          </a:p>
          <a:p>
            <a:pPr marL="0" indent="0" algn="just">
              <a:buNone/>
            </a:pPr>
            <a:endParaRPr lang="sr-Latn-RS" dirty="0" smtClean="0"/>
          </a:p>
          <a:p>
            <a:pPr marL="0" indent="0" algn="just">
              <a:buNone/>
            </a:pPr>
            <a:r>
              <a:rPr lang="sr-Cyrl-RS" b="1" dirty="0" smtClean="0"/>
              <a:t>Како</a:t>
            </a:r>
            <a:r>
              <a:rPr lang="sr-Latn-RS" b="1" dirty="0" smtClean="0"/>
              <a:t> </a:t>
            </a:r>
            <a:r>
              <a:rPr lang="sr-Cyrl-RS" b="1" dirty="0" smtClean="0"/>
              <a:t>би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</a:t>
            </a:r>
            <a:r>
              <a:rPr lang="sr-Latn-RS" b="1" dirty="0" smtClean="0"/>
              <a:t> </a:t>
            </a:r>
            <a:r>
              <a:rPr lang="sr-Cyrl-RS" b="1" dirty="0" smtClean="0"/>
              <a:t>научио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силази</a:t>
            </a:r>
            <a:r>
              <a:rPr lang="sr-Latn-RS" b="1" dirty="0" smtClean="0"/>
              <a:t> </a:t>
            </a:r>
            <a:r>
              <a:rPr lang="sr-Cyrl-RS" b="1" dirty="0" smtClean="0"/>
              <a:t>низ</a:t>
            </a:r>
            <a:r>
              <a:rPr lang="sr-Latn-RS" b="1" dirty="0" smtClean="0"/>
              <a:t> </a:t>
            </a:r>
            <a:r>
              <a:rPr lang="sr-Cyrl-RS" b="1" dirty="0" smtClean="0"/>
              <a:t>степенице</a:t>
            </a:r>
            <a:r>
              <a:rPr lang="sr-Latn-RS" b="1" dirty="0" smtClean="0"/>
              <a:t> </a:t>
            </a:r>
            <a:r>
              <a:rPr lang="sr-Cyrl-RS" b="1" dirty="0" smtClean="0"/>
              <a:t>мора</a:t>
            </a:r>
            <a:r>
              <a:rPr lang="sr-Latn-RS" b="1" dirty="0" smtClean="0"/>
              <a:t> </a:t>
            </a:r>
            <a:r>
              <a:rPr lang="sr-Cyrl-RS" b="1" dirty="0" smtClean="0"/>
              <a:t>проћи</a:t>
            </a:r>
            <a:r>
              <a:rPr lang="sr-Latn-RS" b="1" dirty="0" smtClean="0"/>
              <a:t> </a:t>
            </a:r>
            <a:r>
              <a:rPr lang="sr-Cyrl-RS" b="1" dirty="0" smtClean="0"/>
              <a:t>кроз</a:t>
            </a:r>
            <a:r>
              <a:rPr lang="sr-Latn-RS" b="1" dirty="0" smtClean="0"/>
              <a:t> </a:t>
            </a:r>
            <a:r>
              <a:rPr lang="sr-Cyrl-RS" b="1" dirty="0" smtClean="0"/>
              <a:t>одговарајући</a:t>
            </a:r>
            <a:r>
              <a:rPr lang="sr-Latn-RS" b="1" dirty="0" smtClean="0"/>
              <a:t> </a:t>
            </a:r>
            <a:r>
              <a:rPr lang="sr-Cyrl-RS" b="1" dirty="0" smtClean="0"/>
              <a:t>тренинг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једностраном</a:t>
            </a:r>
            <a:r>
              <a:rPr lang="sr-Latn-RS" dirty="0" smtClean="0"/>
              <a:t> </a:t>
            </a:r>
            <a:r>
              <a:rPr lang="sr-Cyrl-RS" dirty="0" smtClean="0"/>
              <a:t>потколеном</a:t>
            </a:r>
            <a:r>
              <a:rPr lang="sr-Latn-RS" dirty="0" smtClean="0"/>
              <a:t> </a:t>
            </a:r>
            <a:r>
              <a:rPr lang="sr-Cyrl-RS" dirty="0" smtClean="0"/>
              <a:t>ампутацијом</a:t>
            </a:r>
            <a:r>
              <a:rPr lang="sr-Latn-RS" dirty="0" smtClean="0"/>
              <a:t> </a:t>
            </a:r>
            <a:r>
              <a:rPr lang="sr-Cyrl-RS" dirty="0" smtClean="0"/>
              <a:t>углавном</a:t>
            </a:r>
            <a:r>
              <a:rPr lang="sr-Latn-RS" dirty="0" smtClean="0"/>
              <a:t> </a:t>
            </a:r>
            <a:r>
              <a:rPr lang="sr-Cyrl-RS" dirty="0" smtClean="0"/>
              <a:t>лако</a:t>
            </a:r>
            <a:r>
              <a:rPr lang="sr-Latn-RS" dirty="0" smtClean="0"/>
              <a:t> </a:t>
            </a:r>
            <a:r>
              <a:rPr lang="sr-Cyrl-RS" dirty="0" smtClean="0"/>
              <a:t>савладава</a:t>
            </a:r>
            <a:r>
              <a:rPr lang="sr-Latn-RS" dirty="0" smtClean="0"/>
              <a:t> </a:t>
            </a:r>
            <a:r>
              <a:rPr lang="sr-Cyrl-RS" dirty="0" smtClean="0"/>
              <a:t>ову</a:t>
            </a:r>
            <a:r>
              <a:rPr lang="sr-Latn-RS" dirty="0" smtClean="0"/>
              <a:t> </a:t>
            </a:r>
            <a:r>
              <a:rPr lang="sr-Cyrl-RS" dirty="0" smtClean="0"/>
              <a:t>врсту</a:t>
            </a:r>
            <a:r>
              <a:rPr lang="sr-Latn-RS" dirty="0" smtClean="0"/>
              <a:t> </a:t>
            </a:r>
            <a:r>
              <a:rPr lang="sr-Cyrl-RS" dirty="0" smtClean="0"/>
              <a:t>кретње</a:t>
            </a:r>
            <a:r>
              <a:rPr lang="sr-Latn-RS" dirty="0" smtClean="0"/>
              <a:t>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чему</a:t>
            </a:r>
            <a:r>
              <a:rPr lang="sr-Latn-RS" dirty="0" smtClean="0"/>
              <a:t> </a:t>
            </a:r>
            <a:r>
              <a:rPr lang="sr-Cyrl-RS" dirty="0" smtClean="0"/>
              <a:t>може</a:t>
            </a:r>
            <a:r>
              <a:rPr lang="sr-Latn-RS" dirty="0" smtClean="0"/>
              <a:t> </a:t>
            </a:r>
            <a:r>
              <a:rPr lang="sr-Cyrl-RS" dirty="0" smtClean="0"/>
              <a:t>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не</a:t>
            </a:r>
            <a:r>
              <a:rPr lang="sr-Latn-RS" dirty="0" smtClean="0"/>
              <a:t> </a:t>
            </a:r>
            <a:r>
              <a:rPr lang="sr-Cyrl-RS" dirty="0" smtClean="0"/>
              <a:t>мора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користи</a:t>
            </a:r>
            <a:r>
              <a:rPr lang="sr-Latn-RS" dirty="0" smtClean="0"/>
              <a:t> </a:t>
            </a:r>
            <a:r>
              <a:rPr lang="sr-Cyrl-RS" dirty="0" smtClean="0"/>
              <a:t>неко</a:t>
            </a:r>
            <a:r>
              <a:rPr lang="sr-Latn-RS" dirty="0" smtClean="0"/>
              <a:t> </a:t>
            </a:r>
            <a:r>
              <a:rPr lang="sr-Cyrl-RS" dirty="0" smtClean="0"/>
              <a:t>помагало</a:t>
            </a:r>
            <a:r>
              <a:rPr lang="sr-Latn-RS" dirty="0" smtClean="0"/>
              <a:t>, </a:t>
            </a:r>
            <a:r>
              <a:rPr lang="sr-Cyrl-RS" dirty="0" smtClean="0"/>
              <a:t>док</a:t>
            </a:r>
            <a:r>
              <a:rPr lang="sr-Latn-RS" dirty="0" smtClean="0"/>
              <a:t> </a:t>
            </a: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обостраним</a:t>
            </a:r>
            <a:r>
              <a:rPr lang="sr-Latn-RS" dirty="0" smtClean="0"/>
              <a:t> </a:t>
            </a:r>
            <a:r>
              <a:rPr lang="sr-Cyrl-RS" dirty="0" smtClean="0"/>
              <a:t>ампутацијама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користи</a:t>
            </a:r>
            <a:r>
              <a:rPr lang="sr-Latn-RS" dirty="0" smtClean="0"/>
              <a:t> </a:t>
            </a:r>
            <a:r>
              <a:rPr lang="sr-Cyrl-RS" dirty="0" smtClean="0"/>
              <a:t>мање</a:t>
            </a:r>
            <a:r>
              <a:rPr lang="sr-Latn-RS" dirty="0" smtClean="0"/>
              <a:t> </a:t>
            </a:r>
            <a:r>
              <a:rPr lang="sr-Cyrl-RS" dirty="0" smtClean="0"/>
              <a:t>степеника</a:t>
            </a:r>
            <a:r>
              <a:rPr lang="sr-Latn-RS" dirty="0" smtClean="0"/>
              <a:t> </a:t>
            </a:r>
            <a:r>
              <a:rPr lang="sr-Cyrl-RS" dirty="0" smtClean="0"/>
              <a:t>како</a:t>
            </a:r>
            <a:r>
              <a:rPr lang="sr-Latn-RS" dirty="0" smtClean="0"/>
              <a:t> </a:t>
            </a:r>
            <a:r>
              <a:rPr lang="sr-Cyrl-RS" dirty="0" smtClean="0"/>
              <a:t>би</a:t>
            </a:r>
            <a:r>
              <a:rPr lang="sr-Latn-RS" dirty="0" smtClean="0"/>
              <a:t> </a:t>
            </a:r>
            <a:r>
              <a:rPr lang="sr-Cyrl-RS" dirty="0" smtClean="0"/>
              <a:t>савладао</a:t>
            </a:r>
            <a:r>
              <a:rPr lang="sr-Latn-RS" dirty="0" smtClean="0"/>
              <a:t> </a:t>
            </a:r>
            <a:r>
              <a:rPr lang="sr-Cyrl-RS" dirty="0" smtClean="0"/>
              <a:t>ход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силази</a:t>
            </a:r>
            <a:r>
              <a:rPr lang="sr-Latn-RS" dirty="0" smtClean="0"/>
              <a:t> </a:t>
            </a:r>
            <a:r>
              <a:rPr lang="sr-Cyrl-RS" dirty="0" smtClean="0"/>
              <a:t>тако</a:t>
            </a:r>
            <a:r>
              <a:rPr lang="sr-Latn-RS" dirty="0" smtClean="0"/>
              <a:t> </a:t>
            </a:r>
            <a:r>
              <a:rPr lang="sr-Cyrl-RS" dirty="0" smtClean="0"/>
              <a:t>што</a:t>
            </a:r>
            <a:r>
              <a:rPr lang="sr-Latn-RS" dirty="0" smtClean="0"/>
              <a:t> </a:t>
            </a:r>
            <a:r>
              <a:rPr lang="sr-Cyrl-RS" dirty="0" smtClean="0"/>
              <a:t>стопало</a:t>
            </a:r>
            <a:r>
              <a:rPr lang="sr-Latn-RS" dirty="0" smtClean="0"/>
              <a:t> </a:t>
            </a:r>
            <a:r>
              <a:rPr lang="sr-Cyrl-RS" dirty="0" smtClean="0"/>
              <a:t>једне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 </a:t>
            </a:r>
            <a:r>
              <a:rPr lang="sr-Cyrl-RS" dirty="0" smtClean="0"/>
              <a:t>спушта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површину</a:t>
            </a:r>
            <a:r>
              <a:rPr lang="sr-Latn-RS" dirty="0" smtClean="0"/>
              <a:t> </a:t>
            </a:r>
            <a:r>
              <a:rPr lang="sr-Cyrl-RS" dirty="0" smtClean="0"/>
              <a:t>следећег</a:t>
            </a:r>
            <a:r>
              <a:rPr lang="sr-Latn-RS" dirty="0" smtClean="0"/>
              <a:t> </a:t>
            </a:r>
            <a:r>
              <a:rPr lang="sr-Cyrl-RS" dirty="0" smtClean="0"/>
              <a:t>степеника</a:t>
            </a:r>
            <a:r>
              <a:rPr lang="sr-Latn-RS" dirty="0" smtClean="0"/>
              <a:t>, </a:t>
            </a:r>
            <a:r>
              <a:rPr lang="sr-Cyrl-RS" dirty="0" smtClean="0"/>
              <a:t>затим</a:t>
            </a:r>
            <a:r>
              <a:rPr lang="sr-Latn-RS" dirty="0" smtClean="0"/>
              <a:t> </a:t>
            </a:r>
            <a:r>
              <a:rPr lang="sr-Cyrl-RS" dirty="0" smtClean="0"/>
              <a:t>тежину</a:t>
            </a:r>
            <a:r>
              <a:rPr lang="sr-Latn-RS" dirty="0" smtClean="0"/>
              <a:t> </a:t>
            </a:r>
            <a:r>
              <a:rPr lang="sr-Cyrl-RS" dirty="0" smtClean="0"/>
              <a:t>тела</a:t>
            </a:r>
            <a:r>
              <a:rPr lang="sr-Latn-RS" dirty="0" smtClean="0"/>
              <a:t> </a:t>
            </a:r>
            <a:r>
              <a:rPr lang="sr-Cyrl-RS" dirty="0" smtClean="0"/>
              <a:t>преноси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ту</a:t>
            </a:r>
            <a:r>
              <a:rPr lang="sr-Latn-RS" dirty="0" smtClean="0"/>
              <a:t> </a:t>
            </a:r>
            <a:r>
              <a:rPr lang="sr-Cyrl-RS" dirty="0" smtClean="0"/>
              <a:t>протезу</a:t>
            </a:r>
            <a:r>
              <a:rPr lang="sr-Latn-RS" dirty="0" smtClean="0"/>
              <a:t> </a:t>
            </a:r>
            <a:r>
              <a:rPr lang="sr-Cyrl-RS" dirty="0" smtClean="0"/>
              <a:t>након</a:t>
            </a:r>
            <a:r>
              <a:rPr lang="sr-Latn-RS" dirty="0" smtClean="0"/>
              <a:t> </a:t>
            </a:r>
            <a:r>
              <a:rPr lang="sr-Cyrl-RS" dirty="0" smtClean="0"/>
              <a:t>чега</a:t>
            </a:r>
            <a:r>
              <a:rPr lang="sr-Latn-RS" dirty="0" smtClean="0"/>
              <a:t> </a:t>
            </a:r>
            <a:r>
              <a:rPr lang="sr-Cyrl-RS" dirty="0" smtClean="0"/>
              <a:t>стопало</a:t>
            </a:r>
            <a:r>
              <a:rPr lang="sr-Latn-RS" dirty="0" smtClean="0"/>
              <a:t> </a:t>
            </a:r>
            <a:r>
              <a:rPr lang="sr-Cyrl-RS" dirty="0" smtClean="0"/>
              <a:t>друге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 </a:t>
            </a:r>
            <a:r>
              <a:rPr lang="sr-Cyrl-RS" dirty="0" smtClean="0"/>
              <a:t>приводи</a:t>
            </a:r>
            <a:r>
              <a:rPr lang="sr-Latn-RS" dirty="0" smtClean="0"/>
              <a:t> </a:t>
            </a:r>
            <a:r>
              <a:rPr lang="sr-Cyrl-RS" dirty="0" smtClean="0"/>
              <a:t>стопалу</a:t>
            </a:r>
            <a:r>
              <a:rPr lang="sr-Latn-RS" dirty="0" smtClean="0"/>
              <a:t> </a:t>
            </a:r>
            <a:r>
              <a:rPr lang="sr-Cyrl-RS" dirty="0" smtClean="0"/>
              <a:t>прве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почетку</a:t>
            </a:r>
            <a:r>
              <a:rPr lang="sr-Latn-RS" b="1" dirty="0" smtClean="0"/>
              <a:t> </a:t>
            </a:r>
            <a:r>
              <a:rPr lang="sr-Cyrl-RS" b="1" dirty="0" smtClean="0"/>
              <a:t>вежбања</a:t>
            </a:r>
            <a:r>
              <a:rPr lang="sr-Latn-RS" b="1" dirty="0" smtClean="0"/>
              <a:t>, </a:t>
            </a:r>
            <a:r>
              <a:rPr lang="sr-Cyrl-RS" b="1" dirty="0" smtClean="0"/>
              <a:t>како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при</a:t>
            </a:r>
            <a:r>
              <a:rPr lang="sr-Latn-RS" b="1" dirty="0" smtClean="0"/>
              <a:t> </a:t>
            </a:r>
            <a:r>
              <a:rPr lang="sr-Cyrl-RS" b="1" dirty="0" smtClean="0"/>
              <a:t>пењању</a:t>
            </a:r>
            <a:r>
              <a:rPr lang="sr-Latn-RS" b="1" dirty="0" smtClean="0"/>
              <a:t> </a:t>
            </a:r>
            <a:r>
              <a:rPr lang="sr-Cyrl-RS" b="1" dirty="0" smtClean="0"/>
              <a:t>уз</a:t>
            </a:r>
            <a:r>
              <a:rPr lang="sr-Latn-RS" b="1" dirty="0" smtClean="0"/>
              <a:t> </a:t>
            </a:r>
            <a:r>
              <a:rPr lang="sr-Cyrl-RS" b="1" dirty="0" smtClean="0"/>
              <a:t>степенице</a:t>
            </a:r>
            <a:r>
              <a:rPr lang="sr-Latn-RS" b="1" dirty="0" smtClean="0"/>
              <a:t>,  </a:t>
            </a:r>
            <a:r>
              <a:rPr lang="sr-Cyrl-RS" b="1" dirty="0" smtClean="0"/>
              <a:t>пацијент</a:t>
            </a:r>
            <a:r>
              <a:rPr lang="sr-Latn-RS" b="1" dirty="0" smtClean="0"/>
              <a:t> </a:t>
            </a:r>
            <a:r>
              <a:rPr lang="sr-Cyrl-RS" b="1" dirty="0" smtClean="0"/>
              <a:t>треба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користи</a:t>
            </a:r>
            <a:r>
              <a:rPr lang="sr-Latn-RS" b="1" dirty="0" smtClean="0"/>
              <a:t> </a:t>
            </a:r>
            <a:r>
              <a:rPr lang="sr-Cyrl-RS" b="1" dirty="0" smtClean="0"/>
              <a:t>ограду</a:t>
            </a:r>
            <a:r>
              <a:rPr lang="sr-Latn-RS" b="1" dirty="0" smtClean="0"/>
              <a:t> </a:t>
            </a:r>
            <a:r>
              <a:rPr lang="sr-Cyrl-RS" b="1" dirty="0" smtClean="0"/>
              <a:t>као</a:t>
            </a:r>
            <a:r>
              <a:rPr lang="sr-Latn-RS" b="1" dirty="0" smtClean="0"/>
              <a:t> </a:t>
            </a:r>
            <a:r>
              <a:rPr lang="sr-Cyrl-RS" b="1" dirty="0" smtClean="0"/>
              <a:t>ослонац</a:t>
            </a:r>
            <a:r>
              <a:rPr lang="sr-Latn-RS" b="1" dirty="0" smtClean="0"/>
              <a:t>, </a:t>
            </a:r>
            <a:r>
              <a:rPr lang="sr-Cyrl-RS" b="1" dirty="0" smtClean="0"/>
              <a:t>а</a:t>
            </a:r>
            <a:r>
              <a:rPr lang="sr-Latn-RS" b="1" dirty="0" smtClean="0"/>
              <a:t> </a:t>
            </a:r>
            <a:r>
              <a:rPr lang="sr-Cyrl-RS" b="1" dirty="0" smtClean="0"/>
              <a:t>касније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силажење</a:t>
            </a:r>
            <a:r>
              <a:rPr lang="sr-Latn-RS" b="1" dirty="0" smtClean="0"/>
              <a:t> </a:t>
            </a:r>
            <a:r>
              <a:rPr lang="sr-Cyrl-RS" b="1" dirty="0" smtClean="0"/>
              <a:t>изводи</a:t>
            </a:r>
            <a:r>
              <a:rPr lang="sr-Latn-RS" b="1" dirty="0" smtClean="0"/>
              <a:t> </a:t>
            </a:r>
            <a:r>
              <a:rPr lang="sr-Cyrl-RS" b="1" dirty="0" smtClean="0"/>
              <a:t>без</a:t>
            </a:r>
            <a:r>
              <a:rPr lang="sr-Latn-RS" b="1" dirty="0" smtClean="0"/>
              <a:t> </a:t>
            </a:r>
            <a:r>
              <a:rPr lang="sr-Cyrl-RS" b="1" dirty="0" smtClean="0"/>
              <a:t>ослонца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b="1" dirty="0" smtClean="0">
                <a:solidFill>
                  <a:srgbClr val="0070C0"/>
                </a:solidFill>
              </a:rPr>
              <a:t>При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овој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врсти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кретања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пацијент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треба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да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зна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да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ће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се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колено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аутоматски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савијати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током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нормалног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спуштања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стопала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на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доњи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степеник</a:t>
            </a:r>
            <a:r>
              <a:rPr lang="sr-Latn-RS" b="1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sr-Cyrl-RS" b="1" dirty="0" smtClean="0"/>
              <a:t>Уколико</a:t>
            </a:r>
            <a:r>
              <a:rPr lang="sr-Latn-RS" b="1" dirty="0" smtClean="0"/>
              <a:t> </a:t>
            </a:r>
            <a:r>
              <a:rPr lang="sr-Cyrl-RS" b="1" dirty="0" smtClean="0"/>
              <a:t>тада</a:t>
            </a:r>
            <a:r>
              <a:rPr lang="sr-Latn-RS" b="1" dirty="0" smtClean="0"/>
              <a:t> </a:t>
            </a:r>
            <a:r>
              <a:rPr lang="sr-Cyrl-RS" b="1" dirty="0" smtClean="0"/>
              <a:t>дође</a:t>
            </a:r>
            <a:r>
              <a:rPr lang="sr-Latn-RS" b="1" dirty="0" smtClean="0"/>
              <a:t> </a:t>
            </a:r>
            <a:r>
              <a:rPr lang="sr-Cyrl-RS" b="1" dirty="0" smtClean="0"/>
              <a:t>до</a:t>
            </a:r>
            <a:r>
              <a:rPr lang="sr-Latn-RS" b="1" dirty="0" smtClean="0"/>
              <a:t> </a:t>
            </a:r>
            <a:r>
              <a:rPr lang="sr-Cyrl-RS" b="1" dirty="0" smtClean="0"/>
              <a:t>благе</a:t>
            </a:r>
            <a:r>
              <a:rPr lang="sr-Latn-RS" b="1" dirty="0" smtClean="0"/>
              <a:t> </a:t>
            </a:r>
            <a:r>
              <a:rPr lang="sr-Cyrl-RS" b="1" dirty="0" smtClean="0"/>
              <a:t>несигурности</a:t>
            </a:r>
            <a:r>
              <a:rPr lang="sr-Latn-RS" b="1" dirty="0" smtClean="0"/>
              <a:t>, </a:t>
            </a:r>
            <a:r>
              <a:rPr lang="sr-Cyrl-RS" b="1" dirty="0" smtClean="0"/>
              <a:t>пацијент</a:t>
            </a:r>
            <a:r>
              <a:rPr lang="sr-Latn-RS" b="1" dirty="0" smtClean="0"/>
              <a:t> </a:t>
            </a:r>
            <a:r>
              <a:rPr lang="sr-Cyrl-RS" b="1" dirty="0" smtClean="0"/>
              <a:t>треба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зна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брзо</a:t>
            </a:r>
            <a:r>
              <a:rPr lang="sr-Latn-RS" b="1" dirty="0" smtClean="0"/>
              <a:t> </a:t>
            </a:r>
            <a:r>
              <a:rPr lang="sr-Cyrl-RS" b="1" dirty="0" smtClean="0"/>
              <a:t>превазилази</a:t>
            </a:r>
            <a:r>
              <a:rPr lang="sr-Latn-RS" b="1" dirty="0" smtClean="0"/>
              <a:t> </a:t>
            </a:r>
            <a:r>
              <a:rPr lang="sr-Cyrl-RS" b="1" dirty="0" smtClean="0"/>
              <a:t>будући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тежина</a:t>
            </a:r>
            <a:r>
              <a:rPr lang="sr-Latn-RS" b="1" dirty="0" smtClean="0"/>
              <a:t> </a:t>
            </a:r>
            <a:r>
              <a:rPr lang="sr-Cyrl-RS" b="1" dirty="0" smtClean="0"/>
              <a:t>тела</a:t>
            </a:r>
            <a:r>
              <a:rPr lang="sr-Latn-RS" b="1" dirty="0" smtClean="0"/>
              <a:t> </a:t>
            </a:r>
            <a:r>
              <a:rPr lang="sr-Cyrl-RS" b="1" dirty="0" smtClean="0"/>
              <a:t>одмах</a:t>
            </a:r>
            <a:r>
              <a:rPr lang="sr-Latn-RS" b="1" dirty="0" smtClean="0"/>
              <a:t> </a:t>
            </a:r>
            <a:r>
              <a:rPr lang="sr-Cyrl-RS" b="1" dirty="0" smtClean="0"/>
              <a:t>преноси</a:t>
            </a:r>
            <a:r>
              <a:rPr lang="sr-Latn-RS" b="1" dirty="0" smtClean="0"/>
              <a:t> </a:t>
            </a: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нормално</a:t>
            </a:r>
            <a:r>
              <a:rPr lang="sr-Latn-RS" b="1" dirty="0" smtClean="0"/>
              <a:t> </a:t>
            </a:r>
            <a:r>
              <a:rPr lang="sr-Cyrl-RS" b="1" dirty="0" smtClean="0"/>
              <a:t>стопало</a:t>
            </a:r>
            <a:r>
              <a:rPr lang="sr-Latn-RS" dirty="0" smtClean="0"/>
              <a:t>.</a:t>
            </a:r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40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137" y="1875888"/>
            <a:ext cx="7876674" cy="4663025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Cyrl-RS" b="1" dirty="0" smtClean="0"/>
              <a:t>Након</a:t>
            </a:r>
            <a:r>
              <a:rPr lang="sr-Latn-RS" b="1" dirty="0" smtClean="0"/>
              <a:t> </a:t>
            </a:r>
            <a:r>
              <a:rPr lang="sr-Cyrl-RS" b="1" dirty="0" smtClean="0"/>
              <a:t>добијања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, </a:t>
            </a:r>
            <a:r>
              <a:rPr lang="sr-Cyrl-RS" b="1" dirty="0" smtClean="0"/>
              <a:t>од</a:t>
            </a:r>
            <a:r>
              <a:rPr lang="sr-Latn-RS" b="1" dirty="0" smtClean="0"/>
              <a:t> </a:t>
            </a:r>
            <a:r>
              <a:rPr lang="sr-Cyrl-RS" b="1" dirty="0" smtClean="0"/>
              <a:t>изузетне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важности</a:t>
            </a:r>
            <a:r>
              <a:rPr lang="sr-Latn-RS" b="1" dirty="0" smtClean="0"/>
              <a:t> </a:t>
            </a:r>
            <a:r>
              <a:rPr lang="sr-Cyrl-RS" b="1" dirty="0" smtClean="0"/>
              <a:t>проценити</a:t>
            </a:r>
            <a:r>
              <a:rPr lang="sr-Latn-RS" b="1" dirty="0" smtClean="0"/>
              <a:t> </a:t>
            </a:r>
            <a:r>
              <a:rPr lang="sr-Cyrl-RS" b="1" dirty="0" smtClean="0"/>
              <a:t>како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</a:t>
            </a:r>
            <a:r>
              <a:rPr lang="sr-Latn-RS" b="1" dirty="0" smtClean="0"/>
              <a:t> </a:t>
            </a:r>
            <a:r>
              <a:rPr lang="sr-Cyrl-RS" b="1" dirty="0" smtClean="0"/>
              <a:t>користи</a:t>
            </a:r>
            <a:r>
              <a:rPr lang="sr-Latn-RS" b="1" dirty="0" smtClean="0"/>
              <a:t> </a:t>
            </a:r>
            <a:r>
              <a:rPr lang="sr-Cyrl-RS" b="1" dirty="0" smtClean="0"/>
              <a:t>протезу</a:t>
            </a:r>
            <a:r>
              <a:rPr lang="sr-Latn-RS" b="1" dirty="0" smtClean="0"/>
              <a:t>. </a:t>
            </a:r>
            <a:r>
              <a:rPr lang="sr-Cyrl-RS" b="1" dirty="0" smtClean="0"/>
              <a:t>Пацијенти</a:t>
            </a:r>
            <a:r>
              <a:rPr lang="sr-Latn-RS" b="1" dirty="0" smtClean="0"/>
              <a:t> </a:t>
            </a:r>
            <a:r>
              <a:rPr lang="sr-Cyrl-RS" b="1" dirty="0" smtClean="0"/>
              <a:t>их</a:t>
            </a:r>
            <a:r>
              <a:rPr lang="sr-Latn-RS" b="1" dirty="0" smtClean="0"/>
              <a:t> </a:t>
            </a:r>
            <a:r>
              <a:rPr lang="sr-Cyrl-RS" b="1" dirty="0" smtClean="0"/>
              <a:t>највише</a:t>
            </a:r>
            <a:r>
              <a:rPr lang="sr-Latn-RS" b="1" dirty="0" smtClean="0"/>
              <a:t> </a:t>
            </a:r>
            <a:r>
              <a:rPr lang="sr-Cyrl-RS" b="1" dirty="0" smtClean="0"/>
              <a:t>употребљавају</a:t>
            </a:r>
            <a:r>
              <a:rPr lang="sr-Latn-RS" b="1" dirty="0" smtClean="0"/>
              <a:t> </a:t>
            </a:r>
            <a:r>
              <a:rPr lang="sr-Cyrl-RS" b="1" dirty="0" smtClean="0"/>
              <a:t>при</a:t>
            </a:r>
            <a:r>
              <a:rPr lang="sr-Latn-RS" b="1" dirty="0" smtClean="0"/>
              <a:t> </a:t>
            </a:r>
            <a:r>
              <a:rPr lang="sr-Cyrl-RS" b="1" dirty="0" smtClean="0"/>
              <a:t>ходу</a:t>
            </a:r>
            <a:r>
              <a:rPr lang="sr-Latn-RS" b="1" dirty="0" smtClean="0"/>
              <a:t> </a:t>
            </a: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равном</a:t>
            </a:r>
            <a:r>
              <a:rPr lang="sr-Latn-RS" b="1" dirty="0" smtClean="0"/>
              <a:t> </a:t>
            </a:r>
            <a:r>
              <a:rPr lang="sr-Cyrl-RS" b="1" dirty="0" smtClean="0"/>
              <a:t>терену</a:t>
            </a:r>
            <a:r>
              <a:rPr lang="sr-Latn-RS" b="1" dirty="0" smtClean="0"/>
              <a:t> </a:t>
            </a:r>
            <a:r>
              <a:rPr lang="sr-Cyrl-RS" b="1" dirty="0" smtClean="0"/>
              <a:t>умереном</a:t>
            </a:r>
            <a:r>
              <a:rPr lang="sr-Latn-RS" b="1" dirty="0" smtClean="0"/>
              <a:t> </a:t>
            </a:r>
            <a:r>
              <a:rPr lang="sr-Cyrl-RS" b="1" dirty="0" smtClean="0"/>
              <a:t>брзином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>
                <a:solidFill>
                  <a:srgbClr val="FF0000"/>
                </a:solidFill>
              </a:rPr>
              <a:t>ОНО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ШТО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ЈЕ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ВАЖНО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ИМАТИ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НА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УМУ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ЈЕСТЕ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ДА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НИ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НАЈАВРШЕНИЈА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ПРОТЕЗА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НЕ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МОЖЕ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ДА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НАДОКНАДИ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ФУНКЦИЈУ</a:t>
            </a:r>
            <a:r>
              <a:rPr lang="sr-Latn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/>
              <a:t>која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изгубљена</a:t>
            </a:r>
            <a:r>
              <a:rPr lang="sr-Latn-RS" dirty="0" smtClean="0"/>
              <a:t> </a:t>
            </a:r>
            <a:r>
              <a:rPr lang="sr-Cyrl-RS" dirty="0" smtClean="0"/>
              <a:t>ампутираном</a:t>
            </a:r>
            <a:r>
              <a:rPr lang="sr-Latn-RS" dirty="0" smtClean="0"/>
              <a:t> </a:t>
            </a:r>
            <a:r>
              <a:rPr lang="sr-Cyrl-RS" dirty="0" smtClean="0"/>
              <a:t>ногом</a:t>
            </a:r>
            <a:r>
              <a:rPr lang="sr-Latn-RS" dirty="0" smtClean="0"/>
              <a:t>, </a:t>
            </a:r>
            <a:r>
              <a:rPr lang="sr-Cyrl-RS" dirty="0" smtClean="0"/>
              <a:t>те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мање</a:t>
            </a:r>
            <a:r>
              <a:rPr lang="sr-Latn-RS" dirty="0" smtClean="0"/>
              <a:t> </a:t>
            </a:r>
            <a:r>
              <a:rPr lang="sr-Cyrl-RS" dirty="0" smtClean="0"/>
              <a:t>девијације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несигурности</a:t>
            </a:r>
            <a:r>
              <a:rPr lang="sr-Latn-RS" dirty="0" smtClean="0"/>
              <a:t>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ходу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протезом</a:t>
            </a:r>
            <a:r>
              <a:rPr lang="sr-Latn-RS" dirty="0" smtClean="0"/>
              <a:t> (</a:t>
            </a:r>
            <a:r>
              <a:rPr lang="sr-Cyrl-RS" dirty="0" smtClean="0"/>
              <a:t>најчешће</a:t>
            </a:r>
            <a:r>
              <a:rPr lang="sr-Latn-RS" dirty="0" smtClean="0"/>
              <a:t> </a:t>
            </a: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натколених</a:t>
            </a:r>
            <a:r>
              <a:rPr lang="sr-Latn-RS" dirty="0" smtClean="0"/>
              <a:t>) </a:t>
            </a:r>
            <a:r>
              <a:rPr lang="sr-Cyrl-RS" dirty="0" smtClean="0"/>
              <a:t>морају</a:t>
            </a:r>
            <a:r>
              <a:rPr lang="sr-Latn-RS" dirty="0" smtClean="0"/>
              <a:t> </a:t>
            </a:r>
            <a:r>
              <a:rPr lang="sr-Cyrl-RS" dirty="0" smtClean="0"/>
              <a:t>толерисати</a:t>
            </a:r>
            <a:r>
              <a:rPr lang="sr-Latn-R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419924"/>
            <a:ext cx="10972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4000" b="1" dirty="0"/>
              <a:t>АНАЛИЗА</a:t>
            </a:r>
            <a:r>
              <a:rPr lang="sr-Latn-RS" sz="4000" b="1" dirty="0"/>
              <a:t> </a:t>
            </a:r>
            <a:r>
              <a:rPr lang="sr-Cyrl-RS" sz="4000" b="1" dirty="0"/>
              <a:t>ХОДА</a:t>
            </a:r>
            <a:r>
              <a:rPr lang="sr-Latn-RS" sz="4000" b="1" dirty="0"/>
              <a:t> </a:t>
            </a:r>
            <a:r>
              <a:rPr lang="sr-Cyrl-RS" sz="4000" b="1" dirty="0"/>
              <a:t>ПАЦИЈЕНАТА</a:t>
            </a:r>
            <a:r>
              <a:rPr lang="sr-Latn-RS" sz="4000" b="1" dirty="0"/>
              <a:t> </a:t>
            </a:r>
            <a:r>
              <a:rPr lang="sr-Cyrl-RS" sz="4000" b="1" dirty="0"/>
              <a:t>СА</a:t>
            </a:r>
            <a:r>
              <a:rPr lang="sr-Latn-RS" sz="4000" b="1" dirty="0"/>
              <a:t> </a:t>
            </a:r>
            <a:r>
              <a:rPr lang="sr-Cyrl-RS" sz="4000" b="1" dirty="0"/>
              <a:t>ПРОТЕЗАМА</a:t>
            </a:r>
            <a:r>
              <a:rPr lang="sr-Latn-RS" sz="4000" b="1" dirty="0"/>
              <a:t> </a:t>
            </a:r>
            <a:r>
              <a:rPr lang="sr-Cyrl-RS" sz="4000" b="1" dirty="0"/>
              <a:t>ЗА</a:t>
            </a:r>
            <a:r>
              <a:rPr lang="sr-Latn-RS" sz="4000" b="1" dirty="0"/>
              <a:t> </a:t>
            </a:r>
            <a:r>
              <a:rPr lang="sr-Cyrl-RS" sz="4000" b="1" dirty="0"/>
              <a:t>НОГЕ</a:t>
            </a:r>
            <a:endParaRPr lang="sr-Latn-R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691" r="30633"/>
          <a:stretch/>
        </p:blipFill>
        <p:spPr>
          <a:xfrm>
            <a:off x="8758990" y="1875887"/>
            <a:ext cx="2823410" cy="46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1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7537"/>
            <a:ext cx="7475621" cy="4977063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 marL="0" indent="0" algn="just">
              <a:buNone/>
            </a:pPr>
            <a:r>
              <a:rPr lang="sr-Cyrl-RS" b="1" dirty="0"/>
              <a:t>Степен</a:t>
            </a:r>
            <a:r>
              <a:rPr lang="sr-Latn-RS" b="1" dirty="0"/>
              <a:t> </a:t>
            </a:r>
            <a:r>
              <a:rPr lang="sr-Cyrl-RS" b="1" dirty="0"/>
              <a:t>поменуте</a:t>
            </a:r>
            <a:r>
              <a:rPr lang="sr-Latn-RS" b="1" dirty="0"/>
              <a:t> </a:t>
            </a:r>
            <a:r>
              <a:rPr lang="sr-Cyrl-RS" b="1" dirty="0"/>
              <a:t>девијације</a:t>
            </a:r>
            <a:r>
              <a:rPr lang="sr-Latn-RS" b="1" dirty="0"/>
              <a:t> </a:t>
            </a:r>
            <a:r>
              <a:rPr lang="sr-Cyrl-RS" b="1" dirty="0"/>
              <a:t>зависи</a:t>
            </a:r>
            <a:r>
              <a:rPr lang="sr-Latn-RS" b="1" dirty="0"/>
              <a:t> </a:t>
            </a:r>
            <a:r>
              <a:rPr lang="sr-Cyrl-RS" b="1" dirty="0"/>
              <a:t>од</a:t>
            </a:r>
            <a:r>
              <a:rPr lang="sr-Latn-RS" b="1" dirty="0"/>
              <a:t> </a:t>
            </a:r>
            <a:r>
              <a:rPr lang="sr-Cyrl-RS" b="1" dirty="0"/>
              <a:t>неколико</a:t>
            </a:r>
            <a:r>
              <a:rPr lang="sr-Latn-RS" b="1" dirty="0"/>
              <a:t> </a:t>
            </a:r>
            <a:r>
              <a:rPr lang="sr-Cyrl-RS" b="1" dirty="0"/>
              <a:t>фактора</a:t>
            </a:r>
            <a:r>
              <a:rPr lang="sr-Latn-RS" b="1" dirty="0"/>
              <a:t>, </a:t>
            </a:r>
            <a:r>
              <a:rPr lang="sr-Cyrl-RS" b="1" dirty="0"/>
              <a:t>а</a:t>
            </a:r>
            <a:r>
              <a:rPr lang="sr-Latn-RS" b="1" dirty="0"/>
              <a:t> </a:t>
            </a:r>
            <a:r>
              <a:rPr lang="sr-Cyrl-RS" b="1" dirty="0"/>
              <a:t>то</a:t>
            </a:r>
            <a:r>
              <a:rPr lang="sr-Latn-RS" b="1" dirty="0"/>
              <a:t> </a:t>
            </a:r>
            <a:r>
              <a:rPr lang="sr-Cyrl-RS" b="1" dirty="0"/>
              <a:t>су</a:t>
            </a:r>
            <a:r>
              <a:rPr lang="sr-Latn-RS" b="1" dirty="0"/>
              <a:t> </a:t>
            </a:r>
            <a:r>
              <a:rPr lang="sr-Cyrl-RS" b="1" dirty="0" smtClean="0">
                <a:solidFill>
                  <a:srgbClr val="00B050"/>
                </a:solidFill>
              </a:rPr>
              <a:t>СТАЊЕ</a:t>
            </a:r>
            <a:r>
              <a:rPr lang="sr-Latn-RS" b="1" dirty="0" smtClean="0">
                <a:solidFill>
                  <a:srgbClr val="00B050"/>
                </a:solidFill>
              </a:rPr>
              <a:t> </a:t>
            </a:r>
            <a:r>
              <a:rPr lang="sr-Cyrl-RS" b="1" dirty="0" smtClean="0">
                <a:solidFill>
                  <a:srgbClr val="00B050"/>
                </a:solidFill>
              </a:rPr>
              <a:t>ПАЦИЈЕНТ</a:t>
            </a:r>
            <a:r>
              <a:rPr lang="sr-Latn-RS" b="1" dirty="0">
                <a:solidFill>
                  <a:srgbClr val="00B050"/>
                </a:solidFill>
              </a:rPr>
              <a:t>A</a:t>
            </a:r>
            <a:r>
              <a:rPr lang="sr-Latn-RS" b="1" dirty="0" smtClean="0"/>
              <a:t>, </a:t>
            </a:r>
            <a:r>
              <a:rPr lang="sr-Cyrl-RS" b="1" dirty="0" smtClean="0">
                <a:solidFill>
                  <a:srgbClr val="0070C0"/>
                </a:solidFill>
              </a:rPr>
              <a:t>ЊЕГОВЕ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МОГУЋНОСТИ</a:t>
            </a:r>
            <a:r>
              <a:rPr lang="sr-Latn-RS" b="1" dirty="0" smtClean="0"/>
              <a:t>, </a:t>
            </a:r>
            <a:r>
              <a:rPr lang="sr-Cyrl-RS" b="1" dirty="0" smtClean="0">
                <a:solidFill>
                  <a:srgbClr val="FF33CC"/>
                </a:solidFill>
              </a:rPr>
              <a:t>ВРСТ</a:t>
            </a:r>
            <a:r>
              <a:rPr lang="sr-Latn-RS" b="1" dirty="0" smtClean="0">
                <a:solidFill>
                  <a:srgbClr val="FF33CC"/>
                </a:solidFill>
              </a:rPr>
              <a:t>A </a:t>
            </a:r>
            <a:r>
              <a:rPr lang="sr-Cyrl-RS" b="1" dirty="0" smtClean="0">
                <a:solidFill>
                  <a:srgbClr val="FF33CC"/>
                </a:solidFill>
              </a:rPr>
              <a:t>ПРОТЕЗЕ</a:t>
            </a:r>
            <a:r>
              <a:rPr lang="sr-Latn-RS" b="1" dirty="0" smtClean="0"/>
              <a:t>.</a:t>
            </a:r>
            <a:endParaRPr lang="sr-Latn-RS" b="1" dirty="0"/>
          </a:p>
          <a:p>
            <a:pPr marL="0" indent="0" algn="just">
              <a:buNone/>
            </a:pPr>
            <a:r>
              <a:rPr lang="sr-Cyrl-RS" dirty="0"/>
              <a:t>Те</a:t>
            </a:r>
            <a:r>
              <a:rPr lang="sr-Latn-RS" dirty="0"/>
              <a:t> </a:t>
            </a:r>
            <a:r>
              <a:rPr lang="sr-Cyrl-RS" dirty="0"/>
              <a:t>девијације</a:t>
            </a:r>
            <a:r>
              <a:rPr lang="sr-Latn-RS" dirty="0"/>
              <a:t> </a:t>
            </a:r>
            <a:r>
              <a:rPr lang="sr-Cyrl-RS" dirty="0"/>
              <a:t>морају</a:t>
            </a:r>
            <a:r>
              <a:rPr lang="sr-Latn-RS" dirty="0"/>
              <a:t> </a:t>
            </a:r>
            <a:r>
              <a:rPr lang="sr-Cyrl-RS" dirty="0"/>
              <a:t>да</a:t>
            </a:r>
            <a:r>
              <a:rPr lang="sr-Latn-RS" dirty="0"/>
              <a:t> </a:t>
            </a:r>
            <a:r>
              <a:rPr lang="sr-Cyrl-RS" dirty="0"/>
              <a:t>се</a:t>
            </a:r>
            <a:r>
              <a:rPr lang="sr-Latn-RS" dirty="0"/>
              <a:t> </a:t>
            </a:r>
            <a:r>
              <a:rPr lang="sr-Cyrl-RS" dirty="0"/>
              <a:t>уоче</a:t>
            </a:r>
            <a:r>
              <a:rPr lang="sr-Latn-RS" dirty="0"/>
              <a:t> </a:t>
            </a:r>
            <a:r>
              <a:rPr lang="sr-Cyrl-RS" dirty="0"/>
              <a:t>на</a:t>
            </a:r>
            <a:r>
              <a:rPr lang="sr-Latn-RS" dirty="0"/>
              <a:t> </a:t>
            </a:r>
            <a:r>
              <a:rPr lang="sr-Cyrl-RS" dirty="0"/>
              <a:t>време</a:t>
            </a:r>
            <a:r>
              <a:rPr lang="sr-Latn-RS" dirty="0"/>
              <a:t> </a:t>
            </a:r>
            <a:r>
              <a:rPr lang="sr-Cyrl-RS" dirty="0"/>
              <a:t>и</a:t>
            </a:r>
            <a:r>
              <a:rPr lang="sr-Latn-RS" dirty="0"/>
              <a:t> </a:t>
            </a:r>
            <a:r>
              <a:rPr lang="sr-Cyrl-RS" dirty="0"/>
              <a:t>да</a:t>
            </a:r>
            <a:r>
              <a:rPr lang="sr-Latn-RS" dirty="0"/>
              <a:t> </a:t>
            </a:r>
            <a:r>
              <a:rPr lang="sr-Cyrl-RS" dirty="0"/>
              <a:t>се</a:t>
            </a:r>
            <a:r>
              <a:rPr lang="sr-Latn-RS" dirty="0"/>
              <a:t> </a:t>
            </a:r>
            <a:r>
              <a:rPr lang="sr-Cyrl-RS" dirty="0"/>
              <a:t>забележе</a:t>
            </a:r>
            <a:r>
              <a:rPr lang="sr-Latn-RS" dirty="0"/>
              <a:t> </a:t>
            </a:r>
            <a:r>
              <a:rPr lang="sr-Cyrl-RS" dirty="0"/>
              <a:t>како</a:t>
            </a:r>
            <a:r>
              <a:rPr lang="sr-Latn-RS" dirty="0"/>
              <a:t> </a:t>
            </a:r>
            <a:r>
              <a:rPr lang="sr-Cyrl-RS" dirty="0"/>
              <a:t>би</a:t>
            </a:r>
            <a:r>
              <a:rPr lang="sr-Latn-RS" dirty="0"/>
              <a:t> </a:t>
            </a:r>
            <a:r>
              <a:rPr lang="sr-Cyrl-RS" dirty="0"/>
              <a:t>се</a:t>
            </a:r>
            <a:r>
              <a:rPr lang="sr-Latn-RS" dirty="0"/>
              <a:t> </a:t>
            </a:r>
            <a:r>
              <a:rPr lang="sr-Cyrl-RS" dirty="0"/>
              <a:t>благовремено</a:t>
            </a:r>
            <a:r>
              <a:rPr lang="sr-Latn-RS" dirty="0"/>
              <a:t> </a:t>
            </a:r>
            <a:r>
              <a:rPr lang="sr-Cyrl-RS" dirty="0"/>
              <a:t>отклониле</a:t>
            </a:r>
            <a:r>
              <a:rPr lang="sr-Latn-RS" dirty="0"/>
              <a:t>.</a:t>
            </a:r>
          </a:p>
          <a:p>
            <a:pPr marL="0" indent="0" algn="just">
              <a:buNone/>
            </a:pPr>
            <a:r>
              <a:rPr lang="sr-Cyrl-RS" dirty="0">
                <a:solidFill>
                  <a:srgbClr val="FF0000"/>
                </a:solidFill>
              </a:rPr>
              <a:t>Када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се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девијације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отклоне</a:t>
            </a:r>
            <a:r>
              <a:rPr lang="sr-Latn-RS" dirty="0">
                <a:solidFill>
                  <a:srgbClr val="FF0000"/>
                </a:solidFill>
              </a:rPr>
              <a:t>, </a:t>
            </a:r>
            <a:r>
              <a:rPr lang="sr-Cyrl-RS" dirty="0">
                <a:solidFill>
                  <a:srgbClr val="FF0000"/>
                </a:solidFill>
              </a:rPr>
              <a:t>ход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се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поправља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и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поправља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се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пацијентова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ефикасност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како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у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свакодневном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животу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тако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и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у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sr-Cyrl-RS" dirty="0">
                <a:solidFill>
                  <a:srgbClr val="FF0000"/>
                </a:solidFill>
              </a:rPr>
              <a:t>раду</a:t>
            </a:r>
            <a:r>
              <a:rPr lang="sr-Latn-RS" dirty="0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053" r="8842"/>
          <a:stretch/>
        </p:blipFill>
        <p:spPr>
          <a:xfrm>
            <a:off x="8373979" y="1347537"/>
            <a:ext cx="3352801" cy="497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75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3456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sr-Cyrl-RS" sz="4800" b="1" dirty="0" smtClean="0"/>
              <a:t>УЗРОЦИ</a:t>
            </a:r>
            <a:r>
              <a:rPr lang="sr-Latn-RS" sz="4800" b="1" dirty="0" smtClean="0"/>
              <a:t> </a:t>
            </a:r>
            <a:r>
              <a:rPr lang="sr-Cyrl-RS" sz="4800" b="1" dirty="0" smtClean="0"/>
              <a:t>ДЕВИЈАЦИЈА</a:t>
            </a:r>
            <a:r>
              <a:rPr lang="sr-Latn-RS" sz="4800" b="1" dirty="0" smtClean="0"/>
              <a:t> </a:t>
            </a:r>
            <a:r>
              <a:rPr lang="sr-Cyrl-RS" sz="4800" b="1" dirty="0" smtClean="0"/>
              <a:t>У</a:t>
            </a:r>
            <a:r>
              <a:rPr lang="sr-Latn-RS" sz="4800" b="1" dirty="0" smtClean="0"/>
              <a:t> </a:t>
            </a:r>
            <a:r>
              <a:rPr lang="sr-Cyrl-RS" sz="4800" b="1" dirty="0" smtClean="0"/>
              <a:t>ХОДУ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0" y="2005264"/>
            <a:ext cx="8003507" cy="4533650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МЕДИЦИНСКО</a:t>
            </a:r>
            <a:r>
              <a:rPr lang="sr-Latn-RS" b="1" dirty="0" smtClean="0">
                <a:solidFill>
                  <a:srgbClr val="FF0000"/>
                </a:solidFill>
              </a:rPr>
              <a:t> – </a:t>
            </a:r>
            <a:r>
              <a:rPr lang="sr-Cyrl-RS" b="1" dirty="0" smtClean="0">
                <a:solidFill>
                  <a:srgbClr val="FF0000"/>
                </a:solidFill>
              </a:rPr>
              <a:t>ХИРУШКИ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УЗРОЦИ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sr-Latn-RS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sr-Cyrl-RS" b="1" dirty="0" smtClean="0"/>
              <a:t>Овде</a:t>
            </a:r>
            <a:r>
              <a:rPr lang="sr-Latn-RS" b="1" dirty="0" smtClean="0"/>
              <a:t> </a:t>
            </a:r>
            <a:r>
              <a:rPr lang="sr-Cyrl-RS" b="1" dirty="0" smtClean="0"/>
              <a:t>спадају</a:t>
            </a:r>
            <a:r>
              <a:rPr lang="sr-Latn-RS" b="1" dirty="0" smtClean="0"/>
              <a:t> </a:t>
            </a:r>
            <a:r>
              <a:rPr lang="sr-Cyrl-RS" b="1" dirty="0" smtClean="0"/>
              <a:t>болести</a:t>
            </a:r>
            <a:r>
              <a:rPr lang="sr-Latn-RS" b="1" dirty="0" smtClean="0"/>
              <a:t>, </a:t>
            </a:r>
            <a:r>
              <a:rPr lang="sr-Cyrl-RS" b="1" dirty="0" smtClean="0"/>
              <a:t>повреде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стања</a:t>
            </a:r>
            <a:r>
              <a:rPr lang="sr-Latn-RS" b="1" dirty="0" smtClean="0"/>
              <a:t> </a:t>
            </a:r>
            <a:r>
              <a:rPr lang="sr-Cyrl-RS" b="1" dirty="0" smtClean="0"/>
              <a:t>која</a:t>
            </a:r>
            <a:r>
              <a:rPr lang="sr-Latn-RS" b="1" dirty="0" smtClean="0"/>
              <a:t> </a:t>
            </a:r>
            <a:r>
              <a:rPr lang="sr-Cyrl-RS" b="1" dirty="0" smtClean="0"/>
              <a:t>доводе</a:t>
            </a:r>
            <a:r>
              <a:rPr lang="sr-Latn-RS" b="1" dirty="0" smtClean="0"/>
              <a:t> </a:t>
            </a:r>
            <a:r>
              <a:rPr lang="sr-Cyrl-RS" b="1" dirty="0" smtClean="0"/>
              <a:t>до</a:t>
            </a:r>
            <a:r>
              <a:rPr lang="sr-Latn-RS" b="1" dirty="0" smtClean="0"/>
              <a:t> </a:t>
            </a:r>
            <a:r>
              <a:rPr lang="sr-Cyrl-RS" b="1" dirty="0" smtClean="0"/>
              <a:t>поремећаја</a:t>
            </a:r>
            <a:r>
              <a:rPr lang="sr-Latn-RS" b="1" dirty="0" smtClean="0"/>
              <a:t> </a:t>
            </a:r>
            <a:r>
              <a:rPr lang="sr-Cyrl-RS" b="1" dirty="0" smtClean="0"/>
              <a:t>функције</a:t>
            </a:r>
            <a:r>
              <a:rPr lang="sr-Latn-RS" b="1" dirty="0" smtClean="0"/>
              <a:t> </a:t>
            </a:r>
            <a:r>
              <a:rPr lang="sr-Cyrl-RS" b="1" dirty="0" smtClean="0"/>
              <a:t>хода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то</a:t>
            </a:r>
            <a:r>
              <a:rPr lang="sr-Latn-RS" b="1" dirty="0" smtClean="0"/>
              <a:t> </a:t>
            </a:r>
            <a:r>
              <a:rPr lang="sr-Cyrl-RS" b="1" dirty="0" smtClean="0"/>
              <a:t>су</a:t>
            </a:r>
            <a:r>
              <a:rPr lang="sr-Latn-RS" b="1" dirty="0" smtClean="0"/>
              <a:t> </a:t>
            </a:r>
            <a:r>
              <a:rPr lang="sr-Cyrl-RS" b="1" dirty="0" smtClean="0"/>
              <a:t>најчешће</a:t>
            </a:r>
            <a:r>
              <a:rPr lang="sr-Latn-RS" b="1" dirty="0" smtClean="0"/>
              <a:t>:</a:t>
            </a:r>
          </a:p>
          <a:p>
            <a:pPr algn="just"/>
            <a:r>
              <a:rPr lang="sr-Cyrl-RS" dirty="0" smtClean="0"/>
              <a:t>неуриноми</a:t>
            </a:r>
            <a:r>
              <a:rPr lang="sr-Latn-RS" dirty="0" smtClean="0"/>
              <a:t>, </a:t>
            </a:r>
          </a:p>
          <a:p>
            <a:pPr algn="just"/>
            <a:r>
              <a:rPr lang="sr-Cyrl-RS" dirty="0" smtClean="0"/>
              <a:t>слабост</a:t>
            </a:r>
            <a:r>
              <a:rPr lang="sr-Latn-RS" dirty="0" smtClean="0"/>
              <a:t> </a:t>
            </a:r>
            <a:r>
              <a:rPr lang="sr-Cyrl-RS" dirty="0" smtClean="0"/>
              <a:t>мускулатуре</a:t>
            </a:r>
            <a:r>
              <a:rPr lang="sr-Latn-RS" dirty="0" smtClean="0"/>
              <a:t>, </a:t>
            </a:r>
          </a:p>
          <a:p>
            <a:pPr algn="just"/>
            <a:r>
              <a:rPr lang="sr-Cyrl-RS" dirty="0" smtClean="0"/>
              <a:t>инфекције</a:t>
            </a:r>
            <a:r>
              <a:rPr lang="sr-Latn-RS" dirty="0" smtClean="0"/>
              <a:t> </a:t>
            </a:r>
            <a:r>
              <a:rPr lang="sr-Cyrl-RS" dirty="0" smtClean="0"/>
              <a:t>коже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ткива</a:t>
            </a:r>
            <a:r>
              <a:rPr lang="sr-Latn-RS" dirty="0" smtClean="0"/>
              <a:t>, </a:t>
            </a:r>
          </a:p>
          <a:p>
            <a:pPr algn="just"/>
            <a:r>
              <a:rPr lang="sr-Cyrl-RS" dirty="0" smtClean="0"/>
              <a:t>контрактуре</a:t>
            </a:r>
            <a:r>
              <a:rPr lang="sr-Latn-RS" dirty="0" smtClean="0"/>
              <a:t>, </a:t>
            </a:r>
            <a:r>
              <a:rPr lang="sr-Cyrl-RS" dirty="0" smtClean="0"/>
              <a:t>васкуларна</a:t>
            </a:r>
            <a:r>
              <a:rPr lang="sr-Latn-RS" dirty="0" smtClean="0"/>
              <a:t> </a:t>
            </a:r>
            <a:r>
              <a:rPr lang="sr-Cyrl-RS" dirty="0" smtClean="0"/>
              <a:t>обољења</a:t>
            </a:r>
            <a:r>
              <a:rPr lang="sr-Latn-RS" dirty="0" smtClean="0"/>
              <a:t>, </a:t>
            </a:r>
          </a:p>
          <a:p>
            <a:pPr algn="just"/>
            <a:r>
              <a:rPr lang="sr-Cyrl-RS" dirty="0" smtClean="0"/>
              <a:t>опште</a:t>
            </a:r>
            <a:r>
              <a:rPr lang="sr-Latn-RS" dirty="0" smtClean="0"/>
              <a:t> </a:t>
            </a:r>
            <a:r>
              <a:rPr lang="sr-Cyrl-RS" dirty="0" smtClean="0"/>
              <a:t>лоше</a:t>
            </a:r>
            <a:r>
              <a:rPr lang="sr-Latn-RS" dirty="0" smtClean="0"/>
              <a:t> </a:t>
            </a:r>
            <a:r>
              <a:rPr lang="sr-Cyrl-RS" dirty="0" smtClean="0"/>
              <a:t>стање</a:t>
            </a:r>
            <a:r>
              <a:rPr lang="sr-Latn-RS" dirty="0" smtClean="0"/>
              <a:t> </a:t>
            </a:r>
            <a:r>
              <a:rPr lang="sr-Cyrl-RS" dirty="0" smtClean="0"/>
              <a:t>организма</a:t>
            </a:r>
            <a:r>
              <a:rPr lang="sr-Latn-RS" dirty="0" smtClean="0"/>
              <a:t>, </a:t>
            </a:r>
          </a:p>
          <a:p>
            <a:pPr algn="just"/>
            <a:r>
              <a:rPr lang="sr-Cyrl-RS" dirty="0" smtClean="0"/>
              <a:t>нагојеност</a:t>
            </a:r>
            <a:r>
              <a:rPr lang="sr-Latn-RS" dirty="0" smtClean="0"/>
              <a:t> </a:t>
            </a:r>
            <a:r>
              <a:rPr lang="sr-Cyrl-RS" dirty="0" smtClean="0"/>
              <a:t>или</a:t>
            </a:r>
            <a:r>
              <a:rPr lang="sr-Latn-RS" dirty="0" smtClean="0"/>
              <a:t> </a:t>
            </a:r>
            <a:r>
              <a:rPr lang="sr-Cyrl-RS" dirty="0" smtClean="0"/>
              <a:t>кахексија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402" y="2005264"/>
            <a:ext cx="2520114" cy="45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35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70740"/>
            <a:ext cx="6753726" cy="5185611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ПРОТЕТИЧКИ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УЗРОЦИ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sr-Cyrl-RS" b="1" dirty="0" smtClean="0"/>
              <a:t>Ови</a:t>
            </a:r>
            <a:r>
              <a:rPr lang="sr-Latn-RS" b="1" dirty="0" smtClean="0"/>
              <a:t> </a:t>
            </a:r>
            <a:r>
              <a:rPr lang="sr-Cyrl-RS" b="1" dirty="0" smtClean="0"/>
              <a:t>узроци</a:t>
            </a:r>
            <a:r>
              <a:rPr lang="sr-Latn-RS" b="1" dirty="0" smtClean="0"/>
              <a:t> </a:t>
            </a:r>
            <a:r>
              <a:rPr lang="sr-Cyrl-RS" b="1" dirty="0" smtClean="0"/>
              <a:t>настају</a:t>
            </a:r>
            <a:r>
              <a:rPr lang="sr-Latn-RS" b="1" dirty="0" smtClean="0"/>
              <a:t> </a:t>
            </a:r>
            <a:r>
              <a:rPr lang="sr-Cyrl-RS" b="1" dirty="0" smtClean="0"/>
              <a:t>као</a:t>
            </a:r>
            <a:r>
              <a:rPr lang="sr-Latn-RS" b="1" dirty="0" smtClean="0"/>
              <a:t> </a:t>
            </a:r>
            <a:r>
              <a:rPr lang="sr-Cyrl-RS" b="1" dirty="0" smtClean="0"/>
              <a:t>последица</a:t>
            </a:r>
            <a:r>
              <a:rPr lang="sr-Latn-RS" b="1" dirty="0" smtClean="0"/>
              <a:t> </a:t>
            </a:r>
            <a:r>
              <a:rPr lang="sr-Cyrl-RS" b="1" dirty="0" smtClean="0"/>
              <a:t>ношења</a:t>
            </a:r>
            <a:r>
              <a:rPr lang="sr-Latn-RS" b="1" dirty="0" smtClean="0"/>
              <a:t> </a:t>
            </a:r>
            <a:r>
              <a:rPr lang="sr-Cyrl-RS" b="1" dirty="0" smtClean="0"/>
              <a:t>саме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 </a:t>
            </a:r>
            <a:r>
              <a:rPr lang="sr-Cyrl-RS" b="1" dirty="0" smtClean="0"/>
              <a:t>услед</a:t>
            </a:r>
            <a:r>
              <a:rPr lang="sr-Latn-RS" b="1" dirty="0" smtClean="0"/>
              <a:t> </a:t>
            </a:r>
            <a:r>
              <a:rPr lang="sr-Cyrl-RS" b="1" dirty="0" smtClean="0"/>
              <a:t>неадекватне</a:t>
            </a:r>
            <a:r>
              <a:rPr lang="sr-Latn-RS" b="1" dirty="0" smtClean="0"/>
              <a:t> </a:t>
            </a:r>
            <a:r>
              <a:rPr lang="sr-Cyrl-RS" b="1" dirty="0" smtClean="0"/>
              <a:t>израде</a:t>
            </a:r>
            <a:r>
              <a:rPr lang="sr-Latn-RS" b="1" dirty="0" smtClean="0"/>
              <a:t>, </a:t>
            </a:r>
            <a:r>
              <a:rPr lang="sr-Cyrl-RS" b="1" dirty="0" smtClean="0"/>
              <a:t>неудобности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лоших</a:t>
            </a:r>
            <a:r>
              <a:rPr lang="sr-Latn-RS" b="1" dirty="0" smtClean="0"/>
              <a:t> </a:t>
            </a:r>
            <a:r>
              <a:rPr lang="sr-Cyrl-RS" b="1" dirty="0" smtClean="0"/>
              <a:t>функционалних</a:t>
            </a:r>
            <a:r>
              <a:rPr lang="sr-Latn-RS" b="1" dirty="0" smtClean="0"/>
              <a:t> </a:t>
            </a:r>
            <a:r>
              <a:rPr lang="sr-Cyrl-RS" b="1" dirty="0" smtClean="0"/>
              <a:t>карактеристика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endParaRPr lang="sr-Latn-RS" b="1" dirty="0" smtClean="0"/>
          </a:p>
          <a:p>
            <a:pPr algn="just"/>
            <a:r>
              <a:rPr lang="sr-Cyrl-RS" dirty="0" smtClean="0">
                <a:solidFill>
                  <a:srgbClr val="00B050"/>
                </a:solidFill>
              </a:rPr>
              <a:t>Лоше</a:t>
            </a:r>
            <a:r>
              <a:rPr lang="sr-Latn-RS" dirty="0" smtClean="0">
                <a:solidFill>
                  <a:srgbClr val="00B050"/>
                </a:solidFill>
              </a:rPr>
              <a:t> </a:t>
            </a:r>
            <a:r>
              <a:rPr lang="sr-Cyrl-RS" dirty="0" smtClean="0">
                <a:solidFill>
                  <a:srgbClr val="00B050"/>
                </a:solidFill>
              </a:rPr>
              <a:t>израђено</a:t>
            </a:r>
            <a:r>
              <a:rPr lang="sr-Latn-RS" dirty="0" smtClean="0">
                <a:solidFill>
                  <a:srgbClr val="00B050"/>
                </a:solidFill>
              </a:rPr>
              <a:t> </a:t>
            </a:r>
            <a:r>
              <a:rPr lang="sr-Cyrl-RS" dirty="0" smtClean="0">
                <a:solidFill>
                  <a:srgbClr val="00B050"/>
                </a:solidFill>
              </a:rPr>
              <a:t>лежиште</a:t>
            </a:r>
            <a:endParaRPr lang="sr-Latn-RS" dirty="0" smtClean="0">
              <a:solidFill>
                <a:srgbClr val="00B050"/>
              </a:solidFill>
            </a:endParaRPr>
          </a:p>
          <a:p>
            <a:pPr algn="just"/>
            <a:r>
              <a:rPr lang="sr-Cyrl-RS" dirty="0" smtClean="0">
                <a:solidFill>
                  <a:srgbClr val="00B050"/>
                </a:solidFill>
              </a:rPr>
              <a:t>Неадекватна</a:t>
            </a:r>
            <a:r>
              <a:rPr lang="sr-Latn-RS" dirty="0" smtClean="0">
                <a:solidFill>
                  <a:srgbClr val="00B050"/>
                </a:solidFill>
              </a:rPr>
              <a:t> </a:t>
            </a:r>
            <a:r>
              <a:rPr lang="sr-Cyrl-RS" dirty="0" smtClean="0">
                <a:solidFill>
                  <a:srgbClr val="00B050"/>
                </a:solidFill>
              </a:rPr>
              <a:t>дужина</a:t>
            </a:r>
            <a:r>
              <a:rPr lang="sr-Latn-RS" dirty="0" smtClean="0">
                <a:solidFill>
                  <a:srgbClr val="00B050"/>
                </a:solidFill>
              </a:rPr>
              <a:t> </a:t>
            </a:r>
            <a:r>
              <a:rPr lang="sr-Cyrl-RS" dirty="0" smtClean="0">
                <a:solidFill>
                  <a:srgbClr val="00B050"/>
                </a:solidFill>
              </a:rPr>
              <a:t>протезе</a:t>
            </a:r>
            <a:endParaRPr lang="sr-Latn-RS" dirty="0" smtClean="0">
              <a:solidFill>
                <a:srgbClr val="00B050"/>
              </a:solidFill>
            </a:endParaRPr>
          </a:p>
          <a:p>
            <a:pPr algn="just"/>
            <a:r>
              <a:rPr lang="sr-Cyrl-RS" dirty="0" smtClean="0">
                <a:solidFill>
                  <a:srgbClr val="00B050"/>
                </a:solidFill>
              </a:rPr>
              <a:t>Неправилан</a:t>
            </a:r>
            <a:r>
              <a:rPr lang="sr-Latn-RS" dirty="0" smtClean="0">
                <a:solidFill>
                  <a:srgbClr val="00B050"/>
                </a:solidFill>
              </a:rPr>
              <a:t> </a:t>
            </a:r>
            <a:r>
              <a:rPr lang="sr-Cyrl-RS" dirty="0" smtClean="0">
                <a:solidFill>
                  <a:srgbClr val="00B050"/>
                </a:solidFill>
              </a:rPr>
              <a:t>положај</a:t>
            </a:r>
            <a:r>
              <a:rPr lang="sr-Latn-RS" dirty="0" smtClean="0">
                <a:solidFill>
                  <a:srgbClr val="00B050"/>
                </a:solidFill>
              </a:rPr>
              <a:t> </a:t>
            </a:r>
            <a:r>
              <a:rPr lang="sr-Cyrl-RS" dirty="0" smtClean="0">
                <a:solidFill>
                  <a:srgbClr val="00B050"/>
                </a:solidFill>
              </a:rPr>
              <a:t>механичког</a:t>
            </a:r>
            <a:r>
              <a:rPr lang="sr-Latn-RS" dirty="0" smtClean="0">
                <a:solidFill>
                  <a:srgbClr val="00B050"/>
                </a:solidFill>
              </a:rPr>
              <a:t> </a:t>
            </a:r>
            <a:r>
              <a:rPr lang="sr-Cyrl-RS" dirty="0" smtClean="0">
                <a:solidFill>
                  <a:srgbClr val="00B050"/>
                </a:solidFill>
              </a:rPr>
              <a:t>колена</a:t>
            </a:r>
            <a:endParaRPr lang="sr-Latn-RS" dirty="0" smtClean="0">
              <a:solidFill>
                <a:srgbClr val="00B050"/>
              </a:solidFill>
            </a:endParaRPr>
          </a:p>
          <a:p>
            <a:pPr algn="just"/>
            <a:r>
              <a:rPr lang="sr-Cyrl-RS" dirty="0" smtClean="0">
                <a:solidFill>
                  <a:srgbClr val="00B050"/>
                </a:solidFill>
              </a:rPr>
              <a:t>Лоше</a:t>
            </a:r>
            <a:r>
              <a:rPr lang="sr-Latn-RS" dirty="0" smtClean="0">
                <a:solidFill>
                  <a:srgbClr val="00B050"/>
                </a:solidFill>
              </a:rPr>
              <a:t> </a:t>
            </a:r>
            <a:r>
              <a:rPr lang="sr-Cyrl-RS" dirty="0" smtClean="0">
                <a:solidFill>
                  <a:srgbClr val="00B050"/>
                </a:solidFill>
              </a:rPr>
              <a:t>постављени</a:t>
            </a:r>
            <a:r>
              <a:rPr lang="sr-Latn-RS" dirty="0" smtClean="0">
                <a:solidFill>
                  <a:srgbClr val="00B050"/>
                </a:solidFill>
              </a:rPr>
              <a:t> </a:t>
            </a:r>
            <a:r>
              <a:rPr lang="sr-Cyrl-RS" dirty="0" smtClean="0">
                <a:solidFill>
                  <a:srgbClr val="00B050"/>
                </a:solidFill>
              </a:rPr>
              <a:t>делови</a:t>
            </a:r>
            <a:r>
              <a:rPr lang="sr-Latn-RS" dirty="0" smtClean="0">
                <a:solidFill>
                  <a:srgbClr val="00B050"/>
                </a:solidFill>
              </a:rPr>
              <a:t> </a:t>
            </a:r>
            <a:r>
              <a:rPr lang="sr-Cyrl-RS" dirty="0" smtClean="0">
                <a:solidFill>
                  <a:srgbClr val="00B050"/>
                </a:solidFill>
              </a:rPr>
              <a:t>протезе</a:t>
            </a:r>
            <a:endParaRPr lang="sr-Latn-RS" dirty="0" smtClean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037" r="24952"/>
          <a:stretch/>
        </p:blipFill>
        <p:spPr>
          <a:xfrm>
            <a:off x="7427494" y="1170739"/>
            <a:ext cx="3834063" cy="51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43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053" y="1401429"/>
            <a:ext cx="7571874" cy="4630403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marL="0" indent="0" algn="ctr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ОБУЧЕНОСТ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ПАЦИЈЕНТА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ЗА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УПОТРЕБУ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ПРОТЕЗЕ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r-Latn-RS" dirty="0"/>
          </a:p>
          <a:p>
            <a:pPr marL="0" indent="0" algn="just">
              <a:buNone/>
            </a:pPr>
            <a:r>
              <a:rPr lang="sr-Cyrl-RS" b="1" dirty="0" smtClean="0"/>
              <a:t>ДЕВИЈАЦИЈЕ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ХОДУ</a:t>
            </a:r>
            <a:r>
              <a:rPr lang="sr-Latn-RS" b="1" dirty="0" smtClean="0"/>
              <a:t> </a:t>
            </a:r>
            <a:r>
              <a:rPr lang="sr-Cyrl-RS" b="1" dirty="0" smtClean="0"/>
              <a:t>ЧЕСТО</a:t>
            </a:r>
            <a:r>
              <a:rPr lang="sr-Latn-RS" b="1" dirty="0" smtClean="0"/>
              <a:t> </a:t>
            </a:r>
            <a:r>
              <a:rPr lang="sr-Cyrl-RS" b="1" dirty="0" smtClean="0"/>
              <a:t>ЈАВЉАЈУ</a:t>
            </a:r>
            <a:r>
              <a:rPr lang="sr-Latn-RS" b="1" dirty="0" smtClean="0"/>
              <a:t> </a:t>
            </a:r>
            <a:r>
              <a:rPr lang="sr-Cyrl-RS" b="1" dirty="0" smtClean="0"/>
              <a:t>КАО</a:t>
            </a:r>
            <a:r>
              <a:rPr lang="sr-Latn-RS" b="1" dirty="0" smtClean="0"/>
              <a:t> </a:t>
            </a:r>
            <a:r>
              <a:rPr lang="sr-Cyrl-RS" b="1" dirty="0" smtClean="0"/>
              <a:t>ПОСЛЕДИЦА</a:t>
            </a:r>
            <a:r>
              <a:rPr lang="sr-Latn-RS" b="1" dirty="0" smtClean="0"/>
              <a:t> </a:t>
            </a:r>
            <a:r>
              <a:rPr lang="sr-Cyrl-RS" b="1" dirty="0" smtClean="0"/>
              <a:t>НЕАДЕКВАТНЕ</a:t>
            </a:r>
            <a:r>
              <a:rPr lang="sr-Latn-RS" b="1" dirty="0" smtClean="0"/>
              <a:t> </a:t>
            </a:r>
            <a:r>
              <a:rPr lang="sr-Cyrl-RS" b="1" dirty="0" smtClean="0"/>
              <a:t>ОБУЧЕНОСТИ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ПАЦИЈЕНТА</a:t>
            </a:r>
            <a:r>
              <a:rPr lang="sr-Latn-RS" b="1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коришћење</a:t>
            </a:r>
            <a:r>
              <a:rPr lang="sr-Latn-RS" dirty="0" smtClean="0"/>
              <a:t> </a:t>
            </a:r>
            <a:r>
              <a:rPr lang="sr-Cyrl-RS" dirty="0" smtClean="0"/>
              <a:t>саме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, </a:t>
            </a:r>
            <a:r>
              <a:rPr lang="sr-Cyrl-RS" dirty="0" smtClean="0"/>
              <a:t>те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изузетног</a:t>
            </a:r>
            <a:r>
              <a:rPr lang="sr-Latn-RS" dirty="0" smtClean="0"/>
              <a:t> </a:t>
            </a:r>
            <a:r>
              <a:rPr lang="sr-Cyrl-RS" dirty="0" smtClean="0"/>
              <a:t>значаја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протетичка</a:t>
            </a:r>
            <a:r>
              <a:rPr lang="sr-Latn-RS" dirty="0" smtClean="0"/>
              <a:t> </a:t>
            </a:r>
            <a:r>
              <a:rPr lang="sr-Cyrl-RS" dirty="0" smtClean="0"/>
              <a:t>рехабилитација</a:t>
            </a:r>
            <a:r>
              <a:rPr lang="sr-Latn-RS" dirty="0" smtClean="0"/>
              <a:t> </a:t>
            </a:r>
            <a:r>
              <a:rPr lang="sr-Cyrl-RS" dirty="0" smtClean="0"/>
              <a:t>спроведе</a:t>
            </a:r>
            <a:r>
              <a:rPr lang="sr-Latn-RS" dirty="0" smtClean="0"/>
              <a:t> </a:t>
            </a:r>
            <a:r>
              <a:rPr lang="sr-Cyrl-RS" dirty="0" smtClean="0"/>
              <a:t>правилно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до</a:t>
            </a:r>
            <a:r>
              <a:rPr lang="sr-Latn-RS" dirty="0" smtClean="0"/>
              <a:t> </a:t>
            </a:r>
            <a:r>
              <a:rPr lang="sr-Cyrl-RS" dirty="0" smtClean="0"/>
              <a:t>самог</a:t>
            </a:r>
            <a:r>
              <a:rPr lang="sr-Latn-RS" dirty="0" smtClean="0"/>
              <a:t> </a:t>
            </a:r>
            <a:r>
              <a:rPr lang="sr-Cyrl-RS" dirty="0" smtClean="0"/>
              <a:t>краја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401429"/>
            <a:ext cx="3429000" cy="463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75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053" y="1106905"/>
            <a:ext cx="7844589" cy="5249446"/>
          </a:xfr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ПСИХОЛОШКИ</a:t>
            </a:r>
            <a:r>
              <a:rPr lang="sr-Latn-RS" b="1" dirty="0" smtClean="0">
                <a:solidFill>
                  <a:srgbClr val="FF0000"/>
                </a:solidFill>
              </a:rPr>
              <a:t>, </a:t>
            </a:r>
            <a:r>
              <a:rPr lang="sr-Cyrl-RS" b="1" dirty="0" smtClean="0">
                <a:solidFill>
                  <a:srgbClr val="FF0000"/>
                </a:solidFill>
              </a:rPr>
              <a:t>СОЦИЈАЛНИ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ЕКОНОМСКИ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ФАКТОРИ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sr-Latn-RS" b="1" dirty="0" smtClean="0"/>
          </a:p>
          <a:p>
            <a:pPr marL="0" indent="0" algn="just">
              <a:buNone/>
            </a:pPr>
            <a:r>
              <a:rPr lang="sr-Cyrl-RS" dirty="0" smtClean="0">
                <a:solidFill>
                  <a:srgbClr val="0070C0"/>
                </a:solidFill>
              </a:rPr>
              <a:t>Код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пацијената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ампутацијама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врло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често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срећу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психичке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сметње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виду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депресије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несигурности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која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одмаже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веровању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ће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протезом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моћи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наставе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пређашњи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живот</a:t>
            </a:r>
            <a:r>
              <a:rPr lang="sr-Latn-RS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Такође</a:t>
            </a:r>
            <a:r>
              <a:rPr lang="sr-Latn-RS" dirty="0" smtClean="0"/>
              <a:t>, </a:t>
            </a: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ових</a:t>
            </a:r>
            <a:r>
              <a:rPr lang="sr-Latn-RS" dirty="0" smtClean="0"/>
              <a:t> </a:t>
            </a:r>
            <a:r>
              <a:rPr lang="sr-Cyrl-RS" dirty="0" smtClean="0"/>
              <a:t>људи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срећу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девијације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социјалном</a:t>
            </a:r>
            <a:r>
              <a:rPr lang="sr-Latn-RS" dirty="0" smtClean="0"/>
              <a:t> </a:t>
            </a:r>
            <a:r>
              <a:rPr lang="sr-Cyrl-RS" dirty="0" smtClean="0"/>
              <a:t>понашању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смислу</a:t>
            </a:r>
            <a:r>
              <a:rPr lang="sr-Latn-RS" dirty="0" smtClean="0"/>
              <a:t> </a:t>
            </a:r>
            <a:r>
              <a:rPr lang="sr-Cyrl-RS" dirty="0" smtClean="0"/>
              <a:t>одбијања</a:t>
            </a:r>
            <a:r>
              <a:rPr lang="sr-Latn-RS" dirty="0" smtClean="0"/>
              <a:t> </a:t>
            </a:r>
            <a:r>
              <a:rPr lang="sr-Cyrl-RS" dirty="0" smtClean="0"/>
              <a:t>рада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тренига</a:t>
            </a:r>
            <a:r>
              <a:rPr lang="sr-Latn-RS" dirty="0" smtClean="0"/>
              <a:t>, </a:t>
            </a:r>
            <a:r>
              <a:rPr lang="sr-Cyrl-RS" dirty="0" smtClean="0"/>
              <a:t>као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избегавања</a:t>
            </a:r>
            <a:r>
              <a:rPr lang="sr-Latn-RS" dirty="0" smtClean="0"/>
              <a:t> </a:t>
            </a:r>
            <a:r>
              <a:rPr lang="sr-Cyrl-RS" dirty="0" smtClean="0"/>
              <a:t>друштвеног</a:t>
            </a:r>
            <a:r>
              <a:rPr lang="sr-Latn-RS" dirty="0" smtClean="0"/>
              <a:t> </a:t>
            </a:r>
            <a:r>
              <a:rPr lang="sr-Cyrl-RS" dirty="0" smtClean="0"/>
              <a:t>живота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endParaRPr lang="sr-Latn-RS" dirty="0" smtClean="0"/>
          </a:p>
          <a:p>
            <a:pPr marL="0" indent="0" algn="just">
              <a:buNone/>
            </a:pPr>
            <a:r>
              <a:rPr lang="sr-Cyrl-RS" b="1" dirty="0" smtClean="0"/>
              <a:t>Сви</a:t>
            </a:r>
            <a:r>
              <a:rPr lang="sr-Latn-RS" b="1" dirty="0" smtClean="0"/>
              <a:t> </a:t>
            </a:r>
            <a:r>
              <a:rPr lang="sr-Cyrl-RS" b="1" dirty="0" smtClean="0"/>
              <a:t>ови</a:t>
            </a:r>
            <a:r>
              <a:rPr lang="sr-Latn-RS" b="1" dirty="0" smtClean="0"/>
              <a:t> </a:t>
            </a:r>
            <a:r>
              <a:rPr lang="sr-Cyrl-RS" b="1" dirty="0" smtClean="0"/>
              <a:t>узроци</a:t>
            </a:r>
            <a:r>
              <a:rPr lang="sr-Latn-RS" b="1" dirty="0" smtClean="0"/>
              <a:t> </a:t>
            </a:r>
            <a:r>
              <a:rPr lang="sr-Cyrl-RS" b="1" dirty="0" smtClean="0"/>
              <a:t>могу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утичу</a:t>
            </a:r>
            <a:r>
              <a:rPr lang="sr-Latn-RS" b="1" dirty="0" smtClean="0"/>
              <a:t> </a:t>
            </a: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неправилан</a:t>
            </a:r>
            <a:r>
              <a:rPr lang="sr-Latn-RS" b="1" dirty="0" smtClean="0"/>
              <a:t> </a:t>
            </a:r>
            <a:r>
              <a:rPr lang="sr-Cyrl-RS" b="1" dirty="0" smtClean="0"/>
              <a:t>ход</a:t>
            </a:r>
            <a:r>
              <a:rPr lang="sr-Latn-RS" b="1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670" y="1106905"/>
            <a:ext cx="3376362" cy="524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12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63" y="689015"/>
            <a:ext cx="10972800" cy="820393"/>
          </a:xfrm>
        </p:spPr>
        <p:txBody>
          <a:bodyPr>
            <a:noAutofit/>
          </a:bodyPr>
          <a:lstStyle/>
          <a:p>
            <a:pPr algn="ctr"/>
            <a:r>
              <a:rPr lang="sr-Cyrl-RS" sz="3200" b="1" dirty="0" smtClean="0"/>
              <a:t>ИСПИТИВАЊЕ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ХОДА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ПАЦИЈЕНТА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СА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ПРОТЕЗОМ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137" y="1967231"/>
            <a:ext cx="8165431" cy="4593990"/>
          </a:xfr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sr-Cyrl-RS" b="1" dirty="0" smtClean="0"/>
              <a:t>Код</a:t>
            </a:r>
            <a:r>
              <a:rPr lang="sr-Latn-RS" b="1" dirty="0" smtClean="0"/>
              <a:t> </a:t>
            </a:r>
            <a:r>
              <a:rPr lang="sr-Cyrl-RS" b="1" dirty="0" smtClean="0"/>
              <a:t>испитивања</a:t>
            </a:r>
            <a:r>
              <a:rPr lang="sr-Latn-RS" b="1" dirty="0" smtClean="0"/>
              <a:t> </a:t>
            </a:r>
            <a:r>
              <a:rPr lang="sr-Cyrl-RS" b="1" dirty="0" smtClean="0"/>
              <a:t>хода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пацијента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протезом</a:t>
            </a:r>
            <a:r>
              <a:rPr lang="sr-Latn-RS" b="1" dirty="0" smtClean="0"/>
              <a:t>, </a:t>
            </a:r>
            <a:r>
              <a:rPr lang="sr-Cyrl-RS" b="1" dirty="0" smtClean="0"/>
              <a:t>пацијент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мора</a:t>
            </a:r>
            <a:r>
              <a:rPr lang="sr-Latn-RS" b="1" dirty="0" smtClean="0"/>
              <a:t> </a:t>
            </a:r>
            <a:r>
              <a:rPr lang="sr-Cyrl-RS" b="1" dirty="0" smtClean="0"/>
              <a:t>посматрати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СВИХ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СТРАНА</a:t>
            </a:r>
            <a:r>
              <a:rPr lang="sr-Latn-RS" b="1" dirty="0" smtClean="0"/>
              <a:t>, </a:t>
            </a:r>
            <a:r>
              <a:rPr lang="sr-Cyrl-RS" b="1" dirty="0" smtClean="0"/>
              <a:t>односно</a:t>
            </a:r>
            <a:r>
              <a:rPr lang="sr-Latn-RS" b="1" dirty="0" smtClean="0"/>
              <a:t> </a:t>
            </a:r>
            <a:r>
              <a:rPr lang="sr-Cyrl-RS" b="1" dirty="0" smtClean="0"/>
              <a:t>спреда</a:t>
            </a:r>
            <a:r>
              <a:rPr lang="sr-Latn-RS" b="1" dirty="0" smtClean="0"/>
              <a:t>, </a:t>
            </a:r>
            <a:r>
              <a:rPr lang="sr-Cyrl-RS" b="1" dirty="0" smtClean="0"/>
              <a:t>бочно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од</a:t>
            </a:r>
            <a:r>
              <a:rPr lang="sr-Latn-RS" b="1" dirty="0" smtClean="0"/>
              <a:t> </a:t>
            </a:r>
            <a:r>
              <a:rPr lang="sr-Cyrl-RS" b="1" dirty="0" smtClean="0"/>
              <a:t>назад</a:t>
            </a:r>
            <a:r>
              <a:rPr lang="sr-Latn-RS" b="1" dirty="0" smtClean="0"/>
              <a:t> </a:t>
            </a:r>
            <a:r>
              <a:rPr lang="sr-Cyrl-RS" b="1" dirty="0" smtClean="0"/>
              <a:t>како</a:t>
            </a:r>
            <a:r>
              <a:rPr lang="sr-Latn-RS" b="1" dirty="0" smtClean="0"/>
              <a:t> </a:t>
            </a:r>
            <a:r>
              <a:rPr lang="sr-Cyrl-RS" b="1" dirty="0" smtClean="0"/>
              <a:t>би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уочиле</a:t>
            </a:r>
            <a:r>
              <a:rPr lang="sr-Latn-RS" b="1" dirty="0" smtClean="0"/>
              <a:t> </a:t>
            </a:r>
            <a:r>
              <a:rPr lang="sr-Cyrl-RS" b="1" dirty="0" smtClean="0"/>
              <a:t>било</a:t>
            </a:r>
            <a:r>
              <a:rPr lang="sr-Latn-RS" b="1" dirty="0" smtClean="0"/>
              <a:t> </a:t>
            </a:r>
            <a:r>
              <a:rPr lang="sr-Cyrl-RS" b="1" dirty="0" smtClean="0"/>
              <a:t>какве</a:t>
            </a:r>
            <a:r>
              <a:rPr lang="sr-Latn-RS" b="1" dirty="0" smtClean="0"/>
              <a:t> </a:t>
            </a:r>
            <a:r>
              <a:rPr lang="sr-Cyrl-RS" b="1" dirty="0" smtClean="0"/>
              <a:t>неправилности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ходу</a:t>
            </a:r>
            <a:r>
              <a:rPr lang="sr-Latn-RS" b="1" dirty="0" smtClean="0"/>
              <a:t>,</a:t>
            </a:r>
            <a:r>
              <a:rPr lang="sr-Cyrl-RS" b="1" dirty="0" smtClean="0"/>
              <a:t>а</a:t>
            </a:r>
            <a:r>
              <a:rPr lang="sr-Latn-RS" b="1" dirty="0" smtClean="0"/>
              <a:t> </a:t>
            </a:r>
            <a:r>
              <a:rPr lang="sr-Cyrl-RS" b="1" dirty="0" smtClean="0"/>
              <a:t>такође</a:t>
            </a:r>
            <a:r>
              <a:rPr lang="sr-Latn-RS" b="1" dirty="0" smtClean="0"/>
              <a:t> </a:t>
            </a:r>
            <a:r>
              <a:rPr lang="sr-Cyrl-RS" b="1" dirty="0" smtClean="0"/>
              <a:t>треба</a:t>
            </a:r>
            <a:r>
              <a:rPr lang="sr-Latn-RS" b="1" dirty="0" smtClean="0"/>
              <a:t> </a:t>
            </a:r>
            <a:r>
              <a:rPr lang="sr-Cyrl-RS" b="1" dirty="0" smtClean="0"/>
              <a:t>обратити</a:t>
            </a:r>
            <a:r>
              <a:rPr lang="sr-Latn-RS" b="1" dirty="0" smtClean="0"/>
              <a:t> </a:t>
            </a:r>
            <a:r>
              <a:rPr lang="sr-Cyrl-RS" b="1" dirty="0" smtClean="0"/>
              <a:t>пажњу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звукове</a:t>
            </a:r>
            <a:r>
              <a:rPr lang="sr-Latn-RS" b="1" dirty="0" smtClean="0"/>
              <a:t> </a:t>
            </a:r>
            <a:r>
              <a:rPr lang="sr-Cyrl-RS" b="1" dirty="0" smtClean="0"/>
              <a:t>који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јављају</a:t>
            </a:r>
            <a:r>
              <a:rPr lang="sr-Latn-RS" b="1" dirty="0" smtClean="0"/>
              <a:t> </a:t>
            </a:r>
            <a:r>
              <a:rPr lang="sr-Cyrl-RS" b="1" dirty="0" smtClean="0"/>
              <a:t>од</a:t>
            </a:r>
            <a:r>
              <a:rPr lang="sr-Latn-RS" b="1" dirty="0" smtClean="0"/>
              <a:t> </a:t>
            </a:r>
            <a:r>
              <a:rPr lang="sr-Cyrl-RS" b="1" dirty="0" smtClean="0"/>
              <a:t>стране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 </a:t>
            </a:r>
            <a:r>
              <a:rPr lang="sr-Cyrl-RS" b="1" dirty="0" smtClean="0"/>
              <a:t>јер</a:t>
            </a:r>
            <a:r>
              <a:rPr lang="sr-Latn-RS" b="1" dirty="0" smtClean="0"/>
              <a:t> </a:t>
            </a:r>
            <a:r>
              <a:rPr lang="sr-Cyrl-RS" b="1" dirty="0" smtClean="0"/>
              <a:t>могу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укажу</a:t>
            </a:r>
            <a:r>
              <a:rPr lang="sr-Latn-RS" b="1" dirty="0" smtClean="0"/>
              <a:t> </a:t>
            </a: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одступање</a:t>
            </a:r>
            <a:r>
              <a:rPr lang="sr-Latn-RS" b="1" dirty="0" smtClean="0"/>
              <a:t> </a:t>
            </a:r>
            <a:r>
              <a:rPr lang="sr-Cyrl-RS" b="1" dirty="0" smtClean="0"/>
              <a:t>од</a:t>
            </a:r>
            <a:r>
              <a:rPr lang="sr-Latn-RS" b="1" dirty="0" smtClean="0"/>
              <a:t> </a:t>
            </a:r>
            <a:r>
              <a:rPr lang="sr-Cyrl-RS" b="1" dirty="0" smtClean="0"/>
              <a:t>правилног</a:t>
            </a:r>
            <a:r>
              <a:rPr lang="sr-Latn-RS" b="1" dirty="0" smtClean="0"/>
              <a:t> </a:t>
            </a:r>
            <a:r>
              <a:rPr lang="sr-Cyrl-RS" b="1" dirty="0" smtClean="0"/>
              <a:t>хода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овом</a:t>
            </a:r>
            <a:r>
              <a:rPr lang="sr-Latn-RS" dirty="0" smtClean="0"/>
              <a:t> </a:t>
            </a:r>
            <a:r>
              <a:rPr lang="sr-Cyrl-RS" dirty="0" smtClean="0"/>
              <a:t>испитивању</a:t>
            </a:r>
            <a:r>
              <a:rPr lang="sr-Latn-RS" dirty="0" smtClean="0"/>
              <a:t> </a:t>
            </a:r>
            <a:r>
              <a:rPr lang="sr-Cyrl-RS" dirty="0" smtClean="0"/>
              <a:t>дужина</a:t>
            </a:r>
            <a:r>
              <a:rPr lang="sr-Latn-RS" dirty="0" smtClean="0"/>
              <a:t> </a:t>
            </a:r>
            <a:r>
              <a:rPr lang="sr-Cyrl-RS" dirty="0" smtClean="0"/>
              <a:t>хода</a:t>
            </a:r>
            <a:r>
              <a:rPr lang="sr-Latn-RS" dirty="0" smtClean="0"/>
              <a:t> </a:t>
            </a:r>
            <a:r>
              <a:rPr lang="sr-Cyrl-RS" dirty="0" smtClean="0"/>
              <a:t>по</a:t>
            </a:r>
            <a:r>
              <a:rPr lang="sr-Latn-RS" dirty="0" smtClean="0"/>
              <a:t> </a:t>
            </a:r>
            <a:r>
              <a:rPr lang="sr-Cyrl-RS" dirty="0" smtClean="0"/>
              <a:t>правој</a:t>
            </a:r>
            <a:r>
              <a:rPr lang="sr-Latn-RS" dirty="0" smtClean="0"/>
              <a:t> </a:t>
            </a:r>
            <a:r>
              <a:rPr lang="sr-Cyrl-RS" dirty="0" smtClean="0"/>
              <a:t>линији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не</a:t>
            </a:r>
            <a:r>
              <a:rPr lang="sr-Latn-RS" dirty="0" smtClean="0"/>
              <a:t> </a:t>
            </a:r>
            <a:r>
              <a:rPr lang="sr-Cyrl-RS" dirty="0" smtClean="0"/>
              <a:t>буде</a:t>
            </a:r>
            <a:r>
              <a:rPr lang="sr-Latn-RS" dirty="0" smtClean="0"/>
              <a:t> </a:t>
            </a:r>
            <a:r>
              <a:rPr lang="sr-Cyrl-RS" dirty="0" smtClean="0"/>
              <a:t>мања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4-5 </a:t>
            </a:r>
            <a:r>
              <a:rPr lang="sr-Cyrl-RS" dirty="0" smtClean="0"/>
              <a:t>метара</a:t>
            </a:r>
            <a:r>
              <a:rPr lang="sr-Latn-RS" dirty="0" smtClean="0"/>
              <a:t> </a:t>
            </a:r>
            <a:r>
              <a:rPr lang="sr-Cyrl-RS" dirty="0" smtClean="0"/>
              <a:t>како</a:t>
            </a:r>
            <a:r>
              <a:rPr lang="sr-Latn-RS" dirty="0" smtClean="0"/>
              <a:t> </a:t>
            </a:r>
            <a:r>
              <a:rPr lang="sr-Cyrl-RS" dirty="0" smtClean="0"/>
              <a:t>би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оцена</a:t>
            </a:r>
            <a:r>
              <a:rPr lang="sr-Latn-RS" dirty="0" smtClean="0"/>
              <a:t> </a:t>
            </a:r>
            <a:r>
              <a:rPr lang="sr-Cyrl-RS" dirty="0" smtClean="0"/>
              <a:t>дала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основу</a:t>
            </a:r>
            <a:r>
              <a:rPr lang="sr-Latn-RS" dirty="0" smtClean="0"/>
              <a:t> </a:t>
            </a:r>
            <a:r>
              <a:rPr lang="sr-Cyrl-RS" dirty="0" smtClean="0"/>
              <a:t>правих</a:t>
            </a:r>
            <a:r>
              <a:rPr lang="sr-Latn-RS" dirty="0" smtClean="0"/>
              <a:t> </a:t>
            </a:r>
            <a:r>
              <a:rPr lang="sr-Cyrl-RS" dirty="0" smtClean="0"/>
              <a:t>параметара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Latn-RS" dirty="0"/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Ово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испитивање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се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обавезно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се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врши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тимски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где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учествују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доктор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физијатар</a:t>
            </a:r>
            <a:r>
              <a:rPr lang="sr-Latn-RS" b="1" dirty="0" smtClean="0">
                <a:solidFill>
                  <a:schemeClr val="accent5"/>
                </a:solidFill>
              </a:rPr>
              <a:t>, </a:t>
            </a:r>
            <a:r>
              <a:rPr lang="sr-Cyrl-RS" b="1" dirty="0" smtClean="0">
                <a:solidFill>
                  <a:schemeClr val="accent5"/>
                </a:solidFill>
              </a:rPr>
              <a:t>физиотератеут</a:t>
            </a:r>
            <a:r>
              <a:rPr lang="sr-Latn-RS" b="1" dirty="0" smtClean="0">
                <a:solidFill>
                  <a:schemeClr val="accent5"/>
                </a:solidFill>
              </a:rPr>
              <a:t>, </a:t>
            </a:r>
            <a:r>
              <a:rPr lang="sr-Cyrl-RS" b="1" dirty="0" smtClean="0">
                <a:solidFill>
                  <a:schemeClr val="accent5"/>
                </a:solidFill>
              </a:rPr>
              <a:t>протетичар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када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сви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заједничим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активностима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утврђују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квалитет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хода</a:t>
            </a:r>
            <a:r>
              <a:rPr lang="sr-Latn-RS" b="1" dirty="0" smtClean="0">
                <a:solidFill>
                  <a:schemeClr val="accent5"/>
                </a:solidFill>
              </a:rPr>
              <a:t>.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062" y="2070101"/>
            <a:ext cx="3457575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86207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r-Cyrl-RS" sz="3600" b="1" dirty="0" smtClean="0"/>
              <a:t>ДЕВИЈАЦИЈЕ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ХОДА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КОД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ПАЦИЈЕНТА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СА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ДОЊИМ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АМПУТАЦИЈАМА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5786"/>
            <a:ext cx="10972800" cy="4389120"/>
          </a:xfr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77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r-Cyrl-RS" b="1" dirty="0" smtClean="0">
                <a:solidFill>
                  <a:schemeClr val="accent5"/>
                </a:solidFill>
              </a:rPr>
              <a:t>Код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пацијената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са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ампутацијама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на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доњим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екстремитетима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најчешће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се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јављају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следеће</a:t>
            </a:r>
            <a:r>
              <a:rPr lang="sr-Latn-RS" b="1" dirty="0" smtClean="0">
                <a:solidFill>
                  <a:schemeClr val="accent5"/>
                </a:solidFill>
              </a:rPr>
              <a:t> </a:t>
            </a:r>
            <a:r>
              <a:rPr lang="sr-Cyrl-RS" b="1" dirty="0" smtClean="0">
                <a:solidFill>
                  <a:schemeClr val="accent5"/>
                </a:solidFill>
              </a:rPr>
              <a:t>девијације</a:t>
            </a:r>
            <a:r>
              <a:rPr lang="sr-Latn-RS" b="1" dirty="0" smtClean="0">
                <a:solidFill>
                  <a:schemeClr val="accent5"/>
                </a:solidFill>
              </a:rPr>
              <a:t>:</a:t>
            </a:r>
          </a:p>
          <a:p>
            <a:r>
              <a:rPr lang="sr-Cyrl-RS" dirty="0" smtClean="0"/>
              <a:t>Абдуковани</a:t>
            </a:r>
            <a:r>
              <a:rPr lang="sr-Latn-RS" dirty="0" smtClean="0"/>
              <a:t> </a:t>
            </a:r>
            <a:r>
              <a:rPr lang="sr-Cyrl-RS" dirty="0" smtClean="0"/>
              <a:t>ход</a:t>
            </a:r>
            <a:endParaRPr lang="sr-Latn-RS" dirty="0" smtClean="0"/>
          </a:p>
          <a:p>
            <a:r>
              <a:rPr lang="sr-Cyrl-RS" dirty="0" smtClean="0"/>
              <a:t>Латерално</a:t>
            </a:r>
            <a:r>
              <a:rPr lang="sr-Latn-RS" dirty="0" smtClean="0"/>
              <a:t> </a:t>
            </a:r>
            <a:r>
              <a:rPr lang="sr-Cyrl-RS" dirty="0" smtClean="0"/>
              <a:t>савијање</a:t>
            </a:r>
            <a:r>
              <a:rPr lang="sr-Latn-RS" dirty="0" smtClean="0"/>
              <a:t> </a:t>
            </a:r>
            <a:r>
              <a:rPr lang="sr-Cyrl-RS" dirty="0" smtClean="0"/>
              <a:t>трупа</a:t>
            </a:r>
            <a:endParaRPr lang="sr-Latn-RS" dirty="0" smtClean="0"/>
          </a:p>
          <a:p>
            <a:r>
              <a:rPr lang="sr-Cyrl-RS" dirty="0" smtClean="0"/>
              <a:t>Лумбална</a:t>
            </a:r>
            <a:r>
              <a:rPr lang="sr-Latn-RS" dirty="0" smtClean="0"/>
              <a:t> </a:t>
            </a:r>
            <a:r>
              <a:rPr lang="sr-Cyrl-RS" dirty="0" smtClean="0"/>
              <a:t>лордоза</a:t>
            </a:r>
            <a:endParaRPr lang="sr-Latn-RS" dirty="0" smtClean="0"/>
          </a:p>
          <a:p>
            <a:r>
              <a:rPr lang="sr-Cyrl-RS" dirty="0" smtClean="0"/>
              <a:t>Циркумдукција</a:t>
            </a:r>
            <a:endParaRPr lang="sr-Latn-RS" dirty="0" smtClean="0"/>
          </a:p>
          <a:p>
            <a:r>
              <a:rPr lang="sr-Cyrl-RS" dirty="0" smtClean="0"/>
              <a:t>Медијално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латерално</a:t>
            </a:r>
            <a:r>
              <a:rPr lang="sr-Latn-RS" dirty="0" smtClean="0"/>
              <a:t> </a:t>
            </a:r>
            <a:r>
              <a:rPr lang="sr-Cyrl-RS" dirty="0" smtClean="0"/>
              <a:t>искретање</a:t>
            </a:r>
            <a:endParaRPr lang="sr-Latn-RS" dirty="0" smtClean="0"/>
          </a:p>
          <a:p>
            <a:r>
              <a:rPr lang="sr-Cyrl-RS" dirty="0" smtClean="0"/>
              <a:t>Неједнака</a:t>
            </a:r>
            <a:r>
              <a:rPr lang="sr-Latn-RS" dirty="0" smtClean="0"/>
              <a:t> </a:t>
            </a:r>
            <a:r>
              <a:rPr lang="sr-Cyrl-RS" dirty="0" smtClean="0"/>
              <a:t>дужина</a:t>
            </a:r>
            <a:r>
              <a:rPr lang="sr-Latn-RS" dirty="0" smtClean="0"/>
              <a:t> </a:t>
            </a:r>
            <a:r>
              <a:rPr lang="sr-Cyrl-RS" dirty="0" smtClean="0"/>
              <a:t>корака</a:t>
            </a:r>
            <a:endParaRPr lang="sr-Latn-RS" dirty="0" smtClean="0"/>
          </a:p>
          <a:p>
            <a:r>
              <a:rPr lang="sr-Cyrl-RS" dirty="0" smtClean="0"/>
              <a:t>Подскакивање</a:t>
            </a:r>
            <a:r>
              <a:rPr lang="sr-Latn-RS" dirty="0" smtClean="0"/>
              <a:t>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ходу</a:t>
            </a:r>
            <a:endParaRPr lang="sr-Latn-RS" dirty="0"/>
          </a:p>
          <a:p>
            <a:r>
              <a:rPr lang="sr-Cyrl-RS" dirty="0" smtClean="0"/>
              <a:t>Пљесак</a:t>
            </a:r>
            <a:r>
              <a:rPr lang="sr-Latn-RS" dirty="0" smtClean="0"/>
              <a:t> </a:t>
            </a:r>
            <a:r>
              <a:rPr lang="sr-Cyrl-RS" dirty="0" smtClean="0"/>
              <a:t>протетичког</a:t>
            </a:r>
            <a:r>
              <a:rPr lang="sr-Latn-RS" dirty="0" smtClean="0"/>
              <a:t> </a:t>
            </a:r>
            <a:r>
              <a:rPr lang="sr-Cyrl-RS" dirty="0" smtClean="0"/>
              <a:t>стопала</a:t>
            </a:r>
            <a:endParaRPr lang="sr-Latn-RS" dirty="0" smtClean="0"/>
          </a:p>
          <a:p>
            <a:r>
              <a:rPr lang="sr-Cyrl-RS" dirty="0" smtClean="0"/>
              <a:t>Неуједначност</a:t>
            </a:r>
            <a:r>
              <a:rPr lang="sr-Latn-RS" dirty="0" smtClean="0"/>
              <a:t> </a:t>
            </a:r>
            <a:r>
              <a:rPr lang="sr-Cyrl-RS" dirty="0" smtClean="0"/>
              <a:t>покрета</a:t>
            </a:r>
            <a:r>
              <a:rPr lang="sr-Latn-RS" dirty="0" smtClean="0"/>
              <a:t> </a:t>
            </a:r>
            <a:r>
              <a:rPr lang="sr-Cyrl-RS" dirty="0" smtClean="0"/>
              <a:t>руку</a:t>
            </a:r>
            <a:endParaRPr lang="sr-Latn-RS" dirty="0"/>
          </a:p>
          <a:p>
            <a:pPr marL="0" indent="0">
              <a:buNone/>
            </a:pPr>
            <a:r>
              <a:rPr lang="sr-Latn-R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15387"/>
            <a:ext cx="3641558" cy="33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53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6705600" cy="5261810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r-Cyrl-RS" b="1" spc="600" dirty="0" smtClean="0">
                <a:solidFill>
                  <a:schemeClr val="accent5"/>
                </a:solidFill>
              </a:rPr>
              <a:t>АБДУКОВАНИ</a:t>
            </a:r>
            <a:r>
              <a:rPr lang="sr-Latn-RS" b="1" spc="600" dirty="0" smtClean="0">
                <a:solidFill>
                  <a:schemeClr val="accent5"/>
                </a:solidFill>
              </a:rPr>
              <a:t> </a:t>
            </a:r>
            <a:r>
              <a:rPr lang="sr-Cyrl-RS" b="1" spc="600" dirty="0" smtClean="0">
                <a:solidFill>
                  <a:schemeClr val="accent5"/>
                </a:solidFill>
              </a:rPr>
              <a:t>ХОД</a:t>
            </a:r>
            <a:endParaRPr lang="sr-Latn-RS" b="1" spc="600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endParaRPr lang="sr-Latn-RS" b="1" spc="600" dirty="0" smtClean="0">
              <a:solidFill>
                <a:schemeClr val="accent5"/>
              </a:solidFill>
            </a:endParaRPr>
          </a:p>
          <a:p>
            <a:pPr marL="0" indent="0" algn="just">
              <a:buNone/>
            </a:pPr>
            <a:r>
              <a:rPr lang="sr-Cyrl-RS" b="1" dirty="0" smtClean="0"/>
              <a:t>Представља</a:t>
            </a:r>
            <a:r>
              <a:rPr lang="sr-Latn-RS" b="1" dirty="0" smtClean="0"/>
              <a:t> </a:t>
            </a:r>
            <a:r>
              <a:rPr lang="sr-Cyrl-RS" b="1" dirty="0" smtClean="0"/>
              <a:t>латералну</a:t>
            </a:r>
            <a:r>
              <a:rPr lang="sr-Latn-RS" b="1" dirty="0" smtClean="0"/>
              <a:t> </a:t>
            </a:r>
            <a:r>
              <a:rPr lang="sr-Cyrl-RS" b="1" dirty="0" smtClean="0"/>
              <a:t>девијацију</a:t>
            </a:r>
            <a:r>
              <a:rPr lang="sr-Latn-RS" b="1" dirty="0" smtClean="0"/>
              <a:t> </a:t>
            </a:r>
            <a:r>
              <a:rPr lang="sr-Cyrl-RS" b="1" dirty="0" smtClean="0"/>
              <a:t>пете</a:t>
            </a:r>
            <a:r>
              <a:rPr lang="sr-Latn-RS" b="1" dirty="0" smtClean="0"/>
              <a:t> </a:t>
            </a:r>
            <a:r>
              <a:rPr lang="sr-Cyrl-RS" b="1" dirty="0" smtClean="0"/>
              <a:t>стопалаод</a:t>
            </a:r>
            <a:r>
              <a:rPr lang="sr-Latn-RS" b="1" dirty="0" smtClean="0"/>
              <a:t> </a:t>
            </a:r>
            <a:r>
              <a:rPr lang="sr-Cyrl-RS" b="1" dirty="0" smtClean="0"/>
              <a:t>линије</a:t>
            </a:r>
            <a:r>
              <a:rPr lang="sr-Latn-RS" b="1" dirty="0" smtClean="0"/>
              <a:t> </a:t>
            </a:r>
            <a:r>
              <a:rPr lang="sr-Cyrl-RS" b="1" dirty="0" smtClean="0"/>
              <a:t>која</a:t>
            </a:r>
            <a:r>
              <a:rPr lang="sr-Latn-RS" b="1" dirty="0" smtClean="0"/>
              <a:t> </a:t>
            </a:r>
            <a:r>
              <a:rPr lang="sr-Cyrl-RS" b="1" dirty="0" smtClean="0"/>
              <a:t>представља</a:t>
            </a:r>
            <a:r>
              <a:rPr lang="sr-Latn-RS" b="1" dirty="0" smtClean="0"/>
              <a:t> </a:t>
            </a:r>
            <a:r>
              <a:rPr lang="sr-Cyrl-RS" b="1" dirty="0" smtClean="0"/>
              <a:t>правац</a:t>
            </a:r>
            <a:r>
              <a:rPr lang="sr-Latn-RS" b="1" dirty="0" smtClean="0"/>
              <a:t> </a:t>
            </a:r>
            <a:r>
              <a:rPr lang="sr-Cyrl-RS" b="1" dirty="0" smtClean="0"/>
              <a:t>хода</a:t>
            </a:r>
            <a:r>
              <a:rPr lang="sr-Latn-RS" b="1" dirty="0" smtClean="0"/>
              <a:t>,</a:t>
            </a:r>
            <a:r>
              <a:rPr lang="sr-Cyrl-RS" b="1" dirty="0" smtClean="0"/>
              <a:t>а</a:t>
            </a:r>
            <a:r>
              <a:rPr lang="sr-Latn-RS" b="1" dirty="0" smtClean="0"/>
              <a:t> </a:t>
            </a:r>
            <a:r>
              <a:rPr lang="sr-Cyrl-RS" b="1" dirty="0" smtClean="0"/>
              <a:t>удружена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покретом</a:t>
            </a:r>
            <a:r>
              <a:rPr lang="sr-Latn-RS" b="1" dirty="0" smtClean="0"/>
              <a:t> </a:t>
            </a:r>
            <a:r>
              <a:rPr lang="sr-Cyrl-RS" b="1" dirty="0" smtClean="0"/>
              <a:t>целе</a:t>
            </a:r>
            <a:r>
              <a:rPr lang="sr-Latn-RS" b="1" dirty="0" smtClean="0"/>
              <a:t> </a:t>
            </a:r>
            <a:r>
              <a:rPr lang="sr-Cyrl-RS" b="1" dirty="0" smtClean="0"/>
              <a:t>карлице</a:t>
            </a:r>
            <a:r>
              <a:rPr lang="sr-Latn-RS" b="1" dirty="0" smtClean="0"/>
              <a:t> </a:t>
            </a:r>
            <a:r>
              <a:rPr lang="sr-Cyrl-RS" b="1" dirty="0" smtClean="0"/>
              <a:t>према</a:t>
            </a:r>
            <a:r>
              <a:rPr lang="sr-Latn-RS" b="1" dirty="0" smtClean="0"/>
              <a:t> </a:t>
            </a:r>
            <a:r>
              <a:rPr lang="sr-Cyrl-RS" b="1" dirty="0" smtClean="0"/>
              <a:t>левој</a:t>
            </a:r>
            <a:r>
              <a:rPr lang="sr-Latn-RS" b="1" dirty="0" smtClean="0"/>
              <a:t> </a:t>
            </a:r>
            <a:r>
              <a:rPr lang="sr-Cyrl-RS" b="1" dirty="0" smtClean="0"/>
              <a:t>или</a:t>
            </a:r>
            <a:r>
              <a:rPr lang="sr-Latn-RS" b="1" dirty="0" smtClean="0"/>
              <a:t> </a:t>
            </a:r>
            <a:r>
              <a:rPr lang="sr-Cyrl-RS" b="1" dirty="0" smtClean="0"/>
              <a:t>десној</a:t>
            </a:r>
            <a:r>
              <a:rPr lang="sr-Latn-RS" b="1" dirty="0" smtClean="0"/>
              <a:t> </a:t>
            </a:r>
            <a:r>
              <a:rPr lang="sr-Cyrl-RS" b="1" dirty="0" smtClean="0"/>
              <a:t>страни</a:t>
            </a:r>
            <a:r>
              <a:rPr lang="sr-Latn-RS" b="1" dirty="0" smtClean="0"/>
              <a:t> </a:t>
            </a:r>
            <a:r>
              <a:rPr lang="sr-Cyrl-RS" b="1" dirty="0" smtClean="0"/>
              <a:t>тела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Ову</a:t>
            </a:r>
            <a:r>
              <a:rPr lang="sr-Latn-RS" dirty="0" smtClean="0"/>
              <a:t> </a:t>
            </a:r>
            <a:r>
              <a:rPr lang="sr-Cyrl-RS" dirty="0" smtClean="0"/>
              <a:t>девијацију</a:t>
            </a:r>
            <a:r>
              <a:rPr lang="sr-Latn-RS" dirty="0" smtClean="0"/>
              <a:t> </a:t>
            </a:r>
            <a:r>
              <a:rPr lang="sr-Cyrl-RS" dirty="0" smtClean="0"/>
              <a:t>скоро</a:t>
            </a:r>
            <a:r>
              <a:rPr lang="sr-Latn-RS" dirty="0" smtClean="0"/>
              <a:t> </a:t>
            </a:r>
            <a:r>
              <a:rPr lang="sr-Cyrl-RS" dirty="0" smtClean="0"/>
              <a:t>увек</a:t>
            </a:r>
            <a:r>
              <a:rPr lang="sr-Latn-RS" dirty="0" smtClean="0"/>
              <a:t> </a:t>
            </a:r>
            <a:r>
              <a:rPr lang="sr-Cyrl-RS" dirty="0" smtClean="0"/>
              <a:t>прати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латерално</a:t>
            </a:r>
            <a:r>
              <a:rPr lang="sr-Latn-RS" dirty="0" smtClean="0"/>
              <a:t> </a:t>
            </a:r>
            <a:r>
              <a:rPr lang="sr-Cyrl-RS" dirty="0" smtClean="0"/>
              <a:t>савијање</a:t>
            </a:r>
            <a:r>
              <a:rPr lang="sr-Latn-RS" dirty="0" smtClean="0"/>
              <a:t> </a:t>
            </a:r>
            <a:r>
              <a:rPr lang="sr-Cyrl-RS" dirty="0" smtClean="0"/>
              <a:t>трупа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Узроци</a:t>
            </a:r>
            <a:r>
              <a:rPr lang="sr-Latn-RS" dirty="0" smtClean="0"/>
              <a:t> </a:t>
            </a:r>
            <a:r>
              <a:rPr lang="sr-Cyrl-RS" dirty="0" smtClean="0"/>
              <a:t>су</a:t>
            </a:r>
            <a:r>
              <a:rPr lang="sr-Latn-RS" dirty="0" smtClean="0"/>
              <a:t> </a:t>
            </a:r>
            <a:r>
              <a:rPr lang="sr-Cyrl-RS" dirty="0" smtClean="0"/>
              <a:t>бол</a:t>
            </a:r>
            <a:r>
              <a:rPr lang="sr-Latn-RS" dirty="0" smtClean="0"/>
              <a:t> </a:t>
            </a:r>
            <a:r>
              <a:rPr lang="sr-Cyrl-RS" dirty="0" smtClean="0"/>
              <a:t>или</a:t>
            </a:r>
            <a:r>
              <a:rPr lang="sr-Latn-RS" dirty="0" smtClean="0"/>
              <a:t> </a:t>
            </a:r>
            <a:r>
              <a:rPr lang="sr-Cyrl-RS" dirty="0" smtClean="0"/>
              <a:t>нека</a:t>
            </a:r>
            <a:r>
              <a:rPr lang="sr-Latn-RS" dirty="0" smtClean="0"/>
              <a:t> </a:t>
            </a:r>
            <a:r>
              <a:rPr lang="sr-Cyrl-RS" dirty="0" smtClean="0"/>
              <a:t>нелагодност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перинеуму</a:t>
            </a:r>
            <a:r>
              <a:rPr lang="sr-Latn-RS" dirty="0" smtClean="0"/>
              <a:t>, </a:t>
            </a:r>
            <a:r>
              <a:rPr lang="sr-Cyrl-RS" dirty="0" smtClean="0"/>
              <a:t>контрактура</a:t>
            </a:r>
            <a:r>
              <a:rPr lang="sr-Latn-RS" dirty="0" smtClean="0"/>
              <a:t> </a:t>
            </a:r>
            <a:r>
              <a:rPr lang="sr-Cyrl-RS" dirty="0" smtClean="0"/>
              <a:t>мишића</a:t>
            </a:r>
            <a:r>
              <a:rPr lang="sr-Latn-RS" dirty="0" smtClean="0"/>
              <a:t> </a:t>
            </a:r>
            <a:r>
              <a:rPr lang="sr-Cyrl-RS" dirty="0" smtClean="0"/>
              <a:t>адуктора</a:t>
            </a:r>
            <a:r>
              <a:rPr lang="sr-Latn-RS" dirty="0" smtClean="0"/>
              <a:t> </a:t>
            </a:r>
            <a:r>
              <a:rPr lang="sr-Cyrl-RS" dirty="0" smtClean="0"/>
              <a:t>кука</a:t>
            </a:r>
            <a:r>
              <a:rPr lang="sr-Latn-RS" dirty="0" smtClean="0"/>
              <a:t>, </a:t>
            </a:r>
            <a:r>
              <a:rPr lang="sr-Cyrl-RS" dirty="0" smtClean="0"/>
              <a:t>већа</a:t>
            </a:r>
            <a:r>
              <a:rPr lang="sr-Latn-RS" dirty="0" smtClean="0"/>
              <a:t> </a:t>
            </a:r>
            <a:r>
              <a:rPr lang="sr-Cyrl-RS" dirty="0" smtClean="0"/>
              <a:t>дужина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,  </a:t>
            </a:r>
            <a:r>
              <a:rPr lang="sr-Cyrl-RS" dirty="0" smtClean="0"/>
              <a:t>неправилно</a:t>
            </a:r>
            <a:r>
              <a:rPr lang="sr-Latn-RS" dirty="0" smtClean="0"/>
              <a:t> </a:t>
            </a:r>
            <a:r>
              <a:rPr lang="sr-Cyrl-RS" dirty="0" smtClean="0"/>
              <a:t>постављен</a:t>
            </a:r>
            <a:r>
              <a:rPr lang="sr-Latn-RS" dirty="0" smtClean="0"/>
              <a:t> </a:t>
            </a:r>
            <a:r>
              <a:rPr lang="sr-Cyrl-RS" dirty="0" smtClean="0"/>
              <a:t>зглоб</a:t>
            </a:r>
            <a:r>
              <a:rPr lang="sr-Latn-RS" dirty="0" smtClean="0"/>
              <a:t> </a:t>
            </a:r>
            <a:r>
              <a:rPr lang="sr-Cyrl-RS" dirty="0" smtClean="0"/>
              <a:t>кука</a:t>
            </a:r>
            <a:r>
              <a:rPr lang="sr-Latn-RS" dirty="0" smtClean="0"/>
              <a:t>, </a:t>
            </a:r>
            <a:r>
              <a:rPr lang="sr-Cyrl-RS" dirty="0" smtClean="0"/>
              <a:t>нестабилност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 </a:t>
            </a:r>
            <a:r>
              <a:rPr lang="sr-Cyrl-RS" dirty="0" smtClean="0"/>
              <a:t>током</a:t>
            </a:r>
            <a:r>
              <a:rPr lang="sr-Latn-RS" dirty="0" smtClean="0"/>
              <a:t> </a:t>
            </a:r>
            <a:r>
              <a:rPr lang="sr-Cyrl-RS" dirty="0" smtClean="0"/>
              <a:t>стајања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протезом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365" y="1219201"/>
            <a:ext cx="3615488" cy="52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92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340" y="459106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sr-Latn-RS" sz="3600" b="1" dirty="0"/>
              <a:t>V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ПРОТЕТИЧКА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ФАЗА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Р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ЕХАБИЛИТАЦИЈЕ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340" y="1967231"/>
            <a:ext cx="7953807" cy="4389120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marL="0" indent="0" algn="just">
              <a:buNone/>
            </a:pPr>
            <a:r>
              <a:rPr lang="sr-Cyrl-RS" b="1" dirty="0" smtClean="0"/>
              <a:t>Ова</a:t>
            </a:r>
            <a:r>
              <a:rPr lang="sr-Latn-RS" b="1" dirty="0" smtClean="0"/>
              <a:t> </a:t>
            </a:r>
            <a:r>
              <a:rPr lang="sr-Cyrl-RS" b="1" dirty="0" smtClean="0"/>
              <a:t>фаза</a:t>
            </a:r>
            <a:r>
              <a:rPr lang="sr-Latn-RS" b="1" dirty="0" smtClean="0"/>
              <a:t> </a:t>
            </a:r>
            <a:r>
              <a:rPr lang="sr-Cyrl-RS" b="1" dirty="0" smtClean="0"/>
              <a:t>почине</a:t>
            </a:r>
            <a:r>
              <a:rPr lang="sr-Latn-RS" b="1" dirty="0" smtClean="0"/>
              <a:t> </a:t>
            </a:r>
            <a:r>
              <a:rPr lang="sr-Cyrl-RS" b="1" dirty="0" smtClean="0"/>
              <a:t>испоруком</a:t>
            </a:r>
            <a:r>
              <a:rPr lang="sr-Latn-RS" b="1" dirty="0" smtClean="0"/>
              <a:t> </a:t>
            </a:r>
            <a:r>
              <a:rPr lang="sr-Cyrl-RS" b="1" dirty="0" smtClean="0"/>
              <a:t>дефинитивне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, </a:t>
            </a:r>
            <a:r>
              <a:rPr lang="sr-Cyrl-RS" b="1" dirty="0" smtClean="0"/>
              <a:t>након</a:t>
            </a:r>
            <a:r>
              <a:rPr lang="sr-Latn-RS" b="1" dirty="0" smtClean="0"/>
              <a:t> </a:t>
            </a:r>
            <a:r>
              <a:rPr lang="sr-Cyrl-RS" b="1" dirty="0" smtClean="0"/>
              <a:t>чега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</a:t>
            </a:r>
            <a:r>
              <a:rPr lang="sr-Latn-RS" b="1" dirty="0" smtClean="0"/>
              <a:t> </a:t>
            </a:r>
            <a:r>
              <a:rPr lang="sr-Cyrl-RS" b="1" dirty="0" smtClean="0"/>
              <a:t>почиње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користи</a:t>
            </a:r>
            <a:r>
              <a:rPr lang="sr-Latn-RS" b="1" dirty="0" smtClean="0"/>
              <a:t> </a:t>
            </a:r>
            <a:r>
              <a:rPr lang="sr-Cyrl-RS" b="1" dirty="0" smtClean="0"/>
              <a:t>исту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endParaRPr lang="sr-Latn-RS" b="1" dirty="0" smtClean="0"/>
          </a:p>
          <a:p>
            <a:pPr marL="0" indent="0" algn="just">
              <a:buNone/>
            </a:pPr>
            <a:r>
              <a:rPr lang="sr-Cyrl-RS" b="1" dirty="0" smtClean="0"/>
              <a:t>Ова</a:t>
            </a:r>
            <a:r>
              <a:rPr lang="sr-Latn-RS" b="1" dirty="0" smtClean="0"/>
              <a:t> </a:t>
            </a:r>
            <a:r>
              <a:rPr lang="sr-Cyrl-RS" b="1" dirty="0" smtClean="0"/>
              <a:t>фаза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наставља</a:t>
            </a:r>
            <a:r>
              <a:rPr lang="sr-Latn-RS" b="1" dirty="0" smtClean="0"/>
              <a:t> </a:t>
            </a: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претходну</a:t>
            </a:r>
            <a:r>
              <a:rPr lang="sr-Latn-RS" b="1" dirty="0" smtClean="0"/>
              <a:t> </a:t>
            </a:r>
            <a:r>
              <a:rPr lang="sr-Cyrl-RS" b="1" dirty="0" smtClean="0"/>
              <a:t>претпротетичку</a:t>
            </a:r>
            <a:r>
              <a:rPr lang="sr-Latn-RS" b="1" dirty="0" smtClean="0"/>
              <a:t> </a:t>
            </a:r>
            <a:r>
              <a:rPr lang="sr-Cyrl-RS" b="1" dirty="0" smtClean="0"/>
              <a:t>фазу</a:t>
            </a:r>
            <a:r>
              <a:rPr lang="sr-Latn-RS" b="1" dirty="0" smtClean="0"/>
              <a:t> </a:t>
            </a:r>
            <a:r>
              <a:rPr lang="sr-Cyrl-RS" dirty="0" smtClean="0"/>
              <a:t>која</a:t>
            </a:r>
            <a:r>
              <a:rPr lang="sr-Latn-RS" dirty="0" smtClean="0"/>
              <a:t> </a:t>
            </a:r>
            <a:r>
              <a:rPr lang="sr-Cyrl-RS" dirty="0" smtClean="0"/>
              <a:t>га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припремила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прихватање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 </a:t>
            </a:r>
            <a:r>
              <a:rPr lang="sr-Cyrl-RS" dirty="0" smtClean="0"/>
              <a:t>као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ход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протезом</a:t>
            </a:r>
            <a:r>
              <a:rPr lang="sr-Latn-RS" dirty="0" smtClean="0"/>
              <a:t>, </a:t>
            </a:r>
            <a:r>
              <a:rPr lang="sr-Cyrl-RS" dirty="0" smtClean="0"/>
              <a:t>међутим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овој</a:t>
            </a:r>
            <a:r>
              <a:rPr lang="sr-Latn-RS" dirty="0" smtClean="0"/>
              <a:t> </a:t>
            </a:r>
            <a:r>
              <a:rPr lang="sr-Cyrl-RS" dirty="0" smtClean="0"/>
              <a:t>фази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кроз</a:t>
            </a:r>
            <a:r>
              <a:rPr lang="sr-Latn-RS" dirty="0" smtClean="0"/>
              <a:t> </a:t>
            </a:r>
            <a:r>
              <a:rPr lang="sr-Cyrl-RS" dirty="0" smtClean="0"/>
              <a:t>школу</a:t>
            </a:r>
            <a:r>
              <a:rPr lang="sr-Latn-RS" dirty="0" smtClean="0"/>
              <a:t> </a:t>
            </a:r>
            <a:r>
              <a:rPr lang="sr-Cyrl-RS" dirty="0" smtClean="0"/>
              <a:t>хода</a:t>
            </a:r>
            <a:r>
              <a:rPr lang="sr-Latn-RS" dirty="0" smtClean="0"/>
              <a:t> </a:t>
            </a:r>
            <a:r>
              <a:rPr lang="sr-Cyrl-RS" dirty="0" smtClean="0"/>
              <a:t>наставља</a:t>
            </a:r>
            <a:r>
              <a:rPr lang="sr-Latn-RS" dirty="0" smtClean="0"/>
              <a:t> </a:t>
            </a:r>
            <a:r>
              <a:rPr lang="sr-Cyrl-RS" dirty="0" smtClean="0"/>
              <a:t>обука</a:t>
            </a:r>
            <a:r>
              <a:rPr lang="sr-Latn-RS" dirty="0" smtClean="0"/>
              <a:t> </a:t>
            </a:r>
            <a:r>
              <a:rPr lang="sr-Cyrl-RS" dirty="0" smtClean="0"/>
              <a:t>хода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спроводи</a:t>
            </a:r>
            <a:r>
              <a:rPr lang="sr-Latn-RS" dirty="0" smtClean="0"/>
              <a:t> </a:t>
            </a:r>
            <a:r>
              <a:rPr lang="sr-Cyrl-RS" dirty="0" smtClean="0"/>
              <a:t>даљи</a:t>
            </a:r>
            <a:r>
              <a:rPr lang="sr-Latn-RS" dirty="0" smtClean="0"/>
              <a:t> </a:t>
            </a:r>
            <a:r>
              <a:rPr lang="sr-Cyrl-RS" dirty="0" smtClean="0"/>
              <a:t>програм</a:t>
            </a:r>
            <a:r>
              <a:rPr lang="sr-Latn-RS" dirty="0" smtClean="0"/>
              <a:t> </a:t>
            </a:r>
            <a:r>
              <a:rPr lang="sr-Cyrl-RS" dirty="0" smtClean="0"/>
              <a:t>кинезитерапије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147" y="1967231"/>
            <a:ext cx="3543300" cy="2027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147" y="4260851"/>
            <a:ext cx="35433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37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16" y="1299411"/>
            <a:ext cx="11261558" cy="5213684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b="1" spc="300" dirty="0" smtClean="0">
                <a:solidFill>
                  <a:schemeClr val="accent5"/>
                </a:solidFill>
              </a:rPr>
              <a:t>ЛАТЕРАЛНО</a:t>
            </a:r>
            <a:r>
              <a:rPr lang="sr-Latn-RS" b="1" spc="300" dirty="0" smtClean="0">
                <a:solidFill>
                  <a:schemeClr val="accent5"/>
                </a:solidFill>
              </a:rPr>
              <a:t> </a:t>
            </a:r>
            <a:r>
              <a:rPr lang="sr-Cyrl-RS" b="1" spc="300" dirty="0" smtClean="0">
                <a:solidFill>
                  <a:schemeClr val="accent5"/>
                </a:solidFill>
              </a:rPr>
              <a:t>САВИЈАЊЕ</a:t>
            </a:r>
            <a:r>
              <a:rPr lang="sr-Latn-RS" b="1" spc="300" dirty="0" smtClean="0">
                <a:solidFill>
                  <a:schemeClr val="accent5"/>
                </a:solidFill>
              </a:rPr>
              <a:t> </a:t>
            </a:r>
            <a:r>
              <a:rPr lang="sr-Cyrl-RS" b="1" spc="300" dirty="0" smtClean="0">
                <a:solidFill>
                  <a:schemeClr val="accent5"/>
                </a:solidFill>
              </a:rPr>
              <a:t>ТРУПА</a:t>
            </a:r>
            <a:endParaRPr lang="sr-Latn-RS" b="1" spc="300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sr-Latn-RS" b="1" dirty="0" smtClean="0">
              <a:solidFill>
                <a:schemeClr val="accent5"/>
              </a:solidFill>
            </a:endParaRPr>
          </a:p>
          <a:p>
            <a:pPr marL="0" indent="0" algn="just">
              <a:buNone/>
            </a:pPr>
            <a:r>
              <a:rPr lang="sr-Cyrl-RS" dirty="0" smtClean="0">
                <a:solidFill>
                  <a:srgbClr val="002060"/>
                </a:solidFill>
              </a:rPr>
              <a:t>Подразумева</a:t>
            </a:r>
            <a:r>
              <a:rPr lang="sr-Latn-RS" dirty="0" smtClean="0">
                <a:solidFill>
                  <a:srgbClr val="002060"/>
                </a:solidFill>
              </a:rPr>
              <a:t> </a:t>
            </a:r>
            <a:r>
              <a:rPr lang="sr-Cyrl-RS" dirty="0" smtClean="0">
                <a:solidFill>
                  <a:srgbClr val="002060"/>
                </a:solidFill>
              </a:rPr>
              <a:t>нагињање</a:t>
            </a:r>
            <a:r>
              <a:rPr lang="sr-Latn-RS" dirty="0" smtClean="0">
                <a:solidFill>
                  <a:srgbClr val="002060"/>
                </a:solidFill>
              </a:rPr>
              <a:t> </a:t>
            </a:r>
            <a:r>
              <a:rPr lang="sr-Cyrl-RS" dirty="0" smtClean="0">
                <a:solidFill>
                  <a:srgbClr val="002060"/>
                </a:solidFill>
              </a:rPr>
              <a:t>трупа</a:t>
            </a:r>
            <a:r>
              <a:rPr lang="sr-Latn-RS" dirty="0" smtClean="0">
                <a:solidFill>
                  <a:srgbClr val="002060"/>
                </a:solidFill>
              </a:rPr>
              <a:t> </a:t>
            </a:r>
            <a:r>
              <a:rPr lang="sr-Cyrl-RS" dirty="0" smtClean="0">
                <a:solidFill>
                  <a:srgbClr val="002060"/>
                </a:solidFill>
              </a:rPr>
              <a:t>током</a:t>
            </a:r>
            <a:r>
              <a:rPr lang="sr-Latn-RS" dirty="0" smtClean="0">
                <a:solidFill>
                  <a:srgbClr val="002060"/>
                </a:solidFill>
              </a:rPr>
              <a:t> </a:t>
            </a:r>
            <a:r>
              <a:rPr lang="sr-Cyrl-RS" dirty="0" smtClean="0">
                <a:solidFill>
                  <a:srgbClr val="002060"/>
                </a:solidFill>
              </a:rPr>
              <a:t>хода</a:t>
            </a:r>
            <a:r>
              <a:rPr lang="sr-Latn-RS" dirty="0" smtClean="0">
                <a:solidFill>
                  <a:srgbClr val="002060"/>
                </a:solidFill>
              </a:rPr>
              <a:t> </a:t>
            </a:r>
            <a:r>
              <a:rPr lang="sr-Cyrl-RS" dirty="0" smtClean="0">
                <a:solidFill>
                  <a:srgbClr val="002060"/>
                </a:solidFill>
              </a:rPr>
              <a:t>на</a:t>
            </a:r>
            <a:r>
              <a:rPr lang="sr-Latn-RS" dirty="0" smtClean="0">
                <a:solidFill>
                  <a:srgbClr val="002060"/>
                </a:solidFill>
              </a:rPr>
              <a:t> </a:t>
            </a:r>
            <a:r>
              <a:rPr lang="sr-Cyrl-RS" dirty="0" smtClean="0">
                <a:solidFill>
                  <a:srgbClr val="002060"/>
                </a:solidFill>
              </a:rPr>
              <a:t>страну</a:t>
            </a:r>
            <a:r>
              <a:rPr lang="sr-Latn-RS" dirty="0" smtClean="0">
                <a:solidFill>
                  <a:srgbClr val="002060"/>
                </a:solidFill>
              </a:rPr>
              <a:t> </a:t>
            </a:r>
            <a:r>
              <a:rPr lang="sr-Cyrl-RS" dirty="0" smtClean="0">
                <a:solidFill>
                  <a:srgbClr val="002060"/>
                </a:solidFill>
              </a:rPr>
              <a:t>где</a:t>
            </a:r>
            <a:r>
              <a:rPr lang="sr-Latn-RS" dirty="0" smtClean="0">
                <a:solidFill>
                  <a:srgbClr val="002060"/>
                </a:solidFill>
              </a:rPr>
              <a:t> </a:t>
            </a:r>
            <a:r>
              <a:rPr lang="sr-Cyrl-RS" dirty="0" smtClean="0">
                <a:solidFill>
                  <a:srgbClr val="002060"/>
                </a:solidFill>
              </a:rPr>
              <a:t>је</a:t>
            </a:r>
            <a:r>
              <a:rPr lang="sr-Latn-RS" dirty="0" smtClean="0">
                <a:solidFill>
                  <a:srgbClr val="002060"/>
                </a:solidFill>
              </a:rPr>
              <a:t> </a:t>
            </a:r>
            <a:r>
              <a:rPr lang="sr-Cyrl-RS" dirty="0" smtClean="0">
                <a:solidFill>
                  <a:srgbClr val="002060"/>
                </a:solidFill>
              </a:rPr>
              <a:t>извршена</a:t>
            </a:r>
            <a:r>
              <a:rPr lang="sr-Latn-RS" dirty="0" smtClean="0">
                <a:solidFill>
                  <a:srgbClr val="002060"/>
                </a:solidFill>
              </a:rPr>
              <a:t> </a:t>
            </a:r>
            <a:r>
              <a:rPr lang="sr-Cyrl-RS" dirty="0" smtClean="0">
                <a:solidFill>
                  <a:srgbClr val="002060"/>
                </a:solidFill>
              </a:rPr>
              <a:t>ампутација</a:t>
            </a:r>
            <a:r>
              <a:rPr lang="sr-Latn-RS" dirty="0" smtClean="0">
                <a:solidFill>
                  <a:srgbClr val="002060"/>
                </a:solidFill>
              </a:rPr>
              <a:t>, </a:t>
            </a:r>
            <a:r>
              <a:rPr lang="sr-Cyrl-RS" dirty="0" smtClean="0">
                <a:solidFill>
                  <a:srgbClr val="002060"/>
                </a:solidFill>
              </a:rPr>
              <a:t>током</a:t>
            </a:r>
            <a:r>
              <a:rPr lang="sr-Latn-RS" dirty="0" smtClean="0">
                <a:solidFill>
                  <a:srgbClr val="002060"/>
                </a:solidFill>
              </a:rPr>
              <a:t> </a:t>
            </a:r>
            <a:r>
              <a:rPr lang="sr-Cyrl-RS" dirty="0" smtClean="0">
                <a:solidFill>
                  <a:srgbClr val="002060"/>
                </a:solidFill>
              </a:rPr>
              <a:t>фазе</a:t>
            </a:r>
            <a:r>
              <a:rPr lang="sr-Latn-RS" dirty="0" smtClean="0">
                <a:solidFill>
                  <a:srgbClr val="002060"/>
                </a:solidFill>
              </a:rPr>
              <a:t> </a:t>
            </a:r>
            <a:r>
              <a:rPr lang="sr-Cyrl-RS" dirty="0" smtClean="0">
                <a:solidFill>
                  <a:srgbClr val="002060"/>
                </a:solidFill>
              </a:rPr>
              <a:t>ослонца</a:t>
            </a:r>
            <a:r>
              <a:rPr lang="sr-Latn-RS" dirty="0" smtClean="0">
                <a:solidFill>
                  <a:srgbClr val="002060"/>
                </a:solidFill>
              </a:rPr>
              <a:t> </a:t>
            </a:r>
            <a:r>
              <a:rPr lang="sr-Cyrl-RS" dirty="0" smtClean="0">
                <a:solidFill>
                  <a:srgbClr val="002060"/>
                </a:solidFill>
              </a:rPr>
              <a:t>протетичке</a:t>
            </a:r>
            <a:r>
              <a:rPr lang="sr-Latn-RS" dirty="0" smtClean="0">
                <a:solidFill>
                  <a:srgbClr val="002060"/>
                </a:solidFill>
              </a:rPr>
              <a:t> </a:t>
            </a:r>
            <a:r>
              <a:rPr lang="sr-Cyrl-RS" dirty="0" smtClean="0">
                <a:solidFill>
                  <a:srgbClr val="002060"/>
                </a:solidFill>
              </a:rPr>
              <a:t>ноге</a:t>
            </a:r>
            <a:r>
              <a:rPr lang="sr-Latn-RS" dirty="0" smtClean="0">
                <a:solidFill>
                  <a:srgbClr val="002060"/>
                </a:solidFill>
              </a:rPr>
              <a:t>.</a:t>
            </a:r>
            <a:endParaRPr lang="sr-Cyrl-RS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sr-Latn-RS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sr-Cyrl-RS" b="1" dirty="0" smtClean="0"/>
              <a:t>УЗРОЦИ</a:t>
            </a:r>
            <a:r>
              <a:rPr lang="sr-Latn-RS" b="1" dirty="0" smtClean="0"/>
              <a:t>: </a:t>
            </a:r>
            <a:r>
              <a:rPr lang="sr-Cyrl-RS" dirty="0" smtClean="0"/>
              <a:t>краћа</a:t>
            </a:r>
            <a:r>
              <a:rPr lang="sr-Latn-RS" dirty="0" smtClean="0"/>
              <a:t> </a:t>
            </a:r>
            <a:r>
              <a:rPr lang="sr-Cyrl-RS" dirty="0" smtClean="0"/>
              <a:t>протеза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потребне</a:t>
            </a:r>
            <a:r>
              <a:rPr lang="sr-Latn-RS" dirty="0" smtClean="0"/>
              <a:t>, </a:t>
            </a:r>
            <a:r>
              <a:rPr lang="sr-Cyrl-RS" dirty="0" smtClean="0"/>
              <a:t>поремећај</a:t>
            </a:r>
            <a:r>
              <a:rPr lang="sr-Latn-RS" dirty="0" smtClean="0"/>
              <a:t> </a:t>
            </a:r>
            <a:r>
              <a:rPr lang="sr-Cyrl-RS" dirty="0" smtClean="0"/>
              <a:t>равнотеже</a:t>
            </a:r>
            <a:r>
              <a:rPr lang="sr-Latn-RS" dirty="0" smtClean="0"/>
              <a:t>, </a:t>
            </a:r>
            <a:r>
              <a:rPr lang="sr-Cyrl-RS" dirty="0" smtClean="0"/>
              <a:t>неадекватна</a:t>
            </a:r>
            <a:r>
              <a:rPr lang="sr-Latn-RS" dirty="0" smtClean="0"/>
              <a:t> </a:t>
            </a:r>
            <a:r>
              <a:rPr lang="sr-Cyrl-RS" dirty="0" smtClean="0"/>
              <a:t>обука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 </a:t>
            </a:r>
            <a:r>
              <a:rPr lang="sr-Cyrl-RS" dirty="0" smtClean="0"/>
              <a:t>током</a:t>
            </a:r>
            <a:r>
              <a:rPr lang="sr-Latn-RS" dirty="0" smtClean="0"/>
              <a:t> </a:t>
            </a:r>
            <a:r>
              <a:rPr lang="sr-Cyrl-RS" dirty="0" smtClean="0"/>
              <a:t>протетичке</a:t>
            </a:r>
            <a:r>
              <a:rPr lang="sr-Latn-RS" dirty="0" smtClean="0"/>
              <a:t> </a:t>
            </a:r>
            <a:r>
              <a:rPr lang="sr-Cyrl-RS" dirty="0" smtClean="0"/>
              <a:t>рехабилитације</a:t>
            </a:r>
            <a:r>
              <a:rPr lang="sr-Latn-RS" dirty="0" smtClean="0"/>
              <a:t>, </a:t>
            </a:r>
            <a:r>
              <a:rPr lang="sr-Cyrl-RS" dirty="0" smtClean="0"/>
              <a:t>слабост</a:t>
            </a:r>
            <a:r>
              <a:rPr lang="sr-Latn-RS" dirty="0" smtClean="0"/>
              <a:t> </a:t>
            </a:r>
            <a:r>
              <a:rPr lang="sr-Cyrl-RS" dirty="0" smtClean="0"/>
              <a:t>м</a:t>
            </a:r>
            <a:r>
              <a:rPr lang="sr-Latn-RS" dirty="0" smtClean="0"/>
              <a:t>.q</a:t>
            </a:r>
            <a:r>
              <a:rPr lang="sr-Cyrl-RS" dirty="0" smtClean="0"/>
              <a:t>уадратус</a:t>
            </a:r>
            <a:r>
              <a:rPr lang="sr-Latn-RS" dirty="0" smtClean="0"/>
              <a:t> </a:t>
            </a:r>
            <a:r>
              <a:rPr lang="sr-Cyrl-RS" dirty="0" smtClean="0"/>
              <a:t>лумборум</a:t>
            </a:r>
            <a:r>
              <a:rPr lang="sr-Latn-RS" dirty="0" smtClean="0"/>
              <a:t>, </a:t>
            </a:r>
            <a:r>
              <a:rPr lang="sr-Cyrl-RS" dirty="0" smtClean="0"/>
              <a:t>контрактура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слабост</a:t>
            </a:r>
            <a:r>
              <a:rPr lang="sr-Latn-RS" dirty="0" smtClean="0"/>
              <a:t> </a:t>
            </a:r>
            <a:r>
              <a:rPr lang="sr-Cyrl-RS" dirty="0" smtClean="0"/>
              <a:t>адуктора</a:t>
            </a:r>
            <a:r>
              <a:rPr lang="sr-Latn-RS" dirty="0" smtClean="0"/>
              <a:t> </a:t>
            </a:r>
            <a:r>
              <a:rPr lang="sr-Cyrl-RS" dirty="0" smtClean="0"/>
              <a:t>кука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ампутиране</a:t>
            </a:r>
            <a:r>
              <a:rPr lang="sr-Latn-RS" dirty="0" smtClean="0"/>
              <a:t> </a:t>
            </a:r>
            <a:r>
              <a:rPr lang="sr-Cyrl-RS" dirty="0" smtClean="0"/>
              <a:t>стране</a:t>
            </a:r>
            <a:r>
              <a:rPr lang="sr-Latn-RS" dirty="0" smtClean="0"/>
              <a:t>, </a:t>
            </a:r>
            <a:r>
              <a:rPr lang="sr-Cyrl-RS" dirty="0" smtClean="0"/>
              <a:t>бол</a:t>
            </a:r>
            <a:r>
              <a:rPr lang="sr-Latn-RS" dirty="0" smtClean="0"/>
              <a:t> </a:t>
            </a:r>
            <a:r>
              <a:rPr lang="sr-Cyrl-RS" dirty="0" smtClean="0"/>
              <a:t>или</a:t>
            </a:r>
            <a:r>
              <a:rPr lang="sr-Latn-RS" dirty="0" smtClean="0"/>
              <a:t> </a:t>
            </a:r>
            <a:r>
              <a:rPr lang="sr-Cyrl-RS" dirty="0" smtClean="0"/>
              <a:t>нелагодност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пределу</a:t>
            </a:r>
            <a:r>
              <a:rPr lang="sr-Latn-RS" dirty="0" smtClean="0"/>
              <a:t> </a:t>
            </a:r>
            <a:r>
              <a:rPr lang="sr-Cyrl-RS" dirty="0" smtClean="0"/>
              <a:t>перинеума</a:t>
            </a:r>
            <a:r>
              <a:rPr lang="sr-Latn-RS" dirty="0" smtClean="0"/>
              <a:t>,.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67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8989"/>
            <a:ext cx="10972800" cy="5185611"/>
          </a:xfr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ЛУМБАЛНА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ЛОРДОЗА</a:t>
            </a:r>
          </a:p>
          <a:p>
            <a:pPr marL="0" indent="0" algn="ctr"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sr-Cyrl-RS" b="1" dirty="0" smtClean="0"/>
              <a:t>Представља</a:t>
            </a:r>
            <a:r>
              <a:rPr lang="sr-Latn-RS" b="1" dirty="0" smtClean="0"/>
              <a:t> </a:t>
            </a:r>
            <a:r>
              <a:rPr lang="sr-Cyrl-RS" b="1" dirty="0" smtClean="0"/>
              <a:t>најчешћи</a:t>
            </a:r>
            <a:r>
              <a:rPr lang="sr-Latn-RS" b="1" dirty="0" smtClean="0"/>
              <a:t> </a:t>
            </a:r>
            <a:r>
              <a:rPr lang="sr-Cyrl-RS" b="1" dirty="0" smtClean="0"/>
              <a:t>тип</a:t>
            </a:r>
            <a:r>
              <a:rPr lang="sr-Latn-RS" b="1" dirty="0" smtClean="0"/>
              <a:t> </a:t>
            </a:r>
            <a:r>
              <a:rPr lang="sr-Cyrl-RS" b="1" dirty="0" smtClean="0"/>
              <a:t>девијације</a:t>
            </a:r>
            <a:r>
              <a:rPr lang="sr-Latn-RS" b="1" dirty="0" smtClean="0"/>
              <a:t> </a:t>
            </a:r>
            <a:r>
              <a:rPr lang="sr-Cyrl-RS" b="1" dirty="0" smtClean="0"/>
              <a:t>при</a:t>
            </a:r>
            <a:r>
              <a:rPr lang="sr-Latn-RS" b="1" dirty="0" smtClean="0"/>
              <a:t> </a:t>
            </a:r>
            <a:r>
              <a:rPr lang="sr-Cyrl-RS" b="1" dirty="0" smtClean="0"/>
              <a:t>ходу</a:t>
            </a:r>
            <a:r>
              <a:rPr lang="sr-Latn-RS" b="1" dirty="0" smtClean="0"/>
              <a:t> </a:t>
            </a:r>
            <a:r>
              <a:rPr lang="sr-Cyrl-RS" b="1" dirty="0" smtClean="0"/>
              <a:t>која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задње</a:t>
            </a:r>
            <a:r>
              <a:rPr lang="sr-Latn-RS" b="1" dirty="0" smtClean="0"/>
              <a:t> </a:t>
            </a:r>
            <a:r>
              <a:rPr lang="sr-Cyrl-RS" b="1" dirty="0" smtClean="0"/>
              <a:t>стране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бочно</a:t>
            </a:r>
            <a:r>
              <a:rPr lang="sr-Latn-RS" b="1" dirty="0" smtClean="0"/>
              <a:t> </a:t>
            </a:r>
            <a:r>
              <a:rPr lang="sr-Cyrl-RS" b="1" dirty="0" smtClean="0"/>
              <a:t>врло</a:t>
            </a:r>
            <a:r>
              <a:rPr lang="sr-Latn-RS" b="1" dirty="0" smtClean="0"/>
              <a:t> </a:t>
            </a:r>
            <a:r>
              <a:rPr lang="sr-Cyrl-RS" b="1" dirty="0" smtClean="0"/>
              <a:t>лако</a:t>
            </a:r>
            <a:r>
              <a:rPr lang="sr-Latn-RS" b="1" dirty="0" smtClean="0"/>
              <a:t> </a:t>
            </a:r>
            <a:r>
              <a:rPr lang="sr-Cyrl-RS" b="1" dirty="0" smtClean="0"/>
              <a:t>уочава</a:t>
            </a:r>
            <a:r>
              <a:rPr lang="sr-Latn-RS" b="1" dirty="0" smtClean="0"/>
              <a:t> </a:t>
            </a: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пацијенту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b="1" dirty="0" smtClean="0"/>
              <a:t>Манифестује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повећањем</a:t>
            </a:r>
            <a:r>
              <a:rPr lang="sr-Latn-RS" b="1" dirty="0" smtClean="0"/>
              <a:t> </a:t>
            </a:r>
            <a:r>
              <a:rPr lang="sr-Cyrl-RS" b="1" dirty="0" smtClean="0"/>
              <a:t>улегнућа</a:t>
            </a:r>
            <a:r>
              <a:rPr lang="sr-Latn-RS" b="1" dirty="0" smtClean="0"/>
              <a:t> </a:t>
            </a:r>
            <a:r>
              <a:rPr lang="sr-Cyrl-RS" b="1" dirty="0" smtClean="0"/>
              <a:t>лумбалног</a:t>
            </a:r>
            <a:r>
              <a:rPr lang="sr-Latn-RS" b="1" dirty="0" smtClean="0"/>
              <a:t> </a:t>
            </a:r>
            <a:r>
              <a:rPr lang="sr-Cyrl-RS" b="1" dirty="0" smtClean="0"/>
              <a:t>дела</a:t>
            </a:r>
            <a:r>
              <a:rPr lang="sr-Latn-RS" b="1" dirty="0" smtClean="0"/>
              <a:t> </a:t>
            </a:r>
            <a:r>
              <a:rPr lang="sr-Cyrl-RS" b="1" dirty="0" smtClean="0"/>
              <a:t>кучменог</a:t>
            </a:r>
            <a:r>
              <a:rPr lang="sr-Latn-RS" b="1" dirty="0" smtClean="0"/>
              <a:t> </a:t>
            </a:r>
            <a:r>
              <a:rPr lang="sr-Cyrl-RS" b="1" dirty="0" smtClean="0"/>
              <a:t>стуба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антеропостеиорном</a:t>
            </a:r>
            <a:r>
              <a:rPr lang="sr-Latn-RS" b="1" dirty="0" smtClean="0"/>
              <a:t> </a:t>
            </a:r>
            <a:r>
              <a:rPr lang="sr-Cyrl-RS" b="1" dirty="0" smtClean="0"/>
              <a:t>смеру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фази</a:t>
            </a:r>
            <a:r>
              <a:rPr lang="sr-Latn-RS" b="1" dirty="0" smtClean="0"/>
              <a:t> </a:t>
            </a:r>
            <a:r>
              <a:rPr lang="sr-Cyrl-RS" b="1" dirty="0" smtClean="0"/>
              <a:t>ослонца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endParaRPr lang="sr-Cyrl-RS" dirty="0" smtClean="0"/>
          </a:p>
          <a:p>
            <a:pPr marL="0" indent="0" algn="just">
              <a:buNone/>
            </a:pPr>
            <a:r>
              <a:rPr lang="sr-Cyrl-RS" b="1" dirty="0" smtClean="0"/>
              <a:t>УЗРОЦИ</a:t>
            </a:r>
            <a:r>
              <a:rPr lang="sr-Latn-RS" dirty="0" smtClean="0"/>
              <a:t>: </a:t>
            </a:r>
            <a:r>
              <a:rPr lang="sr-Cyrl-RS" dirty="0" smtClean="0"/>
              <a:t>Неравнотежа</a:t>
            </a:r>
            <a:r>
              <a:rPr lang="sr-Latn-RS" dirty="0" smtClean="0"/>
              <a:t> </a:t>
            </a:r>
            <a:r>
              <a:rPr lang="sr-Cyrl-RS" dirty="0" smtClean="0"/>
              <a:t>између</a:t>
            </a:r>
            <a:r>
              <a:rPr lang="sr-Latn-RS" dirty="0" smtClean="0"/>
              <a:t> </a:t>
            </a:r>
            <a:r>
              <a:rPr lang="sr-Cyrl-RS" dirty="0" smtClean="0"/>
              <a:t>флексора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екстензора</a:t>
            </a:r>
            <a:r>
              <a:rPr lang="sr-Latn-RS" dirty="0" smtClean="0"/>
              <a:t> </a:t>
            </a:r>
            <a:r>
              <a:rPr lang="sr-Cyrl-RS" dirty="0" smtClean="0"/>
              <a:t>кука</a:t>
            </a:r>
            <a:r>
              <a:rPr lang="sr-Latn-RS" dirty="0" smtClean="0"/>
              <a:t>  </a:t>
            </a:r>
            <a:r>
              <a:rPr lang="sr-Cyrl-RS" dirty="0" smtClean="0"/>
              <a:t>која</a:t>
            </a:r>
            <a:r>
              <a:rPr lang="sr-Latn-RS" dirty="0" smtClean="0"/>
              <a:t> </a:t>
            </a:r>
            <a:r>
              <a:rPr lang="sr-Cyrl-RS" dirty="0" smtClean="0"/>
              <a:t>узрокује</a:t>
            </a:r>
            <a:r>
              <a:rPr lang="sr-Latn-RS" dirty="0" smtClean="0"/>
              <a:t> </a:t>
            </a:r>
            <a:r>
              <a:rPr lang="sr-Cyrl-RS" dirty="0" smtClean="0"/>
              <a:t>нагињање</a:t>
            </a:r>
            <a:r>
              <a:rPr lang="sr-Latn-RS" dirty="0" smtClean="0"/>
              <a:t> </a:t>
            </a:r>
            <a:r>
              <a:rPr lang="sr-Cyrl-RS" dirty="0" smtClean="0"/>
              <a:t>карлице</a:t>
            </a:r>
            <a:r>
              <a:rPr lang="sr-Latn-RS" dirty="0" smtClean="0"/>
              <a:t> </a:t>
            </a:r>
            <a:r>
              <a:rPr lang="sr-Cyrl-RS" dirty="0" smtClean="0"/>
              <a:t>уназад</a:t>
            </a:r>
            <a:r>
              <a:rPr lang="sr-Latn-RS" dirty="0" smtClean="0"/>
              <a:t>, </a:t>
            </a:r>
            <a:r>
              <a:rPr lang="sr-Cyrl-RS" dirty="0" smtClean="0"/>
              <a:t>лоша</a:t>
            </a:r>
            <a:r>
              <a:rPr lang="sr-Latn-RS" dirty="0" smtClean="0"/>
              <a:t> </a:t>
            </a:r>
            <a:r>
              <a:rPr lang="sr-Cyrl-RS" dirty="0" smtClean="0"/>
              <a:t>равнотежа</a:t>
            </a:r>
            <a:r>
              <a:rPr lang="sr-Latn-RS" dirty="0" smtClean="0"/>
              <a:t> </a:t>
            </a:r>
            <a:r>
              <a:rPr lang="sr-Cyrl-RS" dirty="0" smtClean="0"/>
              <a:t>покрета</a:t>
            </a:r>
            <a:r>
              <a:rPr lang="sr-Latn-RS" dirty="0" smtClean="0"/>
              <a:t> </a:t>
            </a:r>
            <a:r>
              <a:rPr lang="sr-Cyrl-RS" dirty="0" smtClean="0"/>
              <a:t>раменог</a:t>
            </a:r>
            <a:r>
              <a:rPr lang="sr-Latn-RS" dirty="0" smtClean="0"/>
              <a:t> </a:t>
            </a:r>
            <a:r>
              <a:rPr lang="sr-Cyrl-RS" dirty="0" smtClean="0"/>
              <a:t>појаса</a:t>
            </a:r>
            <a:r>
              <a:rPr lang="sr-Latn-RS" dirty="0" smtClean="0"/>
              <a:t> </a:t>
            </a:r>
            <a:r>
              <a:rPr lang="sr-Cyrl-RS" dirty="0" smtClean="0"/>
              <a:t>уназад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циљу</a:t>
            </a:r>
            <a:r>
              <a:rPr lang="sr-Latn-RS" dirty="0" smtClean="0"/>
              <a:t> </a:t>
            </a:r>
            <a:r>
              <a:rPr lang="sr-Cyrl-RS" dirty="0" smtClean="0"/>
              <a:t>компензације</a:t>
            </a:r>
            <a:r>
              <a:rPr lang="sr-Latn-RS" dirty="0" smtClean="0"/>
              <a:t> </a:t>
            </a:r>
            <a:r>
              <a:rPr lang="sr-Cyrl-RS" dirty="0" smtClean="0"/>
              <a:t>доводе</a:t>
            </a:r>
            <a:r>
              <a:rPr lang="sr-Latn-RS" dirty="0" smtClean="0"/>
              <a:t> </a:t>
            </a:r>
            <a:r>
              <a:rPr lang="sr-Cyrl-RS" dirty="0" smtClean="0"/>
              <a:t>до</a:t>
            </a:r>
            <a:r>
              <a:rPr lang="sr-Latn-RS" dirty="0" smtClean="0"/>
              <a:t> </a:t>
            </a:r>
            <a:r>
              <a:rPr lang="sr-Cyrl-RS" dirty="0" smtClean="0"/>
              <a:t>лордозе</a:t>
            </a:r>
            <a:r>
              <a:rPr lang="sr-Latn-RS" dirty="0" smtClean="0"/>
              <a:t>, </a:t>
            </a:r>
            <a:r>
              <a:rPr lang="sr-Cyrl-RS" dirty="0" smtClean="0"/>
              <a:t>слаби</a:t>
            </a:r>
            <a:r>
              <a:rPr lang="sr-Latn-RS" dirty="0" smtClean="0"/>
              <a:t> </a:t>
            </a:r>
            <a:r>
              <a:rPr lang="sr-Cyrl-RS" dirty="0" smtClean="0"/>
              <a:t>екстензори</a:t>
            </a:r>
            <a:r>
              <a:rPr lang="sr-Latn-RS" dirty="0" smtClean="0"/>
              <a:t> </a:t>
            </a:r>
            <a:r>
              <a:rPr lang="sr-Cyrl-RS" dirty="0" smtClean="0"/>
              <a:t>натколеног</a:t>
            </a:r>
            <a:r>
              <a:rPr lang="sr-Latn-RS" dirty="0" smtClean="0"/>
              <a:t> </a:t>
            </a:r>
            <a:r>
              <a:rPr lang="sr-Cyrl-RS" dirty="0" smtClean="0"/>
              <a:t>патрљка</a:t>
            </a:r>
            <a:r>
              <a:rPr lang="sr-Latn-RS" dirty="0" smtClean="0"/>
              <a:t>, </a:t>
            </a:r>
            <a:r>
              <a:rPr lang="sr-Cyrl-RS" dirty="0" smtClean="0"/>
              <a:t>флексиона</a:t>
            </a:r>
            <a:r>
              <a:rPr lang="sr-Latn-RS" dirty="0" smtClean="0"/>
              <a:t> </a:t>
            </a:r>
            <a:r>
              <a:rPr lang="sr-Cyrl-RS" dirty="0" smtClean="0"/>
              <a:t>контрактура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куку</a:t>
            </a:r>
            <a:r>
              <a:rPr lang="sr-Latn-RS" dirty="0" smtClean="0"/>
              <a:t> </a:t>
            </a:r>
            <a:r>
              <a:rPr lang="sr-Cyrl-RS" dirty="0" smtClean="0"/>
              <a:t>ампутиране</a:t>
            </a:r>
            <a:r>
              <a:rPr lang="sr-Latn-RS" dirty="0" smtClean="0"/>
              <a:t> </a:t>
            </a:r>
            <a:r>
              <a:rPr lang="sr-Cyrl-RS" dirty="0" smtClean="0"/>
              <a:t>ноге</a:t>
            </a:r>
            <a:r>
              <a:rPr lang="sr-Latn-RS" dirty="0" smtClean="0"/>
              <a:t>, </a:t>
            </a:r>
            <a:r>
              <a:rPr lang="sr-Cyrl-RS" dirty="0" smtClean="0"/>
              <a:t>слабост</a:t>
            </a:r>
            <a:r>
              <a:rPr lang="sr-Latn-RS" dirty="0" smtClean="0"/>
              <a:t> </a:t>
            </a:r>
            <a:r>
              <a:rPr lang="sr-Cyrl-RS" dirty="0" smtClean="0"/>
              <a:t>абдоминалних</a:t>
            </a:r>
            <a:r>
              <a:rPr lang="sr-Latn-RS" dirty="0" smtClean="0"/>
              <a:t> </a:t>
            </a:r>
            <a:r>
              <a:rPr lang="sr-Cyrl-RS" dirty="0" smtClean="0"/>
              <a:t>мишића</a:t>
            </a:r>
            <a:r>
              <a:rPr lang="sr-Latn-RS" dirty="0" smtClean="0"/>
              <a:t>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18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56" y="1122612"/>
            <a:ext cx="6946232" cy="5233737"/>
          </a:xfrm>
          <a:gradFill flip="none" rotWithShape="1">
            <a:gsLst>
              <a:gs pos="23000">
                <a:schemeClr val="accent1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54000">
                <a:schemeClr val="accent6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r-Cyrl-RS" b="1" spc="600" dirty="0" smtClean="0">
                <a:solidFill>
                  <a:srgbClr val="FF0000"/>
                </a:solidFill>
              </a:rPr>
              <a:t>ЦИРКУМДУКЦИЈА</a:t>
            </a:r>
            <a:endParaRPr lang="sr-Latn-RS" b="1" spc="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r-Latn-RS" b="1" dirty="0" smtClean="0"/>
          </a:p>
          <a:p>
            <a:pPr marL="0" indent="0" algn="just">
              <a:buNone/>
            </a:pPr>
            <a:r>
              <a:rPr lang="sr-Cyrl-RS" b="1" dirty="0" smtClean="0">
                <a:solidFill>
                  <a:srgbClr val="0070C0"/>
                </a:solidFill>
              </a:rPr>
              <a:t>Представља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полукружни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покрет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протезе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од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позади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ка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напред</a:t>
            </a:r>
            <a:r>
              <a:rPr lang="sr-Latn-RS" b="1" dirty="0" smtClean="0">
                <a:solidFill>
                  <a:srgbClr val="0070C0"/>
                </a:solidFill>
              </a:rPr>
              <a:t>  </a:t>
            </a:r>
            <a:r>
              <a:rPr lang="sr-Cyrl-RS" b="1" dirty="0" smtClean="0">
                <a:solidFill>
                  <a:srgbClr val="0070C0"/>
                </a:solidFill>
              </a:rPr>
              <a:t>и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она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се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увек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јавља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у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махајућој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фази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хода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протетичке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ноге</a:t>
            </a:r>
            <a:r>
              <a:rPr lang="sr-Latn-RS" b="1" dirty="0" smtClean="0">
                <a:solidFill>
                  <a:srgbClr val="0070C0"/>
                </a:solidFill>
              </a:rPr>
              <a:t>,</a:t>
            </a:r>
            <a:r>
              <a:rPr lang="sr-Cyrl-RS" b="1" dirty="0" smtClean="0">
                <a:solidFill>
                  <a:srgbClr val="0070C0"/>
                </a:solidFill>
              </a:rPr>
              <a:t>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најлакше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се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уочава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када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се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стоји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иза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sr-Cyrl-RS" b="1" dirty="0" smtClean="0">
                <a:solidFill>
                  <a:srgbClr val="0070C0"/>
                </a:solidFill>
              </a:rPr>
              <a:t>пацијента</a:t>
            </a:r>
            <a:r>
              <a:rPr lang="sr-Latn-RS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buNone/>
            </a:pPr>
            <a:endParaRPr lang="sr-Latn-RS" dirty="0" smtClean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sr-Cyrl-RS" b="1" dirty="0" smtClean="0"/>
              <a:t>УЗРОЦИ</a:t>
            </a:r>
            <a:r>
              <a:rPr lang="sr-Latn-RS" b="1" dirty="0" smtClean="0"/>
              <a:t>: </a:t>
            </a:r>
            <a:r>
              <a:rPr lang="sr-Cyrl-RS" dirty="0" smtClean="0"/>
              <a:t>Дужа</a:t>
            </a:r>
            <a:r>
              <a:rPr lang="sr-Latn-RS" dirty="0" smtClean="0"/>
              <a:t> </a:t>
            </a:r>
            <a:r>
              <a:rPr lang="sr-Cyrl-RS" dirty="0" smtClean="0"/>
              <a:t>протеза</a:t>
            </a:r>
            <a:r>
              <a:rPr lang="sr-Latn-RS" dirty="0" smtClean="0"/>
              <a:t> </a:t>
            </a:r>
            <a:r>
              <a:rPr lang="sr-Cyrl-RS" dirty="0" smtClean="0"/>
              <a:t>због</a:t>
            </a:r>
            <a:r>
              <a:rPr lang="sr-Latn-RS" dirty="0" smtClean="0"/>
              <a:t> </a:t>
            </a:r>
            <a:r>
              <a:rPr lang="sr-Cyrl-RS" dirty="0" smtClean="0"/>
              <a:t>чега</a:t>
            </a:r>
            <a:r>
              <a:rPr lang="sr-Latn-RS" dirty="0" smtClean="0"/>
              <a:t> </a:t>
            </a:r>
            <a:r>
              <a:rPr lang="sr-Cyrl-RS" dirty="0" smtClean="0"/>
              <a:t>циркумдукција</a:t>
            </a:r>
            <a:r>
              <a:rPr lang="sr-Latn-RS" dirty="0" smtClean="0"/>
              <a:t> </a:t>
            </a:r>
            <a:r>
              <a:rPr lang="sr-Cyrl-RS" dirty="0" smtClean="0"/>
              <a:t>представља</a:t>
            </a:r>
            <a:r>
              <a:rPr lang="sr-Latn-RS" dirty="0" smtClean="0"/>
              <a:t> </a:t>
            </a:r>
            <a:r>
              <a:rPr lang="sr-Cyrl-RS" dirty="0" smtClean="0"/>
              <a:t>једини</a:t>
            </a:r>
            <a:r>
              <a:rPr lang="sr-Latn-RS" dirty="0" smtClean="0"/>
              <a:t> </a:t>
            </a:r>
            <a:r>
              <a:rPr lang="sr-Cyrl-RS" dirty="0" smtClean="0"/>
              <a:t>начин</a:t>
            </a:r>
            <a:r>
              <a:rPr lang="sr-Latn-RS" dirty="0" smtClean="0"/>
              <a:t> </a:t>
            </a:r>
            <a:r>
              <a:rPr lang="sr-Cyrl-RS" dirty="0" smtClean="0"/>
              <a:t>пребацивања</a:t>
            </a:r>
            <a:r>
              <a:rPr lang="sr-Latn-RS" dirty="0" smtClean="0"/>
              <a:t> </a:t>
            </a:r>
            <a:r>
              <a:rPr lang="sr-Cyrl-RS" dirty="0" smtClean="0"/>
              <a:t>напред</a:t>
            </a:r>
            <a:r>
              <a:rPr lang="sr-Latn-RS" dirty="0" smtClean="0"/>
              <a:t>, </a:t>
            </a:r>
            <a:r>
              <a:rPr lang="sr-Cyrl-RS" dirty="0" smtClean="0"/>
              <a:t>синергичка</a:t>
            </a:r>
            <a:r>
              <a:rPr lang="sr-Latn-RS" dirty="0" smtClean="0"/>
              <a:t> </a:t>
            </a:r>
            <a:r>
              <a:rPr lang="sr-Cyrl-RS" dirty="0" smtClean="0"/>
              <a:t>акција</a:t>
            </a:r>
            <a:r>
              <a:rPr lang="sr-Latn-RS" dirty="0" smtClean="0"/>
              <a:t> </a:t>
            </a:r>
            <a:r>
              <a:rPr lang="sr-Cyrl-RS" dirty="0" smtClean="0"/>
              <a:t>мишића</a:t>
            </a:r>
            <a:r>
              <a:rPr lang="sr-Latn-RS" dirty="0" smtClean="0"/>
              <a:t> </a:t>
            </a:r>
            <a:r>
              <a:rPr lang="sr-Cyrl-RS" dirty="0" smtClean="0"/>
              <a:t>дуктора</a:t>
            </a:r>
            <a:r>
              <a:rPr lang="sr-Latn-RS" dirty="0" smtClean="0"/>
              <a:t> </a:t>
            </a:r>
            <a:r>
              <a:rPr lang="sr-Cyrl-RS" dirty="0" smtClean="0"/>
              <a:t>мишића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махајућој</a:t>
            </a:r>
            <a:r>
              <a:rPr lang="sr-Latn-RS" dirty="0" smtClean="0"/>
              <a:t> </a:t>
            </a:r>
            <a:r>
              <a:rPr lang="sr-Cyrl-RS" dirty="0" smtClean="0"/>
              <a:t>фази</a:t>
            </a:r>
            <a:r>
              <a:rPr lang="sr-Latn-RS" dirty="0" smtClean="0"/>
              <a:t> </a:t>
            </a:r>
            <a:r>
              <a:rPr lang="sr-Cyrl-RS" dirty="0" smtClean="0"/>
              <a:t>хода</a:t>
            </a:r>
            <a:r>
              <a:rPr lang="sr-Latn-RS" dirty="0" smtClean="0"/>
              <a:t> </a:t>
            </a: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кратких</a:t>
            </a:r>
            <a:r>
              <a:rPr lang="sr-Latn-RS" dirty="0" smtClean="0"/>
              <a:t> </a:t>
            </a:r>
            <a:r>
              <a:rPr lang="sr-Cyrl-RS" dirty="0" smtClean="0"/>
              <a:t>патрљака</a:t>
            </a:r>
            <a:r>
              <a:rPr lang="sr-Latn-RS" dirty="0" smtClean="0"/>
              <a:t>,  </a:t>
            </a:r>
            <a:r>
              <a:rPr lang="sr-Cyrl-RS" dirty="0" smtClean="0"/>
              <a:t>бол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регији</a:t>
            </a:r>
            <a:r>
              <a:rPr lang="sr-Latn-RS" dirty="0" smtClean="0"/>
              <a:t> </a:t>
            </a:r>
            <a:r>
              <a:rPr lang="sr-Cyrl-RS" dirty="0" smtClean="0"/>
              <a:t>мишића</a:t>
            </a:r>
            <a:r>
              <a:rPr lang="sr-Latn-RS" dirty="0" smtClean="0"/>
              <a:t> </a:t>
            </a:r>
            <a:r>
              <a:rPr lang="sr-Cyrl-RS" dirty="0" smtClean="0"/>
              <a:t>адуктора</a:t>
            </a:r>
            <a:r>
              <a:rPr lang="sr-Latn-RS" dirty="0" smtClean="0"/>
              <a:t> </a:t>
            </a:r>
            <a:r>
              <a:rPr lang="sr-Cyrl-RS" dirty="0" smtClean="0"/>
              <a:t>кука</a:t>
            </a:r>
            <a:r>
              <a:rPr lang="sr-Latn-RS" dirty="0" smtClean="0"/>
              <a:t>, </a:t>
            </a:r>
            <a:r>
              <a:rPr lang="sr-Cyrl-RS" dirty="0" smtClean="0"/>
              <a:t>лоша</a:t>
            </a:r>
            <a:r>
              <a:rPr lang="sr-Latn-RS" dirty="0" smtClean="0"/>
              <a:t> </a:t>
            </a:r>
            <a:r>
              <a:rPr lang="sr-Cyrl-RS" dirty="0" smtClean="0"/>
              <a:t>постављеност</a:t>
            </a:r>
            <a:r>
              <a:rPr lang="sr-Latn-RS" dirty="0" smtClean="0"/>
              <a:t> </a:t>
            </a:r>
            <a:r>
              <a:rPr lang="sr-Cyrl-RS" dirty="0" smtClean="0"/>
              <a:t>делова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, </a:t>
            </a:r>
            <a:r>
              <a:rPr lang="sr-Cyrl-RS" dirty="0" smtClean="0"/>
              <a:t>несигурност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коришћењу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endParaRPr lang="sr-Latn-RS" dirty="0" smtClean="0"/>
          </a:p>
          <a:p>
            <a:pPr marL="0" indent="0">
              <a:buNone/>
            </a:pPr>
            <a:endParaRPr lang="sr-Latn-R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916" y="1122612"/>
            <a:ext cx="4252912" cy="52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85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008146"/>
            <a:ext cx="8117305" cy="5329989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МЕДИЈАЛНО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ЛАТЕРАЛНО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ИСКРЕТАЊЕ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ХОДУ</a:t>
            </a:r>
          </a:p>
          <a:p>
            <a:pPr marL="0" indent="0" algn="just">
              <a:buNone/>
            </a:pPr>
            <a:endParaRPr lang="sr-Latn-RS" b="1" dirty="0" smtClean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sr-Cyrl-RS" dirty="0" smtClean="0">
                <a:solidFill>
                  <a:srgbClr val="0070C0"/>
                </a:solidFill>
              </a:rPr>
              <a:t>Медијално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искретање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представља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унутрашње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искретање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пете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протетичког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стопала</a:t>
            </a:r>
            <a:r>
              <a:rPr lang="sr-Latn-RS" dirty="0" smtClean="0">
                <a:solidFill>
                  <a:srgbClr val="0070C0"/>
                </a:solidFill>
              </a:rPr>
              <a:t>, </a:t>
            </a:r>
            <a:r>
              <a:rPr lang="sr-Cyrl-RS" dirty="0" smtClean="0">
                <a:solidFill>
                  <a:srgbClr val="0070C0"/>
                </a:solidFill>
              </a:rPr>
              <a:t>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латерално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спољашње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обе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ове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девијације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јављају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завршном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делу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фазе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ослонца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протетичкој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страни</a:t>
            </a:r>
            <a:r>
              <a:rPr lang="sr-Latn-RS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sr-Cyrl-RS" b="1" dirty="0" smtClean="0"/>
              <a:t>УЗРОЦИ</a:t>
            </a:r>
            <a:r>
              <a:rPr lang="sr-Latn-RS" b="1" dirty="0" smtClean="0"/>
              <a:t>:</a:t>
            </a:r>
          </a:p>
          <a:p>
            <a:pPr algn="just"/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оба</a:t>
            </a:r>
            <a:r>
              <a:rPr lang="sr-Latn-RS" dirty="0" smtClean="0"/>
              <a:t> </a:t>
            </a:r>
            <a:r>
              <a:rPr lang="sr-Cyrl-RS" dirty="0" smtClean="0"/>
              <a:t>типа</a:t>
            </a:r>
            <a:r>
              <a:rPr lang="sr-Latn-RS" dirty="0" smtClean="0"/>
              <a:t> </a:t>
            </a:r>
            <a:r>
              <a:rPr lang="sr-Cyrl-RS" dirty="0" smtClean="0"/>
              <a:t>слаб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млита</a:t>
            </a:r>
            <a:r>
              <a:rPr lang="sr-Latn-RS" dirty="0" smtClean="0"/>
              <a:t> </a:t>
            </a:r>
            <a:r>
              <a:rPr lang="sr-Cyrl-RS" dirty="0" smtClean="0"/>
              <a:t>натколени</a:t>
            </a:r>
            <a:r>
              <a:rPr lang="sr-Latn-RS" dirty="0" smtClean="0"/>
              <a:t> </a:t>
            </a:r>
            <a:r>
              <a:rPr lang="sr-Cyrl-RS" dirty="0" smtClean="0"/>
              <a:t>патрљак</a:t>
            </a:r>
            <a:endParaRPr lang="sr-Latn-RS" dirty="0" smtClean="0"/>
          </a:p>
          <a:p>
            <a:pPr algn="just"/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медијалног</a:t>
            </a:r>
            <a:r>
              <a:rPr lang="sr-Latn-RS" dirty="0" smtClean="0"/>
              <a:t> </a:t>
            </a:r>
            <a:r>
              <a:rPr lang="sr-Cyrl-RS" dirty="0" smtClean="0"/>
              <a:t>искретања</a:t>
            </a:r>
            <a:r>
              <a:rPr lang="sr-Latn-RS" dirty="0" smtClean="0"/>
              <a:t> </a:t>
            </a:r>
            <a:r>
              <a:rPr lang="sr-Cyrl-RS" dirty="0" smtClean="0"/>
              <a:t>протеза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ротита</a:t>
            </a:r>
            <a:r>
              <a:rPr lang="sr-Latn-RS" dirty="0" smtClean="0"/>
              <a:t> </a:t>
            </a:r>
            <a:r>
              <a:rPr lang="sr-Cyrl-RS" dirty="0" smtClean="0"/>
              <a:t>упоље</a:t>
            </a:r>
            <a:r>
              <a:rPr lang="sr-Latn-RS" dirty="0" smtClean="0"/>
              <a:t> </a:t>
            </a:r>
            <a:r>
              <a:rPr lang="sr-Cyrl-RS" dirty="0" smtClean="0"/>
              <a:t>а</a:t>
            </a:r>
            <a:r>
              <a:rPr lang="sr-Latn-RS" dirty="0" smtClean="0"/>
              <a:t> </a:t>
            </a:r>
            <a:r>
              <a:rPr lang="sr-Cyrl-RS" dirty="0" smtClean="0"/>
              <a:t>пета</a:t>
            </a:r>
            <a:r>
              <a:rPr lang="sr-Latn-RS" dirty="0" smtClean="0"/>
              <a:t> </a:t>
            </a:r>
            <a:r>
              <a:rPr lang="sr-Cyrl-RS" dirty="0" smtClean="0"/>
              <a:t>аутоматски</a:t>
            </a:r>
            <a:r>
              <a:rPr lang="sr-Latn-RS" dirty="0" smtClean="0"/>
              <a:t> </a:t>
            </a:r>
            <a:r>
              <a:rPr lang="sr-Cyrl-RS" dirty="0" smtClean="0"/>
              <a:t>унутра</a:t>
            </a:r>
            <a:r>
              <a:rPr lang="sr-Latn-RS" dirty="0" smtClean="0"/>
              <a:t>, </a:t>
            </a:r>
            <a:r>
              <a:rPr lang="sr-Cyrl-RS" dirty="0" smtClean="0"/>
              <a:t>а</a:t>
            </a:r>
            <a:r>
              <a:rPr lang="sr-Latn-RS" dirty="0" smtClean="0"/>
              <a:t> </a:t>
            </a: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латераног</a:t>
            </a:r>
            <a:r>
              <a:rPr lang="sr-Latn-RS" dirty="0" smtClean="0"/>
              <a:t> </a:t>
            </a:r>
            <a:r>
              <a:rPr lang="sr-Cyrl-RS" dirty="0" smtClean="0"/>
              <a:t>обрнуто</a:t>
            </a:r>
            <a:endParaRPr lang="sr-Latn-RS" dirty="0" smtClean="0"/>
          </a:p>
          <a:p>
            <a:pPr algn="just"/>
            <a:r>
              <a:rPr lang="sr-Cyrl-RS" dirty="0" smtClean="0"/>
              <a:t>Абдукција</a:t>
            </a:r>
            <a:r>
              <a:rPr lang="sr-Latn-RS" dirty="0" smtClean="0"/>
              <a:t> </a:t>
            </a:r>
            <a:r>
              <a:rPr lang="sr-Cyrl-RS" dirty="0" smtClean="0"/>
              <a:t>протетичке</a:t>
            </a:r>
            <a:r>
              <a:rPr lang="sr-Latn-RS" dirty="0" smtClean="0"/>
              <a:t> </a:t>
            </a:r>
            <a:r>
              <a:rPr lang="sr-Cyrl-RS" dirty="0" smtClean="0"/>
              <a:t>подколенице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односу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колену</a:t>
            </a:r>
            <a:r>
              <a:rPr lang="sr-Latn-RS" dirty="0" smtClean="0"/>
              <a:t> </a:t>
            </a:r>
            <a:r>
              <a:rPr lang="sr-Cyrl-RS" dirty="0" smtClean="0"/>
              <a:t>јединицу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лежиште</a:t>
            </a:r>
            <a:r>
              <a:rPr lang="sr-Latn-RS" dirty="0" smtClean="0"/>
              <a:t> </a:t>
            </a:r>
            <a:r>
              <a:rPr lang="sr-Cyrl-RS" dirty="0" smtClean="0"/>
              <a:t>доводи</a:t>
            </a:r>
            <a:r>
              <a:rPr lang="sr-Latn-RS" dirty="0" smtClean="0"/>
              <a:t> </a:t>
            </a:r>
            <a:r>
              <a:rPr lang="sr-Cyrl-RS" dirty="0" smtClean="0"/>
              <a:t>до</a:t>
            </a:r>
            <a:r>
              <a:rPr lang="sr-Latn-RS" dirty="0" smtClean="0"/>
              <a:t> </a:t>
            </a:r>
            <a:r>
              <a:rPr lang="sr-Cyrl-RS" dirty="0" smtClean="0"/>
              <a:t>медијалног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латералног</a:t>
            </a:r>
            <a:r>
              <a:rPr lang="sr-Latn-RS" dirty="0" smtClean="0"/>
              <a:t> </a:t>
            </a:r>
            <a:r>
              <a:rPr lang="sr-Cyrl-RS" dirty="0" smtClean="0"/>
              <a:t>искретања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575" y="1008146"/>
            <a:ext cx="2790825" cy="53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8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51284"/>
            <a:ext cx="8181474" cy="5073316"/>
          </a:xfr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 marL="0" indent="0" algn="just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НЕЈЕДНАКА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ДУЖИНА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КОРАКА</a:t>
            </a:r>
          </a:p>
          <a:p>
            <a:pPr marL="0" indent="0" algn="just"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sr-Cyrl-RS" dirty="0" smtClean="0">
                <a:solidFill>
                  <a:srgbClr val="0070C0"/>
                </a:solidFill>
              </a:rPr>
              <a:t>Подразумева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је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дужина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корака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протетичке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ноге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различита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од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дужине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корака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здраве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ноге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смислу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је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корак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направљен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протетичком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ногом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увек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дужи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од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корака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здраве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ноге</a:t>
            </a:r>
            <a:r>
              <a:rPr lang="sr-Latn-RS" dirty="0" smtClean="0">
                <a:solidFill>
                  <a:srgbClr val="0070C0"/>
                </a:solidFill>
              </a:rPr>
              <a:t>, </a:t>
            </a:r>
            <a:r>
              <a:rPr lang="sr-Cyrl-RS" dirty="0" smtClean="0">
                <a:solidFill>
                  <a:srgbClr val="0070C0"/>
                </a:solidFill>
              </a:rPr>
              <a:t>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примећује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најлакше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стојању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бочно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од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пацијента</a:t>
            </a:r>
            <a:r>
              <a:rPr lang="sr-Latn-RS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sr-Cyrl-RS" b="1" dirty="0" smtClean="0"/>
              <a:t>УЗРОЦИ</a:t>
            </a:r>
            <a:r>
              <a:rPr lang="sr-Latn-RS" b="1" dirty="0" smtClean="0"/>
              <a:t>: </a:t>
            </a:r>
          </a:p>
          <a:p>
            <a:pPr algn="just"/>
            <a:r>
              <a:rPr lang="sr-Cyrl-RS" dirty="0" smtClean="0"/>
              <a:t>Хиперектентија</a:t>
            </a:r>
            <a:r>
              <a:rPr lang="sr-Latn-RS" dirty="0" smtClean="0"/>
              <a:t> </a:t>
            </a:r>
            <a:r>
              <a:rPr lang="sr-Cyrl-RS" dirty="0" smtClean="0"/>
              <a:t>протетичког</a:t>
            </a:r>
            <a:r>
              <a:rPr lang="sr-Latn-RS" dirty="0" smtClean="0"/>
              <a:t> </a:t>
            </a:r>
            <a:r>
              <a:rPr lang="sr-Cyrl-RS" dirty="0" smtClean="0"/>
              <a:t>колена</a:t>
            </a:r>
            <a:endParaRPr lang="sr-Latn-RS" dirty="0" smtClean="0"/>
          </a:p>
          <a:p>
            <a:pPr algn="just"/>
            <a:r>
              <a:rPr lang="sr-Cyrl-RS" dirty="0" smtClean="0"/>
              <a:t>Бол</a:t>
            </a:r>
            <a:r>
              <a:rPr lang="sr-Latn-RS" dirty="0" smtClean="0"/>
              <a:t> </a:t>
            </a:r>
            <a:r>
              <a:rPr lang="sr-Cyrl-RS" dirty="0" smtClean="0"/>
              <a:t>или</a:t>
            </a:r>
            <a:r>
              <a:rPr lang="sr-Latn-RS" dirty="0" smtClean="0"/>
              <a:t> </a:t>
            </a:r>
            <a:r>
              <a:rPr lang="sr-Cyrl-RS" dirty="0" smtClean="0"/>
              <a:t>нелагодности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патрљку</a:t>
            </a:r>
            <a:r>
              <a:rPr lang="sr-Latn-RS" dirty="0" smtClean="0"/>
              <a:t> </a:t>
            </a:r>
          </a:p>
          <a:p>
            <a:pPr algn="just"/>
            <a:r>
              <a:rPr lang="sr-Cyrl-RS" dirty="0" smtClean="0"/>
              <a:t>Недовољна</a:t>
            </a:r>
            <a:r>
              <a:rPr lang="sr-Latn-RS" dirty="0" smtClean="0"/>
              <a:t> </a:t>
            </a:r>
            <a:r>
              <a:rPr lang="sr-Cyrl-RS" dirty="0" smtClean="0"/>
              <a:t>утренираност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endParaRPr lang="sr-Latn-RS" dirty="0" smtClean="0"/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338" y="1331494"/>
            <a:ext cx="2310062" cy="499310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01503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5" y="1127108"/>
            <a:ext cx="8919411" cy="5411805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ПОДСКАКИВАЊЕ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ХОДУ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sr-Cyrl-RS" b="1" dirty="0" smtClean="0"/>
              <a:t>Подразумева</a:t>
            </a:r>
            <a:r>
              <a:rPr lang="sr-Latn-RS" b="1" dirty="0" smtClean="0"/>
              <a:t> </a:t>
            </a:r>
            <a:r>
              <a:rPr lang="sr-Cyrl-RS" b="1" dirty="0" smtClean="0"/>
              <a:t>пароксизмално</a:t>
            </a:r>
            <a:r>
              <a:rPr lang="sr-Latn-RS" b="1" dirty="0" smtClean="0"/>
              <a:t> </a:t>
            </a:r>
            <a:r>
              <a:rPr lang="sr-Cyrl-RS" b="1" dirty="0" smtClean="0"/>
              <a:t>подизање</a:t>
            </a:r>
            <a:r>
              <a:rPr lang="sr-Latn-RS" b="1" dirty="0" smtClean="0"/>
              <a:t> </a:t>
            </a:r>
            <a:r>
              <a:rPr lang="sr-Cyrl-RS" b="1" dirty="0" smtClean="0"/>
              <a:t>целог</a:t>
            </a:r>
            <a:r>
              <a:rPr lang="sr-Latn-RS" b="1" dirty="0" smtClean="0"/>
              <a:t> </a:t>
            </a:r>
            <a:r>
              <a:rPr lang="sr-Cyrl-RS" b="1" dirty="0" smtClean="0"/>
              <a:t>тела</a:t>
            </a:r>
            <a:r>
              <a:rPr lang="sr-Latn-RS" b="1" dirty="0" smtClean="0"/>
              <a:t> </a:t>
            </a:r>
            <a:r>
              <a:rPr lang="sr-Cyrl-RS" b="1" dirty="0" smtClean="0"/>
              <a:t>помоћу</a:t>
            </a:r>
            <a:r>
              <a:rPr lang="sr-Latn-RS" b="1" dirty="0" smtClean="0"/>
              <a:t> </a:t>
            </a:r>
            <a:r>
              <a:rPr lang="sr-Cyrl-RS" b="1" dirty="0" smtClean="0"/>
              <a:t>плантарне</a:t>
            </a:r>
            <a:r>
              <a:rPr lang="sr-Latn-RS" b="1" dirty="0" smtClean="0"/>
              <a:t> </a:t>
            </a:r>
            <a:r>
              <a:rPr lang="sr-Cyrl-RS" b="1" dirty="0" smtClean="0"/>
              <a:t>флексије</a:t>
            </a:r>
            <a:r>
              <a:rPr lang="sr-Latn-RS" b="1" dirty="0" smtClean="0"/>
              <a:t> </a:t>
            </a:r>
            <a:r>
              <a:rPr lang="sr-Cyrl-RS" b="1" dirty="0" smtClean="0"/>
              <a:t>стопала</a:t>
            </a:r>
            <a:r>
              <a:rPr lang="sr-Latn-RS" b="1" dirty="0" smtClean="0"/>
              <a:t> </a:t>
            </a:r>
            <a:r>
              <a:rPr lang="sr-Cyrl-RS" b="1" dirty="0" smtClean="0"/>
              <a:t>здраве</a:t>
            </a:r>
            <a:r>
              <a:rPr lang="sr-Latn-RS" b="1" dirty="0" smtClean="0"/>
              <a:t> </a:t>
            </a:r>
            <a:r>
              <a:rPr lang="sr-Cyrl-RS" b="1" dirty="0" smtClean="0"/>
              <a:t>ноге</a:t>
            </a:r>
            <a:r>
              <a:rPr lang="sr-Latn-RS" b="1" dirty="0" smtClean="0"/>
              <a:t> </a:t>
            </a:r>
            <a:r>
              <a:rPr lang="sr-Cyrl-RS" b="1" dirty="0" smtClean="0"/>
              <a:t>када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фази</a:t>
            </a:r>
            <a:r>
              <a:rPr lang="sr-Latn-RS" b="1" dirty="0" smtClean="0"/>
              <a:t> </a:t>
            </a:r>
            <a:r>
              <a:rPr lang="sr-Cyrl-RS" b="1" dirty="0" smtClean="0"/>
              <a:t>ослонца</a:t>
            </a:r>
            <a:r>
              <a:rPr lang="sr-Latn-RS" b="1" dirty="0" smtClean="0"/>
              <a:t> </a:t>
            </a:r>
            <a:r>
              <a:rPr lang="sr-Cyrl-RS" b="1" dirty="0" smtClean="0"/>
              <a:t>како</a:t>
            </a:r>
            <a:r>
              <a:rPr lang="sr-Latn-RS" b="1" dirty="0" smtClean="0"/>
              <a:t> </a:t>
            </a:r>
            <a:r>
              <a:rPr lang="sr-Cyrl-RS" b="1" dirty="0" smtClean="0"/>
              <a:t>би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омогућило</a:t>
            </a:r>
            <a:r>
              <a:rPr lang="sr-Latn-RS" b="1" dirty="0" smtClean="0"/>
              <a:t> </a:t>
            </a:r>
            <a:r>
              <a:rPr lang="sr-Cyrl-RS" b="1" dirty="0" smtClean="0"/>
              <a:t>пребацивање</a:t>
            </a:r>
            <a:r>
              <a:rPr lang="sr-Latn-RS" b="1" dirty="0" smtClean="0"/>
              <a:t> </a:t>
            </a:r>
            <a:r>
              <a:rPr lang="sr-Cyrl-RS" b="1" dirty="0" smtClean="0"/>
              <a:t>протетичке</a:t>
            </a:r>
            <a:r>
              <a:rPr lang="sr-Latn-RS" b="1" dirty="0" smtClean="0"/>
              <a:t> </a:t>
            </a:r>
            <a:r>
              <a:rPr lang="sr-Cyrl-RS" b="1" dirty="0" smtClean="0"/>
              <a:t>ноге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како</a:t>
            </a:r>
            <a:r>
              <a:rPr lang="sr-Latn-RS" b="1" dirty="0" smtClean="0"/>
              <a:t> </a:t>
            </a:r>
            <a:r>
              <a:rPr lang="sr-Cyrl-RS" b="1" dirty="0" smtClean="0"/>
              <a:t>би</a:t>
            </a:r>
            <a:r>
              <a:rPr lang="sr-Latn-RS" b="1" dirty="0" smtClean="0"/>
              <a:t> </a:t>
            </a:r>
            <a:r>
              <a:rPr lang="sr-Cyrl-RS" b="1" dirty="0" smtClean="0"/>
              <a:t>заузела</a:t>
            </a:r>
            <a:r>
              <a:rPr lang="sr-Latn-RS" b="1" dirty="0" smtClean="0"/>
              <a:t> </a:t>
            </a:r>
            <a:r>
              <a:rPr lang="sr-Cyrl-RS" b="1" dirty="0" smtClean="0"/>
              <a:t>адекватан</a:t>
            </a:r>
            <a:r>
              <a:rPr lang="sr-Latn-RS" b="1" dirty="0" smtClean="0"/>
              <a:t> </a:t>
            </a:r>
            <a:r>
              <a:rPr lang="sr-Cyrl-RS" b="1" dirty="0" smtClean="0"/>
              <a:t>положај</a:t>
            </a:r>
            <a:r>
              <a:rPr lang="sr-Latn-RS" b="1" dirty="0" smtClean="0"/>
              <a:t> </a:t>
            </a:r>
            <a:r>
              <a:rPr lang="sr-Cyrl-RS" b="1" dirty="0" smtClean="0"/>
              <a:t>када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протетичка</a:t>
            </a:r>
            <a:r>
              <a:rPr lang="sr-Latn-RS" b="1" dirty="0" smtClean="0"/>
              <a:t> </a:t>
            </a:r>
            <a:r>
              <a:rPr lang="sr-Cyrl-RS" b="1" dirty="0" smtClean="0"/>
              <a:t>пета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додиру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земљом</a:t>
            </a:r>
            <a:r>
              <a:rPr lang="sr-Latn-RS" b="1" dirty="0" smtClean="0"/>
              <a:t>.</a:t>
            </a:r>
          </a:p>
          <a:p>
            <a:pPr marL="0" indent="0">
              <a:buNone/>
            </a:pPr>
            <a:r>
              <a:rPr lang="sr-Cyrl-RS" b="1" dirty="0" smtClean="0"/>
              <a:t>УЗРОЦИ</a:t>
            </a:r>
            <a:r>
              <a:rPr lang="sr-Latn-RS" b="1" dirty="0" smtClean="0"/>
              <a:t>: </a:t>
            </a:r>
          </a:p>
          <a:p>
            <a:r>
              <a:rPr lang="sr-Cyrl-RS" dirty="0" smtClean="0"/>
              <a:t>Страх</a:t>
            </a:r>
            <a:r>
              <a:rPr lang="sr-Latn-RS" dirty="0" smtClean="0"/>
              <a:t>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ходу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протезом</a:t>
            </a:r>
            <a:endParaRPr lang="sr-Latn-RS" dirty="0" smtClean="0"/>
          </a:p>
          <a:p>
            <a:r>
              <a:rPr lang="sr-Cyrl-RS" dirty="0" smtClean="0"/>
              <a:t>Неадекватна</a:t>
            </a:r>
            <a:r>
              <a:rPr lang="sr-Latn-RS" dirty="0" smtClean="0"/>
              <a:t> </a:t>
            </a:r>
            <a:r>
              <a:rPr lang="sr-Cyrl-RS" dirty="0" smtClean="0"/>
              <a:t>дужина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смислу</a:t>
            </a:r>
            <a:r>
              <a:rPr lang="sr-Latn-RS" dirty="0" smtClean="0"/>
              <a:t> </a:t>
            </a:r>
            <a:r>
              <a:rPr lang="sr-Cyrl-RS" dirty="0" smtClean="0"/>
              <a:t>веће</a:t>
            </a:r>
            <a:r>
              <a:rPr lang="sr-Latn-RS" dirty="0" smtClean="0"/>
              <a:t> </a:t>
            </a:r>
            <a:r>
              <a:rPr lang="sr-Cyrl-RS" dirty="0" smtClean="0"/>
              <a:t>дужине</a:t>
            </a:r>
            <a:r>
              <a:rPr lang="sr-Latn-RS" dirty="0" smtClean="0"/>
              <a:t> </a:t>
            </a:r>
            <a:r>
              <a:rPr lang="sr-Cyrl-RS" dirty="0" smtClean="0"/>
              <a:t>него</a:t>
            </a:r>
            <a:r>
              <a:rPr lang="sr-Latn-RS" dirty="0" smtClean="0"/>
              <a:t> </a:t>
            </a:r>
            <a:r>
              <a:rPr lang="sr-Cyrl-RS" dirty="0" smtClean="0"/>
              <a:t>што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потребно</a:t>
            </a:r>
            <a:endParaRPr lang="sr-Latn-RS" dirty="0" smtClean="0"/>
          </a:p>
          <a:p>
            <a:r>
              <a:rPr lang="sr-Cyrl-RS" dirty="0" smtClean="0"/>
              <a:t>Подскакивање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циљу</a:t>
            </a:r>
            <a:r>
              <a:rPr lang="sr-Latn-RS" dirty="0" smtClean="0"/>
              <a:t> </a:t>
            </a:r>
            <a:r>
              <a:rPr lang="sr-Cyrl-RS" dirty="0" smtClean="0"/>
              <a:t>забацивања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 </a:t>
            </a:r>
            <a:r>
              <a:rPr lang="sr-Cyrl-RS" dirty="0" smtClean="0"/>
              <a:t>унапред</a:t>
            </a:r>
            <a:r>
              <a:rPr lang="sr-Latn-RS" dirty="0" smtClean="0"/>
              <a:t> </a:t>
            </a: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протеза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ручном</a:t>
            </a:r>
            <a:r>
              <a:rPr lang="sr-Latn-RS" dirty="0" smtClean="0"/>
              <a:t> </a:t>
            </a:r>
            <a:r>
              <a:rPr lang="sr-Cyrl-RS" dirty="0" smtClean="0"/>
              <a:t>кочницом</a:t>
            </a:r>
            <a:endParaRPr lang="sr-Latn-RS" dirty="0" smtClean="0"/>
          </a:p>
          <a:p>
            <a:r>
              <a:rPr lang="sr-Cyrl-RS" dirty="0" smtClean="0"/>
              <a:t>Појава</a:t>
            </a:r>
            <a:r>
              <a:rPr lang="sr-Latn-RS" dirty="0" smtClean="0"/>
              <a:t> ,,</a:t>
            </a:r>
            <a:r>
              <a:rPr lang="sr-Cyrl-RS" dirty="0" smtClean="0"/>
              <a:t>Акције</a:t>
            </a:r>
            <a:r>
              <a:rPr lang="sr-Latn-RS" dirty="0" smtClean="0"/>
              <a:t> </a:t>
            </a:r>
            <a:r>
              <a:rPr lang="sr-Cyrl-RS" dirty="0" smtClean="0"/>
              <a:t>клипа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шприцу</a:t>
            </a:r>
            <a:r>
              <a:rPr lang="sr-Latn-RS" dirty="0" smtClean="0"/>
              <a:t>“ </a:t>
            </a:r>
            <a:r>
              <a:rPr lang="sr-Cyrl-RS" dirty="0" smtClean="0"/>
              <a:t>која</a:t>
            </a:r>
            <a:r>
              <a:rPr lang="sr-Latn-RS" dirty="0" smtClean="0"/>
              <a:t> </a:t>
            </a:r>
            <a:r>
              <a:rPr lang="sr-Cyrl-RS" dirty="0" smtClean="0"/>
              <a:t>подразумева</a:t>
            </a:r>
            <a:r>
              <a:rPr lang="sr-Latn-RS" dirty="0" smtClean="0"/>
              <a:t> </a:t>
            </a:r>
            <a:r>
              <a:rPr lang="sr-Cyrl-RS" dirty="0" smtClean="0"/>
              <a:t>повлачење</a:t>
            </a:r>
            <a:r>
              <a:rPr lang="sr-Latn-RS" dirty="0" smtClean="0"/>
              <a:t> </a:t>
            </a:r>
            <a:r>
              <a:rPr lang="sr-Cyrl-RS" dirty="0" smtClean="0"/>
              <a:t>патрљка</a:t>
            </a:r>
            <a:r>
              <a:rPr lang="sr-Latn-RS" dirty="0" smtClean="0"/>
              <a:t> </a:t>
            </a:r>
            <a:r>
              <a:rPr lang="sr-Cyrl-RS" dirty="0" smtClean="0"/>
              <a:t>навише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самим</a:t>
            </a:r>
            <a:r>
              <a:rPr lang="sr-Latn-RS" dirty="0" smtClean="0"/>
              <a:t> </a:t>
            </a:r>
            <a:r>
              <a:rPr lang="sr-Cyrl-RS" dirty="0" smtClean="0"/>
              <a:t>тим</a:t>
            </a:r>
            <a:r>
              <a:rPr lang="sr-Latn-RS" dirty="0" smtClean="0"/>
              <a:t> </a:t>
            </a:r>
            <a:r>
              <a:rPr lang="sr-Cyrl-RS" dirty="0" smtClean="0"/>
              <a:t>продужење</a:t>
            </a:r>
            <a:r>
              <a:rPr lang="sr-Latn-RS" dirty="0" smtClean="0"/>
              <a:t> </a:t>
            </a:r>
            <a:r>
              <a:rPr lang="sr-Cyrl-RS" dirty="0" smtClean="0"/>
              <a:t>протетичке</a:t>
            </a:r>
            <a:r>
              <a:rPr lang="sr-Latn-RS" dirty="0" smtClean="0"/>
              <a:t> </a:t>
            </a:r>
            <a:r>
              <a:rPr lang="sr-Cyrl-RS" dirty="0" smtClean="0"/>
              <a:t>ноге</a:t>
            </a:r>
            <a:r>
              <a:rPr lang="sr-Latn-RS" dirty="0" smtClean="0"/>
              <a:t> </a:t>
            </a:r>
            <a:r>
              <a:rPr lang="sr-Cyrl-RS" dirty="0" smtClean="0"/>
              <a:t>онда</a:t>
            </a:r>
            <a:r>
              <a:rPr lang="sr-Latn-RS" dirty="0" smtClean="0"/>
              <a:t> </a:t>
            </a:r>
            <a:r>
              <a:rPr lang="sr-Cyrl-RS" dirty="0" smtClean="0"/>
              <a:t>када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протетичка</a:t>
            </a:r>
            <a:r>
              <a:rPr lang="sr-Latn-RS" dirty="0" smtClean="0"/>
              <a:t> </a:t>
            </a:r>
            <a:r>
              <a:rPr lang="sr-Cyrl-RS" dirty="0" smtClean="0"/>
              <a:t>нога</a:t>
            </a:r>
            <a:r>
              <a:rPr lang="sr-Latn-RS" dirty="0" smtClean="0"/>
              <a:t> </a:t>
            </a:r>
            <a:r>
              <a:rPr lang="sr-Cyrl-RS" dirty="0" smtClean="0"/>
              <a:t>одвоји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земље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дође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њихајућу</a:t>
            </a:r>
            <a:r>
              <a:rPr lang="sr-Latn-RS" dirty="0" smtClean="0"/>
              <a:t> </a:t>
            </a:r>
            <a:r>
              <a:rPr lang="sr-Cyrl-RS" dirty="0" smtClean="0"/>
              <a:t>фазу</a:t>
            </a:r>
            <a:r>
              <a:rPr lang="sr-Latn-RS" dirty="0" smtClean="0"/>
              <a:t>.</a:t>
            </a:r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137" y="1127108"/>
            <a:ext cx="2165768" cy="541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0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55032"/>
            <a:ext cx="10972800" cy="5169568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ПЉЕСАК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ПРОТЕТИЧКОГ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СТОПАЛА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sr-Cyrl-RS" dirty="0" smtClean="0"/>
          </a:p>
          <a:p>
            <a:pPr marL="0" indent="0" algn="just">
              <a:buNone/>
            </a:pPr>
            <a:r>
              <a:rPr lang="sr-Cyrl-RS" dirty="0" smtClean="0">
                <a:solidFill>
                  <a:srgbClr val="0070C0"/>
                </a:solidFill>
              </a:rPr>
              <a:t>Подразумева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моменту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када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протетичка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пета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дође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додир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земљом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пребацивању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тежине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тела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протетичкој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страни</a:t>
            </a:r>
            <a:r>
              <a:rPr lang="sr-Latn-RS" dirty="0" smtClean="0">
                <a:solidFill>
                  <a:srgbClr val="0070C0"/>
                </a:solidFill>
              </a:rPr>
              <a:t>,, </a:t>
            </a:r>
            <a:r>
              <a:rPr lang="sr-Cyrl-RS" dirty="0" smtClean="0">
                <a:solidFill>
                  <a:srgbClr val="0070C0"/>
                </a:solidFill>
              </a:rPr>
              <a:t>предњи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део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стопала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целом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површином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нагло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спушта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земљу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узрокујући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трзај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тој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страни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карактеристичним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звуком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пљеска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услед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наглог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додира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земљом</a:t>
            </a:r>
            <a:r>
              <a:rPr lang="sr-Latn-RS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Овај</a:t>
            </a:r>
            <a:r>
              <a:rPr lang="sr-Latn-RS" dirty="0" smtClean="0"/>
              <a:t> </a:t>
            </a:r>
            <a:r>
              <a:rPr lang="sr-Cyrl-RS" dirty="0" smtClean="0"/>
              <a:t>феномен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најбоље</a:t>
            </a:r>
            <a:r>
              <a:rPr lang="sr-Latn-RS" dirty="0" smtClean="0"/>
              <a:t> </a:t>
            </a:r>
            <a:r>
              <a:rPr lang="sr-Cyrl-RS" dirty="0" smtClean="0"/>
              <a:t>уочава</a:t>
            </a:r>
            <a:r>
              <a:rPr lang="sr-Latn-RS" dirty="0" smtClean="0"/>
              <a:t> </a:t>
            </a:r>
            <a:r>
              <a:rPr lang="sr-Cyrl-RS" dirty="0" smtClean="0"/>
              <a:t>стајањем</a:t>
            </a:r>
            <a:r>
              <a:rPr lang="sr-Latn-RS" dirty="0" smtClean="0"/>
              <a:t> </a:t>
            </a:r>
            <a:r>
              <a:rPr lang="sr-Cyrl-RS" dirty="0" smtClean="0"/>
              <a:t>бочно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endParaRPr lang="sr-Cyrl-RS" dirty="0" smtClean="0"/>
          </a:p>
          <a:p>
            <a:pPr marL="0" indent="0" algn="just">
              <a:buNone/>
            </a:pPr>
            <a:r>
              <a:rPr lang="sr-Cyrl-RS" b="1" dirty="0" smtClean="0"/>
              <a:t>УЗРОЦИ</a:t>
            </a:r>
            <a:r>
              <a:rPr lang="sr-Latn-RS" b="1" dirty="0" smtClean="0"/>
              <a:t>:</a:t>
            </a:r>
          </a:p>
          <a:p>
            <a:pPr algn="just"/>
            <a:r>
              <a:rPr lang="sr-Cyrl-RS" dirty="0" smtClean="0"/>
              <a:t>Слаб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мек</a:t>
            </a:r>
            <a:r>
              <a:rPr lang="sr-Latn-RS" dirty="0" smtClean="0"/>
              <a:t> </a:t>
            </a:r>
            <a:r>
              <a:rPr lang="sr-Cyrl-RS" dirty="0" smtClean="0"/>
              <a:t>гумени</a:t>
            </a:r>
            <a:r>
              <a:rPr lang="sr-Latn-RS" dirty="0" smtClean="0"/>
              <a:t> </a:t>
            </a:r>
            <a:r>
              <a:rPr lang="sr-Cyrl-RS" dirty="0" smtClean="0"/>
              <a:t>цилиндар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стопалу</a:t>
            </a:r>
            <a:r>
              <a:rPr lang="sr-Latn-RS" dirty="0" smtClean="0"/>
              <a:t> </a:t>
            </a:r>
            <a:r>
              <a:rPr lang="sr-Cyrl-RS" dirty="0" smtClean="0"/>
              <a:t>одговоран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контролисање</a:t>
            </a:r>
            <a:r>
              <a:rPr lang="sr-Latn-RS" dirty="0" smtClean="0"/>
              <a:t> </a:t>
            </a:r>
            <a:r>
              <a:rPr lang="sr-Cyrl-RS" dirty="0" smtClean="0"/>
              <a:t>степена</a:t>
            </a:r>
            <a:r>
              <a:rPr lang="sr-Latn-RS" dirty="0" smtClean="0"/>
              <a:t> </a:t>
            </a:r>
            <a:r>
              <a:rPr lang="sr-Cyrl-RS" dirty="0" smtClean="0"/>
              <a:t>плантарне</a:t>
            </a:r>
            <a:r>
              <a:rPr lang="sr-Latn-RS" dirty="0" smtClean="0"/>
              <a:t> </a:t>
            </a:r>
            <a:r>
              <a:rPr lang="sr-Cyrl-RS" dirty="0" smtClean="0"/>
              <a:t>флексије</a:t>
            </a:r>
            <a:endParaRPr lang="sr-Latn-RS" dirty="0" smtClean="0"/>
          </a:p>
          <a:p>
            <a:pPr algn="just"/>
            <a:r>
              <a:rPr lang="sr-Cyrl-RS" dirty="0" smtClean="0"/>
              <a:t>Чврст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јак</a:t>
            </a:r>
            <a:r>
              <a:rPr lang="sr-Latn-RS" dirty="0" smtClean="0"/>
              <a:t> </a:t>
            </a:r>
            <a:r>
              <a:rPr lang="sr-Cyrl-RS" dirty="0" smtClean="0"/>
              <a:t>фронтални</a:t>
            </a:r>
            <a:r>
              <a:rPr lang="sr-Latn-RS" dirty="0" smtClean="0"/>
              <a:t> </a:t>
            </a:r>
            <a:r>
              <a:rPr lang="sr-Cyrl-RS" dirty="0" smtClean="0"/>
              <a:t>гумени</a:t>
            </a:r>
            <a:r>
              <a:rPr lang="sr-Latn-RS" dirty="0" smtClean="0"/>
              <a:t> </a:t>
            </a:r>
            <a:r>
              <a:rPr lang="sr-Cyrl-RS" dirty="0" smtClean="0"/>
              <a:t>уметач</a:t>
            </a:r>
            <a:r>
              <a:rPr lang="sr-Latn-RS" dirty="0" smtClean="0"/>
              <a:t> </a:t>
            </a:r>
            <a:r>
              <a:rPr lang="sr-Cyrl-RS" dirty="0" smtClean="0"/>
              <a:t>одговоран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контролисање</a:t>
            </a:r>
            <a:r>
              <a:rPr lang="sr-Latn-RS" dirty="0" smtClean="0"/>
              <a:t> </a:t>
            </a:r>
            <a:r>
              <a:rPr lang="sr-Cyrl-RS" dirty="0" smtClean="0"/>
              <a:t>степена</a:t>
            </a:r>
            <a:r>
              <a:rPr lang="sr-Latn-RS" dirty="0" smtClean="0"/>
              <a:t> </a:t>
            </a:r>
            <a:r>
              <a:rPr lang="sr-Cyrl-RS" dirty="0" smtClean="0"/>
              <a:t>дорзалне</a:t>
            </a:r>
            <a:r>
              <a:rPr lang="sr-Latn-RS" dirty="0" smtClean="0"/>
              <a:t> </a:t>
            </a:r>
            <a:r>
              <a:rPr lang="sr-Cyrl-RS" dirty="0" smtClean="0"/>
              <a:t>флексије</a:t>
            </a:r>
            <a:r>
              <a:rPr lang="sr-Latn-RS" dirty="0" smtClean="0"/>
              <a:t> </a:t>
            </a:r>
            <a:r>
              <a:rPr lang="sr-Cyrl-RS" dirty="0" smtClean="0"/>
              <a:t>који</a:t>
            </a:r>
            <a:r>
              <a:rPr lang="sr-Latn-RS" dirty="0" smtClean="0"/>
              <a:t> </a:t>
            </a:r>
            <a:r>
              <a:rPr lang="sr-Cyrl-RS" dirty="0" smtClean="0"/>
              <a:t>потискује</a:t>
            </a:r>
            <a:r>
              <a:rPr lang="sr-Latn-RS" dirty="0" smtClean="0"/>
              <a:t> </a:t>
            </a:r>
            <a:r>
              <a:rPr lang="sr-Cyrl-RS" dirty="0" smtClean="0"/>
              <a:t>стопало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положај</a:t>
            </a:r>
            <a:r>
              <a:rPr lang="sr-Latn-RS" dirty="0" smtClean="0"/>
              <a:t> </a:t>
            </a:r>
            <a:r>
              <a:rPr lang="sr-Cyrl-RS" dirty="0" smtClean="0"/>
              <a:t>плантарне</a:t>
            </a:r>
            <a:r>
              <a:rPr lang="sr-Latn-RS" dirty="0" smtClean="0"/>
              <a:t> </a:t>
            </a:r>
            <a:r>
              <a:rPr lang="sr-Cyrl-RS" dirty="0" smtClean="0"/>
              <a:t>флексије</a:t>
            </a:r>
            <a:endParaRPr lang="sr-Latn-R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57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0736" y="1395663"/>
            <a:ext cx="7491663" cy="4928937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marL="0" indent="0" algn="ctr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НЕУЈЕДНАЧЕНОСТ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ПОКРЕТА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РУКУ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sr-Cyrl-RS" dirty="0" smtClean="0">
                <a:solidFill>
                  <a:srgbClr val="0070C0"/>
                </a:solidFill>
              </a:rPr>
              <a:t>Ова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девијација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подразумева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разлику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између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величине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правца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покрета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здраве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руке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руке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извршеном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ампутацијом</a:t>
            </a:r>
            <a:r>
              <a:rPr lang="sr-Latn-RS" dirty="0" smtClean="0">
                <a:solidFill>
                  <a:srgbClr val="0070C0"/>
                </a:solidFill>
              </a:rPr>
              <a:t>.</a:t>
            </a:r>
            <a:endParaRPr lang="sr-Cyrl-RS" dirty="0" smtClean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endParaRPr lang="sr-Latn-RS" dirty="0" smtClean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sr-Cyrl-RS" b="1" dirty="0" smtClean="0"/>
              <a:t>УЗРОЦИ</a:t>
            </a:r>
            <a:r>
              <a:rPr lang="sr-Latn-RS" b="1" dirty="0" smtClean="0"/>
              <a:t>:</a:t>
            </a:r>
          </a:p>
          <a:p>
            <a:pPr algn="just"/>
            <a:r>
              <a:rPr lang="sr-Cyrl-RS" dirty="0" smtClean="0"/>
              <a:t>Неједнакост</a:t>
            </a:r>
            <a:r>
              <a:rPr lang="sr-Latn-RS" dirty="0" smtClean="0"/>
              <a:t> </a:t>
            </a:r>
            <a:r>
              <a:rPr lang="sr-Cyrl-RS" dirty="0" smtClean="0"/>
              <a:t>покрете</a:t>
            </a:r>
            <a:r>
              <a:rPr lang="sr-Latn-RS" dirty="0" smtClean="0"/>
              <a:t> </a:t>
            </a:r>
            <a:r>
              <a:rPr lang="sr-Cyrl-RS" dirty="0" smtClean="0"/>
              <a:t>здраве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протетичке</a:t>
            </a:r>
            <a:r>
              <a:rPr lang="sr-Latn-RS" dirty="0" smtClean="0"/>
              <a:t> </a:t>
            </a:r>
            <a:r>
              <a:rPr lang="sr-Cyrl-RS" dirty="0" smtClean="0"/>
              <a:t>ноге</a:t>
            </a:r>
            <a:r>
              <a:rPr lang="sr-Latn-RS" dirty="0" smtClean="0"/>
              <a:t> </a:t>
            </a:r>
            <a:r>
              <a:rPr lang="sr-Cyrl-RS" dirty="0" smtClean="0"/>
              <a:t>што</a:t>
            </a:r>
            <a:r>
              <a:rPr lang="sr-Latn-RS" dirty="0" smtClean="0"/>
              <a:t> </a:t>
            </a:r>
            <a:r>
              <a:rPr lang="sr-Cyrl-RS" dirty="0" smtClean="0"/>
              <a:t>утиче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покрет</a:t>
            </a:r>
            <a:r>
              <a:rPr lang="sr-Latn-RS" dirty="0" smtClean="0"/>
              <a:t> </a:t>
            </a:r>
            <a:r>
              <a:rPr lang="sr-Cyrl-RS" dirty="0" smtClean="0"/>
              <a:t>руку</a:t>
            </a:r>
            <a:endParaRPr lang="sr-Latn-RS" dirty="0" smtClean="0"/>
          </a:p>
          <a:p>
            <a:pPr algn="just"/>
            <a:r>
              <a:rPr lang="sr-Cyrl-RS" dirty="0" smtClean="0"/>
              <a:t>Страх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несигурност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ходу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протезом</a:t>
            </a:r>
            <a:r>
              <a:rPr lang="sr-Latn-RS" dirty="0" smtClean="0"/>
              <a:t>, </a:t>
            </a:r>
            <a:r>
              <a:rPr lang="sr-Cyrl-RS" dirty="0" smtClean="0"/>
              <a:t>што</a:t>
            </a:r>
            <a:r>
              <a:rPr lang="sr-Latn-RS" dirty="0" smtClean="0"/>
              <a:t> </a:t>
            </a:r>
            <a:r>
              <a:rPr lang="sr-Cyrl-RS" dirty="0" smtClean="0"/>
              <a:t>узрокује</a:t>
            </a:r>
            <a:r>
              <a:rPr lang="sr-Latn-RS" dirty="0" smtClean="0"/>
              <a:t> </a:t>
            </a:r>
            <a:r>
              <a:rPr lang="sr-Cyrl-RS" dirty="0" smtClean="0"/>
              <a:t>смањене</a:t>
            </a:r>
            <a:r>
              <a:rPr lang="sr-Latn-RS" dirty="0" smtClean="0"/>
              <a:t> </a:t>
            </a:r>
            <a:r>
              <a:rPr lang="sr-Cyrl-RS" dirty="0" smtClean="0"/>
              <a:t>покрете</a:t>
            </a:r>
            <a:r>
              <a:rPr lang="sr-Latn-RS" dirty="0" smtClean="0"/>
              <a:t> </a:t>
            </a:r>
            <a:r>
              <a:rPr lang="sr-Cyrl-RS" dirty="0" smtClean="0"/>
              <a:t>руке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страни</a:t>
            </a:r>
            <a:r>
              <a:rPr lang="sr-Latn-RS" dirty="0" smtClean="0"/>
              <a:t> </a:t>
            </a:r>
            <a:r>
              <a:rPr lang="sr-Cyrl-RS" dirty="0" smtClean="0"/>
              <a:t>протетисане</a:t>
            </a:r>
            <a:r>
              <a:rPr lang="sr-Latn-RS" dirty="0" smtClean="0"/>
              <a:t> </a:t>
            </a:r>
            <a:r>
              <a:rPr lang="sr-Cyrl-RS" dirty="0" smtClean="0"/>
              <a:t>ноге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6859"/>
          <a:stretch/>
        </p:blipFill>
        <p:spPr>
          <a:xfrm>
            <a:off x="461461" y="1427414"/>
            <a:ext cx="3260308" cy="492893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29472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68" y="880552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sr-Cyrl-RS" sz="3600" b="1" dirty="0" smtClean="0"/>
              <a:t>ХОД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ПАЦИЈЕНТА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СА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ПРОТЕЗОМ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ПРИ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СВАКОДНЕВНИМ</a:t>
            </a:r>
            <a:r>
              <a:rPr lang="sr-Latn-RS" sz="3600" b="1" dirty="0" smtClean="0"/>
              <a:t> </a:t>
            </a:r>
            <a:r>
              <a:rPr lang="sr-Cyrl-RS" sz="3600" b="1" dirty="0" smtClean="0"/>
              <a:t>АКТИВНОСТИМА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34654"/>
            <a:ext cx="7716253" cy="1957136"/>
          </a:xfrm>
        </p:spPr>
        <p:txBody>
          <a:bodyPr/>
          <a:lstStyle/>
          <a:p>
            <a:pPr marL="0" indent="0" algn="just">
              <a:buNone/>
            </a:pPr>
            <a:r>
              <a:rPr lang="sr-Cyrl-RS" sz="2800" b="1" dirty="0" smtClean="0"/>
              <a:t>У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свакодневном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животу</a:t>
            </a:r>
            <a:r>
              <a:rPr lang="sr-Latn-RS" sz="2800" b="1" dirty="0" smtClean="0"/>
              <a:t>, </a:t>
            </a:r>
            <a:r>
              <a:rPr lang="sr-Cyrl-RS" sz="2800" b="1" dirty="0" smtClean="0"/>
              <a:t>пацијенти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са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протезама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се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срећу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са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разним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препрекама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како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би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обавили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њима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важне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или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неопходне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животне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активности</a:t>
            </a:r>
            <a:r>
              <a:rPr lang="sr-Latn-RS" sz="2800" b="1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599" y="4971356"/>
            <a:ext cx="7716253" cy="138499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sr-Cyrl-RS" sz="2800" b="1" dirty="0"/>
              <a:t>Те</a:t>
            </a:r>
            <a:r>
              <a:rPr lang="sr-Latn-RS" sz="2800" b="1" dirty="0"/>
              <a:t> </a:t>
            </a:r>
            <a:r>
              <a:rPr lang="sr-Cyrl-RS" sz="2800" b="1" dirty="0"/>
              <a:t>активности</a:t>
            </a:r>
            <a:r>
              <a:rPr lang="sr-Latn-RS" sz="2800" b="1" dirty="0"/>
              <a:t> </a:t>
            </a:r>
            <a:r>
              <a:rPr lang="sr-Cyrl-RS" sz="2800" b="1" dirty="0"/>
              <a:t>подразумевају</a:t>
            </a:r>
            <a:r>
              <a:rPr lang="sr-Latn-RS" sz="2800" b="1" dirty="0"/>
              <a:t> </a:t>
            </a:r>
            <a:r>
              <a:rPr lang="sr-Cyrl-RS" sz="2800" b="1" dirty="0"/>
              <a:t>седење</a:t>
            </a:r>
            <a:r>
              <a:rPr lang="sr-Latn-RS" sz="2800" b="1" dirty="0"/>
              <a:t> </a:t>
            </a:r>
            <a:r>
              <a:rPr lang="sr-Cyrl-RS" sz="2800" b="1" dirty="0"/>
              <a:t>са</a:t>
            </a:r>
            <a:r>
              <a:rPr lang="sr-Latn-RS" sz="2800" b="1" dirty="0"/>
              <a:t> </a:t>
            </a:r>
            <a:r>
              <a:rPr lang="sr-Cyrl-RS" sz="2800" b="1" dirty="0"/>
              <a:t>протезом</a:t>
            </a:r>
            <a:r>
              <a:rPr lang="sr-Latn-RS" sz="2800" b="1" dirty="0"/>
              <a:t>, </a:t>
            </a:r>
            <a:r>
              <a:rPr lang="sr-Cyrl-RS" sz="2800" b="1" dirty="0"/>
              <a:t>ход</a:t>
            </a:r>
            <a:r>
              <a:rPr lang="sr-Latn-RS" sz="2800" b="1" dirty="0"/>
              <a:t> </a:t>
            </a:r>
            <a:r>
              <a:rPr lang="sr-Cyrl-RS" sz="2800" b="1" dirty="0"/>
              <a:t>уз</a:t>
            </a:r>
            <a:r>
              <a:rPr lang="sr-Latn-RS" sz="2800" b="1" dirty="0"/>
              <a:t> </a:t>
            </a:r>
            <a:r>
              <a:rPr lang="sr-Cyrl-RS" sz="2800" b="1" dirty="0"/>
              <a:t>и</a:t>
            </a:r>
            <a:r>
              <a:rPr lang="sr-Latn-RS" sz="2800" b="1" dirty="0"/>
              <a:t> </a:t>
            </a:r>
            <a:r>
              <a:rPr lang="sr-Cyrl-RS" sz="2800" b="1" dirty="0"/>
              <a:t>низ</a:t>
            </a:r>
            <a:r>
              <a:rPr lang="sr-Latn-RS" sz="2800" b="1" dirty="0"/>
              <a:t> </a:t>
            </a:r>
            <a:r>
              <a:rPr lang="sr-Cyrl-RS" sz="2800" b="1" dirty="0"/>
              <a:t>нагиб</a:t>
            </a:r>
            <a:r>
              <a:rPr lang="sr-Latn-RS" sz="2800" b="1" dirty="0"/>
              <a:t>, </a:t>
            </a:r>
            <a:r>
              <a:rPr lang="sr-Cyrl-RS" sz="2800" b="1" dirty="0"/>
              <a:t>ход</a:t>
            </a:r>
            <a:r>
              <a:rPr lang="sr-Latn-RS" sz="2800" b="1" dirty="0"/>
              <a:t> </a:t>
            </a:r>
            <a:r>
              <a:rPr lang="sr-Cyrl-RS" sz="2800" b="1" dirty="0"/>
              <a:t>уз</a:t>
            </a:r>
            <a:r>
              <a:rPr lang="sr-Latn-RS" sz="2800" b="1" dirty="0"/>
              <a:t> </a:t>
            </a:r>
            <a:r>
              <a:rPr lang="sr-Cyrl-RS" sz="2800" b="1" dirty="0"/>
              <a:t>и</a:t>
            </a:r>
            <a:r>
              <a:rPr lang="sr-Latn-RS" sz="2800" b="1" dirty="0"/>
              <a:t> </a:t>
            </a:r>
            <a:r>
              <a:rPr lang="sr-Cyrl-RS" sz="2800" b="1" dirty="0"/>
              <a:t>низ</a:t>
            </a:r>
            <a:r>
              <a:rPr lang="sr-Latn-RS" sz="2800" b="1" dirty="0"/>
              <a:t> </a:t>
            </a:r>
            <a:r>
              <a:rPr lang="sr-Cyrl-RS" sz="2800" b="1" dirty="0"/>
              <a:t>степениште</a:t>
            </a:r>
            <a:r>
              <a:rPr lang="sr-Latn-RS" sz="2800" b="1" dirty="0"/>
              <a:t> </a:t>
            </a:r>
            <a:r>
              <a:rPr lang="sr-Cyrl-RS" sz="2800" b="1" dirty="0"/>
              <a:t>итд</a:t>
            </a:r>
            <a:r>
              <a:rPr lang="sr-Latn-RS" sz="2800" b="1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584" r="29136"/>
          <a:stretch/>
        </p:blipFill>
        <p:spPr>
          <a:xfrm>
            <a:off x="8518357" y="2347913"/>
            <a:ext cx="327259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8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741" y="1116849"/>
            <a:ext cx="8221249" cy="542206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СЕДЕЊЕ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ПАЦИЈЕНТА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ПРОТЕЗОМ</a:t>
            </a:r>
          </a:p>
          <a:p>
            <a:pPr marL="0" indent="0" algn="ctr"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sr-Cyrl-RS" b="1" dirty="0" smtClean="0"/>
              <a:t>Седећи</a:t>
            </a:r>
            <a:r>
              <a:rPr lang="sr-Latn-RS" b="1" dirty="0" smtClean="0"/>
              <a:t> </a:t>
            </a:r>
            <a:r>
              <a:rPr lang="sr-Cyrl-RS" b="1" dirty="0" smtClean="0"/>
              <a:t>положај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</a:t>
            </a:r>
            <a:r>
              <a:rPr lang="sr-Latn-RS" b="1" dirty="0" smtClean="0"/>
              <a:t> </a:t>
            </a:r>
            <a:r>
              <a:rPr lang="sr-Cyrl-RS" b="1" dirty="0" smtClean="0"/>
              <a:t>заузме</a:t>
            </a:r>
            <a:r>
              <a:rPr lang="sr-Latn-RS" b="1" dirty="0" smtClean="0"/>
              <a:t> </a:t>
            </a:r>
            <a:r>
              <a:rPr lang="sr-Cyrl-RS" b="1" dirty="0" smtClean="0"/>
              <a:t>ТАКО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:</a:t>
            </a:r>
          </a:p>
          <a:p>
            <a:pPr algn="just"/>
            <a:r>
              <a:rPr lang="sr-Cyrl-RS" dirty="0" smtClean="0"/>
              <a:t>Правилно</a:t>
            </a:r>
            <a:r>
              <a:rPr lang="sr-Latn-RS" dirty="0" smtClean="0"/>
              <a:t> </a:t>
            </a:r>
            <a:r>
              <a:rPr lang="sr-Cyrl-RS" dirty="0" smtClean="0"/>
              <a:t>постави</a:t>
            </a:r>
            <a:r>
              <a:rPr lang="sr-Latn-RS" dirty="0" smtClean="0"/>
              <a:t> </a:t>
            </a:r>
            <a:r>
              <a:rPr lang="sr-Cyrl-RS" dirty="0" smtClean="0"/>
              <a:t>стопала</a:t>
            </a:r>
            <a:r>
              <a:rPr lang="sr-Latn-RS" dirty="0" smtClean="0"/>
              <a:t> </a:t>
            </a:r>
            <a:r>
              <a:rPr lang="sr-Cyrl-RS" dirty="0" smtClean="0"/>
              <a:t>током</a:t>
            </a:r>
            <a:r>
              <a:rPr lang="sr-Latn-RS" dirty="0" smtClean="0"/>
              <a:t> </a:t>
            </a:r>
            <a:r>
              <a:rPr lang="sr-Cyrl-RS" dirty="0" smtClean="0"/>
              <a:t>седења</a:t>
            </a:r>
            <a:endParaRPr lang="sr-Latn-RS" dirty="0" smtClean="0"/>
          </a:p>
          <a:p>
            <a:pPr algn="just"/>
            <a:r>
              <a:rPr lang="sr-Cyrl-RS" dirty="0" smtClean="0"/>
              <a:t>Стопало</a:t>
            </a:r>
            <a:r>
              <a:rPr lang="sr-Latn-RS" dirty="0" smtClean="0"/>
              <a:t> </a:t>
            </a:r>
            <a:r>
              <a:rPr lang="sr-Cyrl-RS" dirty="0" smtClean="0"/>
              <a:t>здраве</a:t>
            </a:r>
            <a:r>
              <a:rPr lang="sr-Latn-RS" dirty="0" smtClean="0"/>
              <a:t> </a:t>
            </a:r>
            <a:r>
              <a:rPr lang="sr-Cyrl-RS" dirty="0" smtClean="0"/>
              <a:t>ноге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буде</a:t>
            </a:r>
            <a:r>
              <a:rPr lang="sr-Latn-RS" dirty="0" smtClean="0"/>
              <a:t> </a:t>
            </a:r>
            <a:r>
              <a:rPr lang="sr-Cyrl-RS" dirty="0" smtClean="0"/>
              <a:t>иза</a:t>
            </a:r>
            <a:r>
              <a:rPr lang="sr-Latn-RS" dirty="0" smtClean="0"/>
              <a:t> </a:t>
            </a:r>
            <a:r>
              <a:rPr lang="sr-Cyrl-RS" dirty="0" smtClean="0"/>
              <a:t>протетичког</a:t>
            </a:r>
            <a:r>
              <a:rPr lang="sr-Latn-RS" dirty="0" smtClean="0"/>
              <a:t> </a:t>
            </a:r>
            <a:r>
              <a:rPr lang="sr-Cyrl-RS" dirty="0" smtClean="0"/>
              <a:t>стопала</a:t>
            </a:r>
            <a:endParaRPr lang="sr-Latn-RS" dirty="0" smtClean="0"/>
          </a:p>
          <a:p>
            <a:pPr algn="just"/>
            <a:r>
              <a:rPr lang="sr-Cyrl-RS" dirty="0" smtClean="0"/>
              <a:t>контролише</a:t>
            </a:r>
            <a:r>
              <a:rPr lang="sr-Latn-RS" dirty="0" smtClean="0"/>
              <a:t> </a:t>
            </a:r>
            <a:r>
              <a:rPr lang="sr-Cyrl-RS" dirty="0" smtClean="0"/>
              <a:t>спуштање</a:t>
            </a:r>
            <a:r>
              <a:rPr lang="sr-Latn-RS" dirty="0" smtClean="0"/>
              <a:t> </a:t>
            </a:r>
            <a:r>
              <a:rPr lang="sr-Cyrl-RS" dirty="0" smtClean="0"/>
              <a:t>стопала</a:t>
            </a:r>
            <a:r>
              <a:rPr lang="sr-Latn-RS" dirty="0" smtClean="0"/>
              <a:t> </a:t>
            </a:r>
            <a:r>
              <a:rPr lang="sr-Cyrl-RS" dirty="0" smtClean="0"/>
              <a:t>током</a:t>
            </a:r>
            <a:r>
              <a:rPr lang="sr-Latn-RS" dirty="0" smtClean="0"/>
              <a:t> </a:t>
            </a:r>
            <a:r>
              <a:rPr lang="sr-Cyrl-RS" dirty="0" smtClean="0"/>
              <a:t>седећег</a:t>
            </a:r>
            <a:r>
              <a:rPr lang="sr-Latn-RS" dirty="0" smtClean="0"/>
              <a:t> </a:t>
            </a:r>
            <a:r>
              <a:rPr lang="sr-Cyrl-RS" dirty="0" smtClean="0"/>
              <a:t>става</a:t>
            </a:r>
            <a:endParaRPr lang="sr-Latn-RS" dirty="0" smtClean="0"/>
          </a:p>
          <a:p>
            <a:pPr marL="0" indent="0" algn="just">
              <a:buNone/>
            </a:pPr>
            <a:endParaRPr lang="sr-Latn-RS" dirty="0"/>
          </a:p>
          <a:p>
            <a:pPr marL="0" indent="0" algn="just">
              <a:buNone/>
            </a:pPr>
            <a:r>
              <a:rPr lang="sr-Cyrl-RS" b="1" dirty="0" smtClean="0"/>
              <a:t>При</a:t>
            </a:r>
            <a:r>
              <a:rPr lang="sr-Latn-RS" b="1" dirty="0" smtClean="0"/>
              <a:t> </a:t>
            </a:r>
            <a:r>
              <a:rPr lang="sr-Cyrl-RS" b="1" dirty="0" smtClean="0"/>
              <a:t>заузимању</a:t>
            </a:r>
            <a:r>
              <a:rPr lang="sr-Latn-RS" b="1" dirty="0" smtClean="0"/>
              <a:t> </a:t>
            </a:r>
            <a:r>
              <a:rPr lang="sr-Cyrl-RS" b="1" dirty="0" smtClean="0"/>
              <a:t>седећег</a:t>
            </a:r>
            <a:r>
              <a:rPr lang="sr-Latn-RS" b="1" dirty="0" smtClean="0"/>
              <a:t> </a:t>
            </a:r>
            <a:r>
              <a:rPr lang="sr-Cyrl-RS" b="1" dirty="0" smtClean="0"/>
              <a:t>положаја</a:t>
            </a:r>
            <a:r>
              <a:rPr lang="sr-Latn-RS" b="1" dirty="0" smtClean="0"/>
              <a:t>  </a:t>
            </a:r>
            <a:r>
              <a:rPr lang="sr-Cyrl-RS" b="1" dirty="0" smtClean="0"/>
              <a:t>пацијент</a:t>
            </a:r>
            <a:r>
              <a:rPr lang="sr-Latn-RS" b="1" dirty="0" smtClean="0"/>
              <a:t> </a:t>
            </a:r>
            <a:r>
              <a:rPr lang="sr-Cyrl-RS" b="1" dirty="0" smtClean="0"/>
              <a:t>НЕ</a:t>
            </a:r>
            <a:r>
              <a:rPr lang="sr-Latn-RS" b="1" dirty="0" smtClean="0"/>
              <a:t> </a:t>
            </a:r>
            <a:r>
              <a:rPr lang="sr-Cyrl-RS" b="1" dirty="0" smtClean="0"/>
              <a:t>БИ</a:t>
            </a:r>
            <a:r>
              <a:rPr lang="sr-Latn-RS" b="1" dirty="0" smtClean="0"/>
              <a:t> </a:t>
            </a:r>
            <a:r>
              <a:rPr lang="sr-Cyrl-RS" b="1" dirty="0" smtClean="0"/>
              <a:t>ТРЕБАЛО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: </a:t>
            </a:r>
          </a:p>
          <a:p>
            <a:pPr algn="just"/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спусти</a:t>
            </a:r>
            <a:r>
              <a:rPr lang="sr-Latn-RS" dirty="0" smtClean="0"/>
              <a:t> </a:t>
            </a:r>
            <a:r>
              <a:rPr lang="sr-Cyrl-RS" dirty="0" smtClean="0"/>
              <a:t>одједном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столицу</a:t>
            </a:r>
            <a:endParaRPr lang="sr-Latn-RS" dirty="0" smtClean="0"/>
          </a:p>
          <a:p>
            <a:pPr algn="just"/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изводи</a:t>
            </a:r>
            <a:r>
              <a:rPr lang="sr-Latn-RS" dirty="0" smtClean="0"/>
              <a:t> </a:t>
            </a:r>
            <a:r>
              <a:rPr lang="sr-Cyrl-RS" dirty="0" smtClean="0"/>
              <a:t>екстензију</a:t>
            </a:r>
            <a:r>
              <a:rPr lang="sr-Latn-RS" dirty="0" smtClean="0"/>
              <a:t> </a:t>
            </a:r>
            <a:r>
              <a:rPr lang="sr-Cyrl-RS" dirty="0" smtClean="0"/>
              <a:t>протетичког</a:t>
            </a:r>
            <a:r>
              <a:rPr lang="sr-Latn-RS" dirty="0" smtClean="0"/>
              <a:t> </a:t>
            </a:r>
            <a:r>
              <a:rPr lang="sr-Cyrl-RS" dirty="0" smtClean="0"/>
              <a:t>стопала</a:t>
            </a:r>
            <a:r>
              <a:rPr lang="sr-Latn-RS" dirty="0" smtClean="0"/>
              <a:t> </a:t>
            </a:r>
            <a:r>
              <a:rPr lang="sr-Cyrl-RS" dirty="0" smtClean="0"/>
              <a:t>приликом</a:t>
            </a:r>
            <a:r>
              <a:rPr lang="sr-Latn-RS" dirty="0" smtClean="0"/>
              <a:t> </a:t>
            </a:r>
            <a:r>
              <a:rPr lang="sr-Cyrl-RS" dirty="0" smtClean="0"/>
              <a:t>седења</a:t>
            </a:r>
            <a:endParaRPr lang="sr-Latn-RS" dirty="0" smtClean="0"/>
          </a:p>
          <a:p>
            <a:pPr algn="just"/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стопало</a:t>
            </a:r>
            <a:r>
              <a:rPr lang="sr-Latn-RS" dirty="0" smtClean="0"/>
              <a:t> </a:t>
            </a:r>
            <a:r>
              <a:rPr lang="sr-Cyrl-RS" dirty="0" smtClean="0"/>
              <a:t>здраве</a:t>
            </a:r>
            <a:r>
              <a:rPr lang="sr-Latn-RS" dirty="0" smtClean="0"/>
              <a:t> </a:t>
            </a:r>
            <a:r>
              <a:rPr lang="sr-Cyrl-RS" dirty="0" smtClean="0"/>
              <a:t>ноге</a:t>
            </a:r>
            <a:r>
              <a:rPr lang="sr-Latn-RS" dirty="0" smtClean="0"/>
              <a:t> </a:t>
            </a:r>
            <a:r>
              <a:rPr lang="sr-Cyrl-RS" dirty="0" smtClean="0"/>
              <a:t>буде</a:t>
            </a:r>
            <a:r>
              <a:rPr lang="sr-Latn-RS" dirty="0" smtClean="0"/>
              <a:t> </a:t>
            </a:r>
            <a:r>
              <a:rPr lang="sr-Cyrl-RS" dirty="0" smtClean="0"/>
              <a:t>испред</a:t>
            </a:r>
            <a:r>
              <a:rPr lang="sr-Latn-RS" dirty="0" smtClean="0"/>
              <a:t> </a:t>
            </a:r>
            <a:r>
              <a:rPr lang="sr-Cyrl-RS" dirty="0" smtClean="0"/>
              <a:t>протетичког</a:t>
            </a:r>
            <a:r>
              <a:rPr lang="sr-Latn-RS" dirty="0" smtClean="0"/>
              <a:t> </a:t>
            </a:r>
            <a:r>
              <a:rPr lang="sr-Cyrl-RS" dirty="0" smtClean="0"/>
              <a:t>стопала</a:t>
            </a:r>
            <a:endParaRPr lang="sr-Latn-RS" dirty="0" smtClean="0"/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endParaRPr lang="sr-Latn-R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369" y="1116849"/>
            <a:ext cx="2983832" cy="54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9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9411"/>
            <a:ext cx="10972800" cy="5056940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marL="0" indent="0">
              <a:buNone/>
            </a:pPr>
            <a:r>
              <a:rPr lang="sr-Cyrl-RS" b="1" dirty="0" smtClean="0"/>
              <a:t>ОБУКА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ПАЦИЈЕНТА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САСТОЈИ</a:t>
            </a:r>
            <a:r>
              <a:rPr lang="sr-Latn-RS" b="1" dirty="0" smtClean="0"/>
              <a:t> </a:t>
            </a:r>
            <a:r>
              <a:rPr lang="sr-Cyrl-RS" b="1" dirty="0" smtClean="0"/>
              <a:t>ОД</a:t>
            </a:r>
            <a:r>
              <a:rPr lang="sr-Latn-RS" b="1" dirty="0" smtClean="0"/>
              <a:t> </a:t>
            </a:r>
            <a:r>
              <a:rPr lang="sr-Cyrl-RS" b="1" dirty="0" smtClean="0"/>
              <a:t>СЛЕДЕЋИХ</a:t>
            </a:r>
            <a:r>
              <a:rPr lang="sr-Latn-RS" b="1" dirty="0" smtClean="0"/>
              <a:t> </a:t>
            </a:r>
            <a:r>
              <a:rPr lang="sr-Cyrl-RS" b="1" dirty="0" smtClean="0"/>
              <a:t>АКТИВНОСТИ</a:t>
            </a:r>
            <a:r>
              <a:rPr lang="sr-Latn-RS" b="1" dirty="0" smtClean="0"/>
              <a:t>:</a:t>
            </a:r>
          </a:p>
          <a:p>
            <a:pPr marL="0" indent="0">
              <a:buNone/>
            </a:pPr>
            <a:endParaRPr lang="sr-Latn-RS" b="1" dirty="0" smtClean="0"/>
          </a:p>
          <a:p>
            <a:r>
              <a:rPr lang="sr-Cyrl-RS" dirty="0" smtClean="0"/>
              <a:t>Постављање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endParaRPr lang="sr-Latn-RS" dirty="0" smtClean="0"/>
          </a:p>
          <a:p>
            <a:r>
              <a:rPr lang="sr-Cyrl-RS" dirty="0" smtClean="0"/>
              <a:t>Одржавање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endParaRPr lang="sr-Latn-RS" dirty="0" smtClean="0"/>
          </a:p>
          <a:p>
            <a:r>
              <a:rPr lang="sr-Cyrl-RS" dirty="0" smtClean="0"/>
              <a:t>Ход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 </a:t>
            </a:r>
            <a:r>
              <a:rPr lang="sr-Cyrl-RS" dirty="0" smtClean="0"/>
              <a:t>по</a:t>
            </a:r>
            <a:r>
              <a:rPr lang="sr-Latn-RS" dirty="0" smtClean="0"/>
              <a:t> </a:t>
            </a:r>
            <a:r>
              <a:rPr lang="sr-Cyrl-RS" dirty="0" smtClean="0"/>
              <a:t>равном</a:t>
            </a:r>
            <a:r>
              <a:rPr lang="sr-Latn-RS" dirty="0" smtClean="0"/>
              <a:t>, </a:t>
            </a:r>
            <a:r>
              <a:rPr lang="sr-Cyrl-RS" dirty="0" smtClean="0"/>
              <a:t>неравном</a:t>
            </a:r>
            <a:r>
              <a:rPr lang="sr-Latn-RS" dirty="0" smtClean="0"/>
              <a:t> </a:t>
            </a:r>
            <a:r>
              <a:rPr lang="sr-Cyrl-RS" dirty="0" smtClean="0"/>
              <a:t>терену</a:t>
            </a:r>
            <a:r>
              <a:rPr lang="sr-Latn-RS" dirty="0" smtClean="0"/>
              <a:t>, </a:t>
            </a:r>
            <a:r>
              <a:rPr lang="sr-Cyrl-RS" dirty="0" smtClean="0"/>
              <a:t>затим</a:t>
            </a:r>
            <a:r>
              <a:rPr lang="sr-Latn-RS" dirty="0" smtClean="0"/>
              <a:t>  </a:t>
            </a:r>
            <a:r>
              <a:rPr lang="sr-Cyrl-RS" dirty="0" smtClean="0"/>
              <a:t>уз</a:t>
            </a:r>
            <a:r>
              <a:rPr lang="sr-Latn-RS" dirty="0" smtClean="0"/>
              <a:t> </a:t>
            </a:r>
            <a:r>
              <a:rPr lang="sr-Cyrl-RS" dirty="0" smtClean="0"/>
              <a:t>савлађивање</a:t>
            </a:r>
            <a:r>
              <a:rPr lang="sr-Latn-RS" dirty="0" smtClean="0"/>
              <a:t> </a:t>
            </a:r>
            <a:r>
              <a:rPr lang="sr-Cyrl-RS" dirty="0" smtClean="0"/>
              <a:t>препрека</a:t>
            </a:r>
            <a:endParaRPr lang="sr-Latn-RS" dirty="0" smtClean="0"/>
          </a:p>
          <a:p>
            <a:r>
              <a:rPr lang="sr-Cyrl-RS" dirty="0" smtClean="0"/>
              <a:t>Вежбање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случајевима</a:t>
            </a:r>
            <a:r>
              <a:rPr lang="sr-Latn-RS" dirty="0" smtClean="0"/>
              <a:t> </a:t>
            </a:r>
            <a:r>
              <a:rPr lang="sr-Cyrl-RS" dirty="0" smtClean="0"/>
              <a:t>падања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устајања</a:t>
            </a:r>
            <a:endParaRPr lang="sr-Latn-RS" dirty="0" smtClean="0"/>
          </a:p>
          <a:p>
            <a:r>
              <a:rPr lang="sr-Cyrl-RS" dirty="0" smtClean="0"/>
              <a:t>Ход</a:t>
            </a:r>
            <a:r>
              <a:rPr lang="sr-Latn-RS" dirty="0" smtClean="0"/>
              <a:t> </a:t>
            </a:r>
            <a:r>
              <a:rPr lang="sr-Cyrl-RS" dirty="0" smtClean="0"/>
              <a:t>уз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низ</a:t>
            </a:r>
            <a:r>
              <a:rPr lang="sr-Latn-RS" dirty="0" smtClean="0"/>
              <a:t> </a:t>
            </a:r>
            <a:r>
              <a:rPr lang="sr-Cyrl-RS" dirty="0" smtClean="0"/>
              <a:t>степенице</a:t>
            </a:r>
            <a:endParaRPr lang="sr-Latn-RS" dirty="0" smtClean="0"/>
          </a:p>
          <a:p>
            <a:r>
              <a:rPr lang="sr-Cyrl-RS" dirty="0" smtClean="0"/>
              <a:t>Вежбе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употребу</a:t>
            </a:r>
            <a:r>
              <a:rPr lang="sr-Latn-RS" dirty="0" smtClean="0"/>
              <a:t> </a:t>
            </a:r>
            <a:r>
              <a:rPr lang="sr-Cyrl-RS" dirty="0" smtClean="0"/>
              <a:t>помагала</a:t>
            </a:r>
            <a:r>
              <a:rPr lang="sr-Latn-RS" dirty="0" smtClean="0"/>
              <a:t>, </a:t>
            </a:r>
            <a:r>
              <a:rPr lang="sr-Cyrl-RS" dirty="0" smtClean="0"/>
              <a:t>вежбе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одржавање</a:t>
            </a:r>
            <a:r>
              <a:rPr lang="sr-Latn-RS" dirty="0" smtClean="0"/>
              <a:t> </a:t>
            </a:r>
            <a:r>
              <a:rPr lang="sr-Cyrl-RS" dirty="0" smtClean="0"/>
              <a:t>обима</a:t>
            </a:r>
            <a:r>
              <a:rPr lang="sr-Latn-RS" dirty="0" smtClean="0"/>
              <a:t> </a:t>
            </a:r>
            <a:r>
              <a:rPr lang="sr-Cyrl-RS" dirty="0" smtClean="0"/>
              <a:t>покрета</a:t>
            </a:r>
            <a:r>
              <a:rPr lang="sr-Latn-RS" dirty="0" smtClean="0"/>
              <a:t>, </a:t>
            </a:r>
            <a:r>
              <a:rPr lang="sr-Cyrl-RS" dirty="0" smtClean="0"/>
              <a:t>вежбе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јачање</a:t>
            </a:r>
            <a:r>
              <a:rPr lang="sr-Latn-RS" dirty="0" smtClean="0"/>
              <a:t> </a:t>
            </a:r>
            <a:r>
              <a:rPr lang="sr-Cyrl-RS" dirty="0" smtClean="0"/>
              <a:t>мускулатуре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7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448" y="954395"/>
            <a:ext cx="7225099" cy="5590784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УСТАЈАЊЕ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ПАЦИЈЕНТА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ПРОТЕЗОМ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ИЗ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СЕДЕЋЕГ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ПОЛОЖАЈА</a:t>
            </a:r>
          </a:p>
          <a:p>
            <a:pPr marL="0" indent="0" algn="ctr"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r>
              <a:rPr lang="sr-Cyrl-RS" dirty="0" smtClean="0"/>
              <a:t>Из</a:t>
            </a:r>
            <a:r>
              <a:rPr lang="sr-Latn-RS" dirty="0" smtClean="0"/>
              <a:t> </a:t>
            </a:r>
            <a:r>
              <a:rPr lang="sr-Cyrl-RS" dirty="0" smtClean="0"/>
              <a:t>седећег</a:t>
            </a:r>
            <a:r>
              <a:rPr lang="sr-Latn-RS" dirty="0" smtClean="0"/>
              <a:t> </a:t>
            </a:r>
            <a:r>
              <a:rPr lang="sr-Cyrl-RS" dirty="0" smtClean="0"/>
              <a:t>положаја</a:t>
            </a:r>
            <a:r>
              <a:rPr lang="sr-Latn-RS" dirty="0" smtClean="0"/>
              <a:t> </a:t>
            </a: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устане</a:t>
            </a:r>
            <a:r>
              <a:rPr lang="sr-Latn-RS" dirty="0" smtClean="0"/>
              <a:t>:</a:t>
            </a:r>
          </a:p>
          <a:p>
            <a:r>
              <a:rPr lang="sr-Cyrl-RS" dirty="0" smtClean="0"/>
              <a:t>Полако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проба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одржава</a:t>
            </a:r>
            <a:r>
              <a:rPr lang="sr-Latn-RS" dirty="0" smtClean="0"/>
              <a:t> </a:t>
            </a:r>
            <a:r>
              <a:rPr lang="sr-Cyrl-RS" dirty="0" smtClean="0"/>
              <a:t>равнотежу</a:t>
            </a:r>
            <a:r>
              <a:rPr lang="sr-Latn-RS" dirty="0" smtClean="0"/>
              <a:t> </a:t>
            </a:r>
          </a:p>
          <a:p>
            <a:r>
              <a:rPr lang="sr-Cyrl-RS" dirty="0" smtClean="0"/>
              <a:t>Здраво</a:t>
            </a:r>
            <a:r>
              <a:rPr lang="sr-Latn-RS" dirty="0" smtClean="0"/>
              <a:t> </a:t>
            </a:r>
            <a:r>
              <a:rPr lang="sr-Cyrl-RS" dirty="0" smtClean="0"/>
              <a:t>стопало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увек</a:t>
            </a:r>
            <a:r>
              <a:rPr lang="sr-Latn-RS" dirty="0" smtClean="0"/>
              <a:t> </a:t>
            </a:r>
            <a:r>
              <a:rPr lang="sr-Cyrl-RS" dirty="0" smtClean="0"/>
              <a:t>иза</a:t>
            </a:r>
            <a:r>
              <a:rPr lang="sr-Latn-RS" dirty="0" smtClean="0"/>
              <a:t> </a:t>
            </a:r>
            <a:r>
              <a:rPr lang="sr-Cyrl-RS" dirty="0" smtClean="0"/>
              <a:t>протетичког</a:t>
            </a:r>
            <a:endParaRPr lang="sr-Latn-RS" dirty="0" smtClean="0"/>
          </a:p>
          <a:p>
            <a:r>
              <a:rPr lang="sr-Cyrl-RS" dirty="0" smtClean="0"/>
              <a:t>Никад</a:t>
            </a:r>
            <a:r>
              <a:rPr lang="sr-Latn-RS" dirty="0" smtClean="0"/>
              <a:t> </a:t>
            </a:r>
            <a:r>
              <a:rPr lang="sr-Cyrl-RS" dirty="0" smtClean="0"/>
              <a:t>не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скаче</a:t>
            </a:r>
            <a:r>
              <a:rPr lang="sr-Latn-RS" dirty="0" smtClean="0"/>
              <a:t>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устајању</a:t>
            </a:r>
            <a:r>
              <a:rPr lang="sr-Latn-RS" dirty="0" smtClean="0"/>
              <a:t> </a:t>
            </a:r>
            <a:r>
              <a:rPr lang="sr-Cyrl-RS" dirty="0" smtClean="0"/>
              <a:t>јер</a:t>
            </a:r>
            <a:r>
              <a:rPr lang="sr-Latn-RS" dirty="0" smtClean="0"/>
              <a:t> </a:t>
            </a:r>
            <a:r>
              <a:rPr lang="sr-Cyrl-RS" dirty="0" smtClean="0"/>
              <a:t>тако</a:t>
            </a:r>
            <a:r>
              <a:rPr lang="sr-Latn-RS" dirty="0" smtClean="0"/>
              <a:t> </a:t>
            </a:r>
            <a:r>
              <a:rPr lang="sr-Cyrl-RS" dirty="0" smtClean="0"/>
              <a:t>губи</a:t>
            </a:r>
            <a:r>
              <a:rPr lang="sr-Latn-RS" dirty="0" smtClean="0"/>
              <a:t> </a:t>
            </a:r>
            <a:r>
              <a:rPr lang="sr-Cyrl-RS" dirty="0" smtClean="0"/>
              <a:t>равнотежу</a:t>
            </a:r>
            <a:endParaRPr lang="sr-Latn-RS" dirty="0" smtClean="0"/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846" r="13404"/>
          <a:stretch/>
        </p:blipFill>
        <p:spPr>
          <a:xfrm>
            <a:off x="7601283" y="2261938"/>
            <a:ext cx="4283243" cy="322814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43431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6" y="1155032"/>
            <a:ext cx="7940842" cy="5201319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ПЕЊАЊЕ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ПАЦИЈЕНТА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УЗ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СТЕПЕНИЦЕ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НАГИБЕ</a:t>
            </a:r>
          </a:p>
          <a:p>
            <a:pPr marL="0" indent="0"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algn="just"/>
            <a:r>
              <a:rPr lang="sr-Cyrl-RS" dirty="0" smtClean="0"/>
              <a:t>Пењање</a:t>
            </a:r>
            <a:r>
              <a:rPr lang="sr-Latn-RS" dirty="0" smtClean="0"/>
              <a:t> </a:t>
            </a: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увек</a:t>
            </a:r>
            <a:r>
              <a:rPr lang="sr-Latn-RS" dirty="0" smtClean="0"/>
              <a:t> </a:t>
            </a:r>
            <a:r>
              <a:rPr lang="sr-Cyrl-RS" dirty="0" smtClean="0"/>
              <a:t>започиње</a:t>
            </a:r>
            <a:r>
              <a:rPr lang="sr-Latn-RS" dirty="0" smtClean="0"/>
              <a:t> </a:t>
            </a:r>
            <a:r>
              <a:rPr lang="sr-Cyrl-RS" dirty="0" smtClean="0"/>
              <a:t>здравом</a:t>
            </a:r>
            <a:r>
              <a:rPr lang="sr-Latn-RS" dirty="0" smtClean="0"/>
              <a:t> </a:t>
            </a:r>
            <a:r>
              <a:rPr lang="sr-Cyrl-RS" dirty="0" smtClean="0"/>
              <a:t>ногом</a:t>
            </a:r>
            <a:endParaRPr lang="sr-Latn-RS" dirty="0" smtClean="0"/>
          </a:p>
          <a:p>
            <a:pPr algn="just"/>
            <a:r>
              <a:rPr lang="sr-Cyrl-RS" dirty="0" smtClean="0"/>
              <a:t>Приликом</a:t>
            </a:r>
            <a:r>
              <a:rPr lang="sr-Latn-RS" dirty="0" smtClean="0"/>
              <a:t> </a:t>
            </a:r>
            <a:r>
              <a:rPr lang="sr-Cyrl-RS" dirty="0" smtClean="0"/>
              <a:t>пењања</a:t>
            </a:r>
            <a:r>
              <a:rPr lang="sr-Latn-RS" dirty="0" smtClean="0"/>
              <a:t> </a:t>
            </a: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користи</a:t>
            </a:r>
            <a:r>
              <a:rPr lang="sr-Latn-RS" dirty="0" smtClean="0"/>
              <a:t> </a:t>
            </a:r>
            <a:r>
              <a:rPr lang="sr-Cyrl-RS" dirty="0" smtClean="0"/>
              <a:t>краћи</a:t>
            </a:r>
            <a:r>
              <a:rPr lang="sr-Latn-RS" dirty="0" smtClean="0"/>
              <a:t> </a:t>
            </a:r>
            <a:r>
              <a:rPr lang="sr-Cyrl-RS" dirty="0" smtClean="0"/>
              <a:t>корак</a:t>
            </a:r>
            <a:r>
              <a:rPr lang="sr-Latn-RS" dirty="0" smtClean="0"/>
              <a:t> </a:t>
            </a:r>
            <a:r>
              <a:rPr lang="sr-Cyrl-RS" dirty="0" smtClean="0"/>
              <a:t>протетичком</a:t>
            </a:r>
            <a:r>
              <a:rPr lang="sr-Latn-RS" dirty="0" smtClean="0"/>
              <a:t> </a:t>
            </a:r>
            <a:r>
              <a:rPr lang="sr-Cyrl-RS" dirty="0" smtClean="0"/>
              <a:t>ногом</a:t>
            </a:r>
            <a:endParaRPr lang="sr-Latn-RS" dirty="0" smtClean="0"/>
          </a:p>
          <a:p>
            <a:pPr algn="just"/>
            <a:r>
              <a:rPr lang="sr-Cyrl-RS" dirty="0" smtClean="0"/>
              <a:t>Држање</a:t>
            </a:r>
            <a:r>
              <a:rPr lang="sr-Latn-RS" dirty="0" smtClean="0"/>
              <a:t> </a:t>
            </a:r>
            <a:r>
              <a:rPr lang="sr-Cyrl-RS" dirty="0" smtClean="0"/>
              <a:t>тела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буде</a:t>
            </a:r>
            <a:r>
              <a:rPr lang="sr-Latn-RS" dirty="0" smtClean="0"/>
              <a:t> </a:t>
            </a:r>
            <a:r>
              <a:rPr lang="sr-Cyrl-RS" dirty="0" smtClean="0"/>
              <a:t>усправно</a:t>
            </a:r>
            <a:r>
              <a:rPr lang="sr-Latn-RS" dirty="0" smtClean="0"/>
              <a:t> </a:t>
            </a:r>
            <a:r>
              <a:rPr lang="sr-Cyrl-RS" dirty="0" smtClean="0"/>
              <a:t>без</a:t>
            </a:r>
            <a:r>
              <a:rPr lang="sr-Latn-RS" dirty="0" smtClean="0"/>
              <a:t> </a:t>
            </a:r>
            <a:r>
              <a:rPr lang="sr-Cyrl-RS" dirty="0" smtClean="0"/>
              <a:t>погрбљивања</a:t>
            </a:r>
            <a:endParaRPr lang="sr-Latn-RS" dirty="0" smtClean="0"/>
          </a:p>
          <a:p>
            <a:pPr algn="just"/>
            <a:r>
              <a:rPr lang="sr-Cyrl-RS" dirty="0" smtClean="0"/>
              <a:t>Важно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пењању</a:t>
            </a:r>
            <a:r>
              <a:rPr lang="sr-Latn-RS" dirty="0" smtClean="0"/>
              <a:t> </a:t>
            </a: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одржава</a:t>
            </a:r>
            <a:r>
              <a:rPr lang="sr-Latn-RS" dirty="0" smtClean="0"/>
              <a:t> </a:t>
            </a:r>
            <a:r>
              <a:rPr lang="sr-Cyrl-RS" dirty="0" smtClean="0"/>
              <a:t>равножету</a:t>
            </a:r>
            <a:r>
              <a:rPr lang="sr-Latn-RS" dirty="0" smtClean="0"/>
              <a:t> </a:t>
            </a:r>
            <a:r>
              <a:rPr lang="sr-Cyrl-RS" dirty="0" smtClean="0"/>
              <a:t>без</a:t>
            </a:r>
            <a:r>
              <a:rPr lang="sr-Latn-RS" dirty="0" smtClean="0"/>
              <a:t> </a:t>
            </a:r>
            <a:r>
              <a:rPr lang="sr-Cyrl-RS" dirty="0" smtClean="0"/>
              <a:t>држања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ослонац</a:t>
            </a:r>
            <a:endParaRPr lang="sr-Latn-R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34" r="41170" b="11357"/>
          <a:stretch/>
        </p:blipFill>
        <p:spPr>
          <a:xfrm>
            <a:off x="8742947" y="1155031"/>
            <a:ext cx="2630906" cy="520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937" y="1186783"/>
            <a:ext cx="5871411" cy="5169568"/>
          </a:xfr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 marL="0" indent="0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СИЛАЖЕЊЕ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ПАЦИЈЕНТА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НИЗ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СТЕПЕНИЦЕ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НАГИБЕ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r-Latn-RS" dirty="0"/>
          </a:p>
          <a:p>
            <a:pPr algn="just"/>
            <a:r>
              <a:rPr lang="sr-Cyrl-RS" dirty="0" smtClean="0"/>
              <a:t>Силазак</a:t>
            </a:r>
            <a:r>
              <a:rPr lang="sr-Latn-RS" dirty="0" smtClean="0"/>
              <a:t> </a:t>
            </a: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увек</a:t>
            </a:r>
            <a:r>
              <a:rPr lang="sr-Latn-RS" dirty="0" smtClean="0"/>
              <a:t> </a:t>
            </a:r>
            <a:r>
              <a:rPr lang="sr-Cyrl-RS" dirty="0" smtClean="0"/>
              <a:t>започиње</a:t>
            </a:r>
            <a:r>
              <a:rPr lang="sr-Latn-RS" dirty="0" smtClean="0"/>
              <a:t> </a:t>
            </a:r>
            <a:r>
              <a:rPr lang="sr-Cyrl-RS" dirty="0" smtClean="0"/>
              <a:t>протетичком</a:t>
            </a:r>
            <a:r>
              <a:rPr lang="sr-Latn-RS" dirty="0" smtClean="0"/>
              <a:t> </a:t>
            </a:r>
            <a:r>
              <a:rPr lang="sr-Cyrl-RS" dirty="0" smtClean="0"/>
              <a:t>ногом</a:t>
            </a:r>
            <a:endParaRPr lang="sr-Latn-RS" dirty="0" smtClean="0"/>
          </a:p>
          <a:p>
            <a:pPr algn="just"/>
            <a:r>
              <a:rPr lang="sr-Cyrl-RS" dirty="0" smtClean="0"/>
              <a:t>Силажење</a:t>
            </a:r>
            <a:r>
              <a:rPr lang="sr-Latn-RS" dirty="0" smtClean="0"/>
              <a:t> </a:t>
            </a: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изводи</a:t>
            </a:r>
            <a:r>
              <a:rPr lang="sr-Latn-RS" dirty="0" smtClean="0"/>
              <a:t> </a:t>
            </a:r>
            <a:r>
              <a:rPr lang="sr-Cyrl-RS" dirty="0" smtClean="0"/>
              <a:t>лагано</a:t>
            </a:r>
            <a:r>
              <a:rPr lang="sr-Latn-RS" dirty="0" smtClean="0"/>
              <a:t> </a:t>
            </a:r>
            <a:r>
              <a:rPr lang="sr-Cyrl-RS" dirty="0" smtClean="0"/>
              <a:t>одржавајући</a:t>
            </a:r>
            <a:r>
              <a:rPr lang="sr-Latn-RS" dirty="0" smtClean="0"/>
              <a:t> </a:t>
            </a:r>
            <a:r>
              <a:rPr lang="sr-Cyrl-RS" dirty="0" smtClean="0"/>
              <a:t>равнотежу</a:t>
            </a:r>
            <a:endParaRPr lang="sr-Latn-RS" dirty="0" smtClean="0"/>
          </a:p>
          <a:p>
            <a:pPr algn="just"/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силажењу</a:t>
            </a:r>
            <a:r>
              <a:rPr lang="sr-Latn-RS" dirty="0" smtClean="0"/>
              <a:t> </a:t>
            </a: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не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поскакује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тражи</a:t>
            </a:r>
            <a:r>
              <a:rPr lang="sr-Latn-RS" dirty="0" smtClean="0"/>
              <a:t> </a:t>
            </a:r>
            <a:r>
              <a:rPr lang="sr-Cyrl-RS" dirty="0" smtClean="0"/>
              <a:t>ослонце</a:t>
            </a:r>
            <a:endParaRPr lang="sr-Latn-R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049" t="-423" r="11648" b="423"/>
          <a:stretch/>
        </p:blipFill>
        <p:spPr>
          <a:xfrm>
            <a:off x="6823241" y="1259139"/>
            <a:ext cx="4518527" cy="509721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8193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814" y="704088"/>
            <a:ext cx="10972800" cy="1143000"/>
          </a:xfrm>
        </p:spPr>
        <p:txBody>
          <a:bodyPr/>
          <a:lstStyle/>
          <a:p>
            <a:pPr algn="ctr"/>
            <a:r>
              <a:rPr lang="sr-Cyrl-RS" b="1" dirty="0" smtClean="0"/>
              <a:t>НАРЕДНА</a:t>
            </a:r>
            <a:r>
              <a:rPr lang="sr-Latn-RS" b="1" dirty="0" smtClean="0"/>
              <a:t> </a:t>
            </a:r>
            <a:r>
              <a:rPr lang="sr-Cyrl-RS" b="1" dirty="0" smtClean="0"/>
              <a:t>ПРЕДАВАЊА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1433"/>
            <a:ext cx="10972800" cy="3800573"/>
          </a:xfr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sr-Latn-RS" sz="3200" b="1" dirty="0" smtClean="0"/>
              <a:t>10.05.2019</a:t>
            </a:r>
            <a:r>
              <a:rPr lang="sr-Latn-RS" sz="3200" b="1" dirty="0"/>
              <a:t>. </a:t>
            </a:r>
            <a:r>
              <a:rPr lang="sr-Cyrl-RS" sz="3200" b="1" dirty="0" smtClean="0"/>
              <a:t>ГОДИНЕ</a:t>
            </a:r>
            <a:r>
              <a:rPr lang="sr-Latn-RS" sz="3200" b="1" dirty="0" smtClean="0"/>
              <a:t> – </a:t>
            </a:r>
            <a:r>
              <a:rPr lang="sr-Latn-RS" sz="3200" b="1" dirty="0" smtClean="0"/>
              <a:t>XII </a:t>
            </a:r>
            <a:r>
              <a:rPr lang="sr-Cyrl-RS" sz="3200" b="1" dirty="0"/>
              <a:t>Ортозе и врсте ортоза, ортозе за горње екстремитете, клавикуларне и рамене ортозе, лакатне ортозе, ортозе подлактице и ручног зглоба, ортозе подлактице, ручја и шаке, ортозе шаке, специјалне ортозе за руке.</a:t>
            </a:r>
            <a:endParaRPr lang="sr-Cyrl-R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40973"/>
            <a:ext cx="10972800" cy="11430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sr-Cyrl-RS" sz="6000" b="1" dirty="0" smtClean="0"/>
              <a:t>ХВАЛА</a:t>
            </a:r>
            <a:r>
              <a:rPr lang="sr-Latn-RS" sz="6000" b="1" dirty="0" smtClean="0"/>
              <a:t> </a:t>
            </a:r>
            <a:r>
              <a:rPr lang="sr-Cyrl-RS" sz="6000" b="1" dirty="0" smtClean="0"/>
              <a:t>НА</a:t>
            </a:r>
            <a:r>
              <a:rPr lang="sr-Latn-RS" sz="6000" b="1" dirty="0" smtClean="0"/>
              <a:t> </a:t>
            </a:r>
            <a:r>
              <a:rPr lang="sr-Cyrl-RS" sz="6000" b="1" dirty="0" smtClean="0"/>
              <a:t>ПАЖЊИ</a:t>
            </a:r>
            <a:r>
              <a:rPr lang="sr-Latn-RS" sz="6000" b="1" dirty="0" smtClean="0"/>
              <a:t>!!! </a:t>
            </a:r>
            <a:r>
              <a:rPr lang="sr-Latn-RS" sz="6000" b="1" dirty="0" smtClean="0">
                <a:sym typeface="Wingdings" panose="05000000000000000000" pitchFamily="2" charset="2"/>
              </a:rPr>
              <a:t></a:t>
            </a:r>
            <a:endParaRPr lang="en-US" sz="6000" b="1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888"/>
          <a:stretch/>
        </p:blipFill>
        <p:spPr>
          <a:xfrm>
            <a:off x="2519133" y="2486526"/>
            <a:ext cx="6924310" cy="404903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0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137" y="1171074"/>
            <a:ext cx="8791074" cy="5367839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 marL="0" indent="0" algn="just">
              <a:buNone/>
            </a:pPr>
            <a:r>
              <a:rPr lang="sr-Cyrl-RS" b="1" dirty="0" smtClean="0"/>
              <a:t>Током</a:t>
            </a:r>
            <a:r>
              <a:rPr lang="sr-Latn-RS" b="1" dirty="0" smtClean="0"/>
              <a:t> </a:t>
            </a:r>
            <a:r>
              <a:rPr lang="sr-Cyrl-RS" b="1" dirty="0" smtClean="0"/>
              <a:t>обуке</a:t>
            </a:r>
            <a:r>
              <a:rPr lang="sr-Latn-RS" b="1" dirty="0" smtClean="0"/>
              <a:t> </a:t>
            </a:r>
            <a:r>
              <a:rPr lang="sr-Cyrl-RS" b="1" dirty="0" smtClean="0"/>
              <a:t>свака</a:t>
            </a:r>
            <a:r>
              <a:rPr lang="sr-Latn-RS" b="1" dirty="0" smtClean="0"/>
              <a:t> </a:t>
            </a:r>
            <a:r>
              <a:rPr lang="sr-Cyrl-RS" b="1" dirty="0" smtClean="0"/>
              <a:t>примедба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пацијента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услишава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ради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њој</a:t>
            </a:r>
            <a:r>
              <a:rPr lang="sr-Latn-RS" b="1" dirty="0" smtClean="0"/>
              <a:t> </a:t>
            </a:r>
            <a:r>
              <a:rPr lang="sr-Cyrl-RS" b="1" dirty="0" smtClean="0"/>
              <a:t>како</a:t>
            </a:r>
            <a:r>
              <a:rPr lang="sr-Latn-RS" b="1" dirty="0" smtClean="0"/>
              <a:t> </a:t>
            </a:r>
            <a:r>
              <a:rPr lang="sr-Cyrl-RS" b="1" dirty="0" smtClean="0"/>
              <a:t>би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потпуности</a:t>
            </a:r>
            <a:r>
              <a:rPr lang="sr-Latn-RS" b="1" dirty="0" smtClean="0"/>
              <a:t> </a:t>
            </a:r>
            <a:r>
              <a:rPr lang="sr-Cyrl-RS" b="1" dirty="0" smtClean="0"/>
              <a:t>био</a:t>
            </a:r>
            <a:r>
              <a:rPr lang="sr-Latn-RS" b="1" dirty="0" smtClean="0"/>
              <a:t> </a:t>
            </a:r>
            <a:r>
              <a:rPr lang="sr-Cyrl-RS" b="1" dirty="0" smtClean="0"/>
              <a:t>задовољан</a:t>
            </a:r>
            <a:r>
              <a:rPr lang="sr-Latn-RS" b="1" dirty="0" smtClean="0"/>
              <a:t> </a:t>
            </a:r>
            <a:r>
              <a:rPr lang="sr-Cyrl-RS" b="1" dirty="0" smtClean="0"/>
              <a:t>својом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протезом</a:t>
            </a:r>
            <a:r>
              <a:rPr lang="sr-Latn-RS" b="1" dirty="0" smtClean="0"/>
              <a:t>, </a:t>
            </a:r>
            <a:r>
              <a:rPr lang="sr-Cyrl-RS" b="1" dirty="0" smtClean="0"/>
              <a:t>након</a:t>
            </a:r>
            <a:r>
              <a:rPr lang="sr-Latn-RS" b="1" dirty="0" smtClean="0"/>
              <a:t> </a:t>
            </a:r>
            <a:r>
              <a:rPr lang="sr-Cyrl-RS" b="1" dirty="0" smtClean="0"/>
              <a:t>чега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даје</a:t>
            </a:r>
            <a:r>
              <a:rPr lang="sr-Latn-RS" b="1" dirty="0" smtClean="0"/>
              <a:t> </a:t>
            </a:r>
            <a:r>
              <a:rPr lang="sr-Cyrl-RS" b="1" dirty="0" smtClean="0"/>
              <a:t>дефинитивно</a:t>
            </a:r>
            <a:r>
              <a:rPr lang="sr-Latn-RS" b="1" dirty="0" smtClean="0"/>
              <a:t> </a:t>
            </a:r>
            <a:r>
              <a:rPr lang="sr-Cyrl-RS" b="1" dirty="0" smtClean="0"/>
              <a:t>мишљење</a:t>
            </a:r>
            <a:r>
              <a:rPr lang="sr-Latn-RS" b="1" dirty="0" smtClean="0"/>
              <a:t> </a:t>
            </a:r>
            <a:r>
              <a:rPr lang="sr-Cyrl-RS" b="1" dirty="0" smtClean="0"/>
              <a:t>о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протези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endParaRPr lang="sr-Latn-RS" dirty="0" smtClean="0"/>
          </a:p>
          <a:p>
            <a:pPr marL="0" indent="0" algn="just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Да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би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сматрало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да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је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завршена</a:t>
            </a:r>
            <a:r>
              <a:rPr lang="sr-Latn-RS" b="1" dirty="0" smtClean="0">
                <a:solidFill>
                  <a:srgbClr val="FF0000"/>
                </a:solidFill>
              </a:rPr>
              <a:t>, </a:t>
            </a:r>
            <a:r>
              <a:rPr lang="sr-Cyrl-RS" b="1" dirty="0" smtClean="0">
                <a:solidFill>
                  <a:srgbClr val="FF0000"/>
                </a:solidFill>
              </a:rPr>
              <a:t>морају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испунити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следећа</a:t>
            </a:r>
            <a:r>
              <a:rPr lang="sr-Latn-RS" b="1" dirty="0" smtClean="0">
                <a:solidFill>
                  <a:srgbClr val="FF0000"/>
                </a:solidFill>
              </a:rPr>
              <a:t> 3 </a:t>
            </a:r>
            <a:r>
              <a:rPr lang="sr-Cyrl-RS" b="1" dirty="0" smtClean="0">
                <a:solidFill>
                  <a:srgbClr val="FF0000"/>
                </a:solidFill>
              </a:rPr>
              <a:t>услова</a:t>
            </a:r>
            <a:r>
              <a:rPr lang="sr-Latn-RS" b="1" dirty="0" smtClean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sr-Cyrl-RS" i="1" dirty="0" smtClean="0"/>
              <a:t>Максимална</a:t>
            </a:r>
            <a:r>
              <a:rPr lang="sr-Latn-RS" i="1" dirty="0" smtClean="0"/>
              <a:t> </a:t>
            </a:r>
            <a:r>
              <a:rPr lang="sr-Cyrl-RS" i="1" dirty="0" smtClean="0"/>
              <a:t>функционалност</a:t>
            </a:r>
            <a:r>
              <a:rPr lang="sr-Latn-RS" i="1" dirty="0" smtClean="0"/>
              <a:t> </a:t>
            </a:r>
            <a:r>
              <a:rPr lang="sr-Cyrl-RS" i="1" dirty="0" smtClean="0"/>
              <a:t>са</a:t>
            </a:r>
            <a:r>
              <a:rPr lang="sr-Latn-RS" i="1" dirty="0" smtClean="0"/>
              <a:t> </a:t>
            </a:r>
            <a:r>
              <a:rPr lang="sr-Cyrl-RS" i="1" dirty="0" smtClean="0"/>
              <a:t>минималним</a:t>
            </a:r>
            <a:r>
              <a:rPr lang="sr-Latn-RS" i="1" dirty="0" smtClean="0"/>
              <a:t> </a:t>
            </a:r>
            <a:r>
              <a:rPr lang="sr-Cyrl-RS" i="1" dirty="0" smtClean="0"/>
              <a:t>утрошком</a:t>
            </a:r>
            <a:r>
              <a:rPr lang="sr-Latn-RS" i="1" dirty="0" smtClean="0"/>
              <a:t> </a:t>
            </a:r>
            <a:r>
              <a:rPr lang="sr-Cyrl-RS" i="1" dirty="0" smtClean="0"/>
              <a:t>енергије</a:t>
            </a:r>
            <a:endParaRPr lang="sr-Latn-RS" i="1" dirty="0" smtClean="0"/>
          </a:p>
          <a:p>
            <a:pPr algn="just"/>
            <a:r>
              <a:rPr lang="sr-Cyrl-RS" i="1" dirty="0" smtClean="0"/>
              <a:t>Максимална</a:t>
            </a:r>
            <a:r>
              <a:rPr lang="sr-Latn-RS" i="1" dirty="0" smtClean="0"/>
              <a:t> </a:t>
            </a:r>
            <a:r>
              <a:rPr lang="sr-Cyrl-RS" i="1" dirty="0" smtClean="0"/>
              <a:t>удобност</a:t>
            </a:r>
            <a:r>
              <a:rPr lang="sr-Latn-RS" i="1" dirty="0" smtClean="0"/>
              <a:t> </a:t>
            </a:r>
            <a:r>
              <a:rPr lang="sr-Cyrl-RS" i="1" dirty="0" smtClean="0"/>
              <a:t>при</a:t>
            </a:r>
            <a:r>
              <a:rPr lang="sr-Latn-RS" i="1" dirty="0" smtClean="0"/>
              <a:t> </a:t>
            </a:r>
            <a:r>
              <a:rPr lang="sr-Cyrl-RS" i="1" dirty="0" smtClean="0"/>
              <a:t>њеној</a:t>
            </a:r>
            <a:r>
              <a:rPr lang="sr-Latn-RS" i="1" dirty="0" smtClean="0"/>
              <a:t> </a:t>
            </a:r>
            <a:r>
              <a:rPr lang="sr-Cyrl-RS" i="1" dirty="0" smtClean="0"/>
              <a:t>употреби</a:t>
            </a:r>
            <a:endParaRPr lang="sr-Latn-RS" i="1" dirty="0" smtClean="0"/>
          </a:p>
          <a:p>
            <a:pPr algn="just"/>
            <a:r>
              <a:rPr lang="sr-Cyrl-RS" i="1" dirty="0" smtClean="0"/>
              <a:t>Естетски</a:t>
            </a:r>
            <a:r>
              <a:rPr lang="sr-Latn-RS" i="1" dirty="0" smtClean="0"/>
              <a:t> </a:t>
            </a:r>
            <a:r>
              <a:rPr lang="sr-Cyrl-RS" i="1" dirty="0" smtClean="0"/>
              <a:t>моменат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7320"/>
          <a:stretch/>
        </p:blipFill>
        <p:spPr>
          <a:xfrm>
            <a:off x="9224211" y="1171074"/>
            <a:ext cx="2562309" cy="2666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600" t="2288" r="27846"/>
          <a:stretch/>
        </p:blipFill>
        <p:spPr>
          <a:xfrm>
            <a:off x="9224211" y="3837490"/>
            <a:ext cx="2562309" cy="270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19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20" y="205105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sr-Cyrl-RS" sz="4400" b="1" dirty="0" smtClean="0"/>
              <a:t>Опрема</a:t>
            </a:r>
            <a:r>
              <a:rPr lang="sr-Latn-RS" sz="4400" b="1" dirty="0" smtClean="0"/>
              <a:t> </a:t>
            </a:r>
            <a:r>
              <a:rPr lang="sr-Cyrl-RS" sz="4400" b="1" dirty="0" smtClean="0"/>
              <a:t>за</a:t>
            </a:r>
            <a:r>
              <a:rPr lang="sr-Latn-RS" sz="4400" b="1" dirty="0" smtClean="0"/>
              <a:t> </a:t>
            </a:r>
            <a:r>
              <a:rPr lang="sr-Cyrl-RS" sz="4400" b="1" dirty="0" smtClean="0"/>
              <a:t>обуку</a:t>
            </a:r>
            <a:r>
              <a:rPr lang="sr-Latn-RS" sz="4400" b="1" dirty="0" smtClean="0"/>
              <a:t> </a:t>
            </a:r>
            <a:r>
              <a:rPr lang="sr-Cyrl-RS" sz="4400" b="1" dirty="0" smtClean="0"/>
              <a:t>пацијента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521" y="1523999"/>
            <a:ext cx="11326384" cy="5021179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sr-Cyrl-RS" b="1" dirty="0" smtClean="0"/>
              <a:t>РАЗБОЈ</a:t>
            </a:r>
            <a:r>
              <a:rPr lang="sr-Latn-RS" dirty="0" smtClean="0"/>
              <a:t> –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задовољи</a:t>
            </a:r>
            <a:r>
              <a:rPr lang="sr-Latn-RS" dirty="0" smtClean="0"/>
              <a:t> </a:t>
            </a:r>
            <a:r>
              <a:rPr lang="sr-Cyrl-RS" dirty="0" smtClean="0"/>
              <a:t>стандарде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смислу</a:t>
            </a:r>
            <a:r>
              <a:rPr lang="sr-Latn-RS" dirty="0" smtClean="0"/>
              <a:t> </a:t>
            </a:r>
            <a:r>
              <a:rPr lang="sr-Cyrl-RS" dirty="0" smtClean="0"/>
              <a:t>ширине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дужине</a:t>
            </a:r>
            <a:r>
              <a:rPr lang="sr-Latn-RS" dirty="0" smtClean="0"/>
              <a:t>,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чему</a:t>
            </a:r>
            <a:r>
              <a:rPr lang="sr-Latn-RS" dirty="0" smtClean="0"/>
              <a:t> </a:t>
            </a: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хода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њему</a:t>
            </a:r>
            <a:r>
              <a:rPr lang="sr-Latn-RS" dirty="0" smtClean="0"/>
              <a:t> </a:t>
            </a:r>
            <a:r>
              <a:rPr lang="sr-Cyrl-RS" dirty="0" smtClean="0"/>
              <a:t>додирујући</a:t>
            </a:r>
            <a:r>
              <a:rPr lang="sr-Latn-RS" dirty="0" smtClean="0"/>
              <a:t> </a:t>
            </a:r>
            <a:r>
              <a:rPr lang="sr-Cyrl-RS" dirty="0" smtClean="0"/>
              <a:t>само</a:t>
            </a:r>
            <a:r>
              <a:rPr lang="sr-Latn-RS" dirty="0" smtClean="0"/>
              <a:t> </a:t>
            </a:r>
            <a:r>
              <a:rPr lang="sr-Cyrl-RS" dirty="0" smtClean="0"/>
              <a:t>лагано</a:t>
            </a:r>
            <a:r>
              <a:rPr lang="sr-Latn-RS" dirty="0" smtClean="0"/>
              <a:t> </a:t>
            </a:r>
            <a:r>
              <a:rPr lang="sr-Cyrl-RS" dirty="0" smtClean="0"/>
              <a:t>његове</a:t>
            </a:r>
            <a:r>
              <a:rPr lang="sr-Latn-RS" dirty="0" smtClean="0"/>
              <a:t> </a:t>
            </a:r>
            <a:r>
              <a:rPr lang="sr-Cyrl-RS" dirty="0" smtClean="0"/>
              <a:t>држаче</a:t>
            </a:r>
            <a:r>
              <a:rPr lang="sr-Latn-RS" dirty="0" smtClean="0"/>
              <a:t> </a:t>
            </a:r>
            <a:r>
              <a:rPr lang="sr-Cyrl-RS" dirty="0" smtClean="0"/>
              <a:t>ради</a:t>
            </a:r>
            <a:r>
              <a:rPr lang="sr-Latn-RS" dirty="0" smtClean="0"/>
              <a:t> </a:t>
            </a:r>
            <a:r>
              <a:rPr lang="sr-Cyrl-RS" dirty="0" smtClean="0"/>
              <a:t>одржавања</a:t>
            </a:r>
            <a:r>
              <a:rPr lang="sr-Latn-RS" dirty="0" smtClean="0"/>
              <a:t> </a:t>
            </a:r>
            <a:r>
              <a:rPr lang="sr-Cyrl-RS" dirty="0" smtClean="0"/>
              <a:t>равнотеже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endParaRPr lang="sr-Latn-RS" dirty="0"/>
          </a:p>
          <a:p>
            <a:pPr marL="0" indent="0" algn="just">
              <a:buNone/>
            </a:pPr>
            <a:r>
              <a:rPr lang="sr-Cyrl-RS" b="1" dirty="0" smtClean="0"/>
              <a:t>ЛИНИЈЕ</a:t>
            </a:r>
            <a:r>
              <a:rPr lang="sr-Latn-RS" b="1" dirty="0" smtClean="0"/>
              <a:t> </a:t>
            </a:r>
            <a:r>
              <a:rPr lang="sr-Cyrl-RS" b="1" dirty="0" smtClean="0"/>
              <a:t>ЗА</a:t>
            </a:r>
            <a:r>
              <a:rPr lang="sr-Latn-RS" b="1" dirty="0" smtClean="0"/>
              <a:t> </a:t>
            </a:r>
            <a:r>
              <a:rPr lang="sr-Cyrl-RS" b="1" dirty="0" smtClean="0"/>
              <a:t>ХОДАЊЕ</a:t>
            </a:r>
            <a:r>
              <a:rPr lang="sr-Latn-RS" b="1" dirty="0" smtClean="0"/>
              <a:t> – </a:t>
            </a:r>
            <a:r>
              <a:rPr lang="sr-Cyrl-RS" dirty="0" smtClean="0"/>
              <a:t>Оне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цртају</a:t>
            </a:r>
            <a:r>
              <a:rPr lang="sr-Latn-RS" dirty="0" smtClean="0"/>
              <a:t> </a:t>
            </a:r>
            <a:r>
              <a:rPr lang="sr-Cyrl-RS" dirty="0" smtClean="0"/>
              <a:t>испред</a:t>
            </a:r>
            <a:r>
              <a:rPr lang="sr-Latn-RS" dirty="0" smtClean="0"/>
              <a:t> </a:t>
            </a:r>
            <a:r>
              <a:rPr lang="sr-Cyrl-RS" dirty="0" smtClean="0"/>
              <a:t>огледала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ширини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око</a:t>
            </a:r>
            <a:r>
              <a:rPr lang="sr-Latn-RS" dirty="0" smtClean="0"/>
              <a:t> 5 </a:t>
            </a:r>
            <a:r>
              <a:rPr lang="sr-Cyrl-RS" dirty="0" smtClean="0"/>
              <a:t>цм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размака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око</a:t>
            </a:r>
            <a:r>
              <a:rPr lang="sr-Latn-RS" dirty="0" smtClean="0"/>
              <a:t> 10 </a:t>
            </a:r>
            <a:r>
              <a:rPr lang="sr-Cyrl-RS" dirty="0" smtClean="0"/>
              <a:t>цм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према</a:t>
            </a:r>
            <a:r>
              <a:rPr lang="sr-Latn-RS" dirty="0" smtClean="0"/>
              <a:t> </a:t>
            </a:r>
            <a:r>
              <a:rPr lang="sr-Cyrl-RS" dirty="0" smtClean="0"/>
              <a:t>њима</a:t>
            </a:r>
            <a:r>
              <a:rPr lang="sr-Latn-RS" dirty="0" smtClean="0"/>
              <a:t> </a:t>
            </a: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унапред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хода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endParaRPr lang="sr-Latn-RS" dirty="0"/>
          </a:p>
          <a:p>
            <a:pPr marL="0" indent="0" algn="just">
              <a:buNone/>
            </a:pPr>
            <a:r>
              <a:rPr lang="sr-Cyrl-RS" b="1" dirty="0" smtClean="0"/>
              <a:t>ОГЛЕДАЛО</a:t>
            </a:r>
            <a:r>
              <a:rPr lang="sr-Latn-RS" dirty="0" smtClean="0"/>
              <a:t> – </a:t>
            </a:r>
            <a:r>
              <a:rPr lang="sr-Cyrl-RS" dirty="0" smtClean="0"/>
              <a:t>Налази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 </a:t>
            </a:r>
            <a:r>
              <a:rPr lang="sr-Cyrl-RS" dirty="0" smtClean="0"/>
              <a:t>испред</a:t>
            </a:r>
            <a:r>
              <a:rPr lang="sr-Latn-RS" dirty="0" smtClean="0"/>
              <a:t> </a:t>
            </a:r>
            <a:r>
              <a:rPr lang="sr-Cyrl-RS" dirty="0" smtClean="0"/>
              <a:t>горе</a:t>
            </a:r>
            <a:r>
              <a:rPr lang="sr-Latn-RS" dirty="0" smtClean="0"/>
              <a:t> </a:t>
            </a:r>
            <a:r>
              <a:rPr lang="sr-Cyrl-RS" dirty="0" smtClean="0"/>
              <a:t>поменутих</a:t>
            </a:r>
            <a:r>
              <a:rPr lang="sr-Latn-RS" dirty="0" smtClean="0"/>
              <a:t> </a:t>
            </a:r>
            <a:r>
              <a:rPr lang="sr-Cyrl-RS" dirty="0" smtClean="0"/>
              <a:t>линија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служи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посматрање</a:t>
            </a:r>
            <a:r>
              <a:rPr lang="sr-Latn-RS" dirty="0" smtClean="0"/>
              <a:t> </a:t>
            </a:r>
            <a:r>
              <a:rPr lang="sr-Cyrl-RS" dirty="0" smtClean="0"/>
              <a:t>хода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његово</a:t>
            </a:r>
            <a:r>
              <a:rPr lang="sr-Latn-RS" dirty="0" smtClean="0"/>
              <a:t> </a:t>
            </a:r>
            <a:r>
              <a:rPr lang="sr-Cyrl-RS" dirty="0" smtClean="0"/>
              <a:t>евентуално</a:t>
            </a:r>
            <a:r>
              <a:rPr lang="sr-Latn-RS" dirty="0" smtClean="0"/>
              <a:t> </a:t>
            </a:r>
            <a:r>
              <a:rPr lang="sr-Cyrl-RS" dirty="0" smtClean="0"/>
              <a:t>кориговање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endParaRPr lang="sr-Latn-RS" dirty="0"/>
          </a:p>
          <a:p>
            <a:pPr marL="0" indent="0" algn="just">
              <a:buNone/>
            </a:pPr>
            <a:r>
              <a:rPr lang="sr-Cyrl-RS" b="1" dirty="0" smtClean="0"/>
              <a:t>СТЕПЕНИШТЕ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ОГРАДОМ</a:t>
            </a:r>
            <a:r>
              <a:rPr lang="sr-Latn-RS" b="1" dirty="0" smtClean="0"/>
              <a:t> – </a:t>
            </a:r>
            <a:r>
              <a:rPr lang="sr-Cyrl-RS" dirty="0" smtClean="0"/>
              <a:t>Служи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вежбе</a:t>
            </a:r>
            <a:r>
              <a:rPr lang="sr-Latn-RS" dirty="0" smtClean="0"/>
              <a:t> </a:t>
            </a:r>
            <a:r>
              <a:rPr lang="sr-Cyrl-RS" dirty="0" smtClean="0"/>
              <a:t>пењања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силажења</a:t>
            </a:r>
            <a:r>
              <a:rPr lang="sr-Latn-RS" dirty="0" smtClean="0"/>
              <a:t> </a:t>
            </a:r>
            <a:r>
              <a:rPr lang="sr-Cyrl-RS" dirty="0" smtClean="0"/>
              <a:t>уз</a:t>
            </a:r>
            <a:r>
              <a:rPr lang="sr-Latn-RS" dirty="0" smtClean="0"/>
              <a:t> </a:t>
            </a:r>
            <a:r>
              <a:rPr lang="sr-Cyrl-RS" dirty="0" smtClean="0"/>
              <a:t>степенице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endParaRPr lang="sr-Latn-RS" dirty="0"/>
          </a:p>
          <a:p>
            <a:pPr marL="0" indent="0" algn="just">
              <a:buNone/>
            </a:pPr>
            <a:r>
              <a:rPr lang="sr-Cyrl-RS" b="1" dirty="0" smtClean="0"/>
              <a:t>ДОПУНСКА</a:t>
            </a:r>
            <a:r>
              <a:rPr lang="sr-Latn-RS" b="1" dirty="0" smtClean="0"/>
              <a:t> </a:t>
            </a:r>
            <a:r>
              <a:rPr lang="sr-Cyrl-RS" b="1" dirty="0" smtClean="0"/>
              <a:t>ОПРЕМА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САЛИ</a:t>
            </a:r>
            <a:r>
              <a:rPr lang="sr-Latn-RS" b="1" dirty="0" smtClean="0"/>
              <a:t> </a:t>
            </a:r>
            <a:r>
              <a:rPr lang="sr-Cyrl-RS" b="1" dirty="0" smtClean="0"/>
              <a:t>ПОРЕД</a:t>
            </a:r>
            <a:r>
              <a:rPr lang="sr-Latn-RS" b="1" dirty="0" smtClean="0"/>
              <a:t> </a:t>
            </a:r>
            <a:r>
              <a:rPr lang="sr-Cyrl-RS" b="1" dirty="0" smtClean="0"/>
              <a:t>НАВЕДЕНЕ</a:t>
            </a:r>
            <a:r>
              <a:rPr lang="sr-Latn-RS" b="1" dirty="0" smtClean="0"/>
              <a:t> </a:t>
            </a:r>
            <a:r>
              <a:rPr lang="sr-Latn-RS" dirty="0" smtClean="0"/>
              <a:t>– </a:t>
            </a:r>
            <a:r>
              <a:rPr lang="sr-Cyrl-RS" dirty="0" smtClean="0"/>
              <a:t>Струњаче</a:t>
            </a:r>
            <a:r>
              <a:rPr lang="sr-Latn-RS" dirty="0" smtClean="0"/>
              <a:t>, </a:t>
            </a:r>
            <a:r>
              <a:rPr lang="sr-Cyrl-RS" dirty="0" smtClean="0"/>
              <a:t>лопте</a:t>
            </a:r>
            <a:r>
              <a:rPr lang="sr-Latn-RS" dirty="0" smtClean="0"/>
              <a:t>, </a:t>
            </a:r>
            <a:r>
              <a:rPr lang="sr-Cyrl-RS" dirty="0" smtClean="0"/>
              <a:t>палице</a:t>
            </a:r>
            <a:r>
              <a:rPr lang="sr-Latn-RS" dirty="0" smtClean="0"/>
              <a:t>, </a:t>
            </a:r>
            <a:r>
              <a:rPr lang="sr-Cyrl-RS" dirty="0" smtClean="0"/>
              <a:t>чуњеви</a:t>
            </a:r>
            <a:r>
              <a:rPr lang="sr-Latn-RS" dirty="0" smtClean="0"/>
              <a:t>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27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9498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sz="4400" b="1" dirty="0" smtClean="0"/>
              <a:t>ОСНОВНЕ</a:t>
            </a:r>
            <a:r>
              <a:rPr lang="sr-Latn-RS" sz="4400" b="1" dirty="0" smtClean="0"/>
              <a:t> </a:t>
            </a:r>
            <a:r>
              <a:rPr lang="sr-Cyrl-RS" sz="4400" b="1" dirty="0" smtClean="0"/>
              <a:t>ВЕЖБЕ</a:t>
            </a:r>
            <a:r>
              <a:rPr lang="sr-Latn-RS" sz="4400" b="1" dirty="0" smtClean="0"/>
              <a:t>  </a:t>
            </a:r>
            <a:r>
              <a:rPr lang="sr-Cyrl-RS" sz="4400" b="1" dirty="0" smtClean="0"/>
              <a:t>ЗА</a:t>
            </a:r>
            <a:r>
              <a:rPr lang="sr-Latn-RS" sz="4400" b="1" dirty="0" smtClean="0"/>
              <a:t> </a:t>
            </a:r>
            <a:r>
              <a:rPr lang="sr-Cyrl-RS" sz="4400" b="1" dirty="0" smtClean="0"/>
              <a:t>ХОД</a:t>
            </a:r>
            <a:r>
              <a:rPr lang="sr-Latn-RS" sz="4400" b="1" dirty="0" smtClean="0"/>
              <a:t> </a:t>
            </a:r>
            <a:r>
              <a:rPr lang="sr-Cyrl-RS" sz="4400" b="1" dirty="0" smtClean="0"/>
              <a:t>ПАЦИЈЕНТА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053" y="1935479"/>
            <a:ext cx="11373852" cy="4609699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normAutofit fontScale="92500" lnSpcReduction="20000"/>
          </a:bodyPr>
          <a:lstStyle/>
          <a:p>
            <a:pPr marL="514350" indent="-514350" algn="just">
              <a:buAutoNum type="arabicPeriod"/>
            </a:pPr>
            <a:r>
              <a:rPr lang="sr-Cyrl-RS" b="1" spc="600" dirty="0" smtClean="0">
                <a:solidFill>
                  <a:schemeClr val="accent2">
                    <a:lumMod val="75000"/>
                  </a:schemeClr>
                </a:solidFill>
              </a:rPr>
              <a:t>ВЕЖБЕ</a:t>
            </a:r>
            <a:r>
              <a:rPr lang="sr-Latn-RS" b="1" spc="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Cyrl-RS" b="1" spc="600" dirty="0" smtClean="0">
                <a:solidFill>
                  <a:schemeClr val="accent2">
                    <a:lumMod val="75000"/>
                  </a:schemeClr>
                </a:solidFill>
              </a:rPr>
              <a:t>РАВНОТЕЖЕ</a:t>
            </a:r>
            <a:r>
              <a:rPr lang="sr-Latn-RS" b="1" spc="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Cyrl-RS" b="1" spc="600" dirty="0" smtClean="0">
                <a:solidFill>
                  <a:schemeClr val="accent2">
                    <a:lumMod val="75000"/>
                  </a:schemeClr>
                </a:solidFill>
              </a:rPr>
              <a:t>ХОДА</a:t>
            </a:r>
            <a:r>
              <a:rPr lang="sr-Latn-RS" b="1" spc="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 algn="just">
              <a:buNone/>
            </a:pPr>
            <a:r>
              <a:rPr lang="sr-Cyrl-RS" b="1" dirty="0" smtClean="0"/>
              <a:t>Од</a:t>
            </a:r>
            <a:r>
              <a:rPr lang="sr-Latn-RS" b="1" dirty="0" smtClean="0"/>
              <a:t> </a:t>
            </a:r>
            <a:r>
              <a:rPr lang="sr-Cyrl-RS" b="1" dirty="0" smtClean="0"/>
              <a:t>неизмерног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значаја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при</a:t>
            </a:r>
            <a:r>
              <a:rPr lang="sr-Latn-RS" b="1" dirty="0" smtClean="0"/>
              <a:t> </a:t>
            </a:r>
            <a:r>
              <a:rPr lang="sr-Cyrl-RS" b="1" dirty="0" smtClean="0"/>
              <a:t>ходу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</a:t>
            </a:r>
            <a:r>
              <a:rPr lang="sr-Latn-RS" b="1" dirty="0" smtClean="0"/>
              <a:t> </a:t>
            </a:r>
            <a:r>
              <a:rPr lang="sr-Cyrl-RS" b="1" dirty="0" smtClean="0"/>
              <a:t>научи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одржава</a:t>
            </a:r>
            <a:r>
              <a:rPr lang="sr-Latn-RS" b="1" dirty="0" smtClean="0"/>
              <a:t> </a:t>
            </a:r>
            <a:r>
              <a:rPr lang="sr-Cyrl-RS" b="1" dirty="0" smtClean="0"/>
              <a:t>равнотежу</a:t>
            </a:r>
            <a:r>
              <a:rPr lang="sr-Latn-RS" b="1" dirty="0" smtClean="0"/>
              <a:t>, </a:t>
            </a:r>
            <a:r>
              <a:rPr lang="sr-Cyrl-RS" b="1" dirty="0" smtClean="0"/>
              <a:t>јер</a:t>
            </a:r>
            <a:r>
              <a:rPr lang="sr-Latn-RS" b="1" dirty="0" smtClean="0"/>
              <a:t> </a:t>
            </a:r>
            <a:r>
              <a:rPr lang="sr-Cyrl-RS" b="1" dirty="0" smtClean="0"/>
              <a:t>ако</a:t>
            </a:r>
            <a:r>
              <a:rPr lang="sr-Latn-RS" b="1" dirty="0" smtClean="0"/>
              <a:t> </a:t>
            </a:r>
            <a:r>
              <a:rPr lang="sr-Cyrl-RS" b="1" dirty="0" smtClean="0"/>
              <a:t>не</a:t>
            </a:r>
            <a:r>
              <a:rPr lang="sr-Latn-RS" b="1" dirty="0" smtClean="0"/>
              <a:t> </a:t>
            </a:r>
            <a:r>
              <a:rPr lang="sr-Cyrl-RS" b="1" dirty="0" smtClean="0"/>
              <a:t>научи</a:t>
            </a:r>
            <a:r>
              <a:rPr lang="sr-Latn-RS" b="1" dirty="0" smtClean="0"/>
              <a:t> </a:t>
            </a:r>
            <a:r>
              <a:rPr lang="sr-Cyrl-RS" b="1" dirty="0" smtClean="0"/>
              <a:t>не</a:t>
            </a:r>
            <a:r>
              <a:rPr lang="sr-Latn-RS" b="1" dirty="0" smtClean="0"/>
              <a:t> </a:t>
            </a:r>
            <a:r>
              <a:rPr lang="sr-Cyrl-RS" b="1" dirty="0" smtClean="0"/>
              <a:t>може</a:t>
            </a:r>
            <a:r>
              <a:rPr lang="sr-Latn-RS" b="1" dirty="0" smtClean="0"/>
              <a:t> </a:t>
            </a:r>
            <a:r>
              <a:rPr lang="sr-Cyrl-RS" b="1" dirty="0" smtClean="0"/>
              <a:t>ни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користи</a:t>
            </a:r>
            <a:r>
              <a:rPr lang="sr-Latn-RS" b="1" dirty="0" smtClean="0"/>
              <a:t> </a:t>
            </a:r>
            <a:r>
              <a:rPr lang="sr-Cyrl-RS" b="1" dirty="0" smtClean="0"/>
              <a:t>протезу</a:t>
            </a:r>
            <a:r>
              <a:rPr lang="sr-Latn-RS" b="1" dirty="0" smtClean="0"/>
              <a:t> </a:t>
            </a:r>
            <a:r>
              <a:rPr lang="sr-Cyrl-RS" b="1" dirty="0" smtClean="0"/>
              <a:t>ваљано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endParaRPr lang="sr-Latn-RS" b="1" dirty="0" smtClean="0"/>
          </a:p>
          <a:p>
            <a:pPr marL="0" indent="0" algn="just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Да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би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развнотежа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увежбала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потребно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је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да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пратњи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физиотерапеута</a:t>
            </a:r>
            <a:r>
              <a:rPr lang="sr-Latn-RS" b="1" dirty="0" smtClean="0">
                <a:solidFill>
                  <a:srgbClr val="FF0000"/>
                </a:solidFill>
              </a:rPr>
              <a:t>, </a:t>
            </a:r>
            <a:r>
              <a:rPr lang="sr-Cyrl-RS" b="1" dirty="0" smtClean="0">
                <a:solidFill>
                  <a:srgbClr val="FF0000"/>
                </a:solidFill>
              </a:rPr>
              <a:t>пацијент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изводи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следеће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радње</a:t>
            </a:r>
            <a:r>
              <a:rPr lang="sr-Latn-RS" b="1" dirty="0" smtClean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одвоји</a:t>
            </a:r>
            <a:r>
              <a:rPr lang="sr-Latn-RS" dirty="0" smtClean="0"/>
              <a:t> </a:t>
            </a:r>
            <a:r>
              <a:rPr lang="sr-Cyrl-RS" dirty="0" smtClean="0"/>
              <a:t>стопала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размаком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око</a:t>
            </a:r>
            <a:r>
              <a:rPr lang="sr-Latn-RS" dirty="0" smtClean="0"/>
              <a:t> 20</a:t>
            </a:r>
            <a:r>
              <a:rPr lang="sr-Cyrl-RS" dirty="0" smtClean="0"/>
              <a:t>цм</a:t>
            </a:r>
            <a:r>
              <a:rPr lang="sr-Latn-RS" dirty="0" smtClean="0"/>
              <a:t> </a:t>
            </a:r>
            <a:r>
              <a:rPr lang="sr-Cyrl-RS" dirty="0" smtClean="0"/>
              <a:t>чиме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равнотежа</a:t>
            </a:r>
            <a:r>
              <a:rPr lang="sr-Latn-RS" dirty="0" smtClean="0"/>
              <a:t> </a:t>
            </a:r>
            <a:r>
              <a:rPr lang="sr-Cyrl-RS" dirty="0" smtClean="0"/>
              <a:t>одржава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оба</a:t>
            </a:r>
            <a:r>
              <a:rPr lang="sr-Latn-RS" dirty="0" smtClean="0"/>
              <a:t> </a:t>
            </a:r>
            <a:r>
              <a:rPr lang="sr-Cyrl-RS" dirty="0" smtClean="0"/>
              <a:t>стопала</a:t>
            </a:r>
            <a:endParaRPr lang="sr-Latn-RS" dirty="0" smtClean="0"/>
          </a:p>
          <a:p>
            <a:pPr algn="just"/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осети</a:t>
            </a:r>
            <a:r>
              <a:rPr lang="sr-Latn-RS" dirty="0" smtClean="0"/>
              <a:t> </a:t>
            </a:r>
            <a:r>
              <a:rPr lang="sr-Cyrl-RS" dirty="0" smtClean="0"/>
              <a:t>равнотежу</a:t>
            </a:r>
            <a:endParaRPr lang="sr-Latn-RS" dirty="0" smtClean="0"/>
          </a:p>
          <a:p>
            <a:pPr algn="just"/>
            <a:r>
              <a:rPr lang="sr-Cyrl-RS" dirty="0" smtClean="0"/>
              <a:t>Пребацивање</a:t>
            </a:r>
            <a:r>
              <a:rPr lang="sr-Latn-RS" dirty="0" smtClean="0"/>
              <a:t> </a:t>
            </a:r>
            <a:r>
              <a:rPr lang="sr-Cyrl-RS" dirty="0" smtClean="0"/>
              <a:t>тежине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здраве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ногу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протезом</a:t>
            </a:r>
            <a:endParaRPr lang="sr-Latn-RS" dirty="0" smtClean="0"/>
          </a:p>
          <a:p>
            <a:pPr algn="just"/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вежбању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главу</a:t>
            </a:r>
            <a:r>
              <a:rPr lang="sr-Latn-RS" dirty="0" smtClean="0"/>
              <a:t> </a:t>
            </a:r>
            <a:r>
              <a:rPr lang="sr-Cyrl-RS" dirty="0" smtClean="0"/>
              <a:t>напред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држи</a:t>
            </a:r>
            <a:r>
              <a:rPr lang="sr-Latn-RS" dirty="0" smtClean="0"/>
              <a:t> </a:t>
            </a:r>
            <a:r>
              <a:rPr lang="sr-Cyrl-RS" dirty="0" smtClean="0"/>
              <a:t>без</a:t>
            </a:r>
            <a:r>
              <a:rPr lang="sr-Latn-RS" dirty="0" smtClean="0"/>
              <a:t> </a:t>
            </a:r>
            <a:r>
              <a:rPr lang="sr-Cyrl-RS" dirty="0" smtClean="0"/>
              <a:t>гледања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стопала</a:t>
            </a:r>
            <a:endParaRPr lang="sr-Latn-RS" dirty="0" smtClean="0"/>
          </a:p>
          <a:p>
            <a:pPr algn="just"/>
            <a:r>
              <a:rPr lang="sr-Cyrl-RS" dirty="0" smtClean="0"/>
              <a:t>Накод</a:t>
            </a:r>
            <a:r>
              <a:rPr lang="sr-Latn-RS" dirty="0" smtClean="0"/>
              <a:t> </a:t>
            </a:r>
            <a:r>
              <a:rPr lang="sr-Cyrl-RS" dirty="0" smtClean="0"/>
              <a:t>постизањ</a:t>
            </a:r>
            <a:r>
              <a:rPr lang="sr-Latn-RS" dirty="0" smtClean="0"/>
              <a:t>a </a:t>
            </a:r>
            <a:r>
              <a:rPr lang="sr-Cyrl-RS" dirty="0" smtClean="0"/>
              <a:t>равнотеже</a:t>
            </a:r>
            <a:r>
              <a:rPr lang="sr-Latn-RS" dirty="0" smtClean="0"/>
              <a:t>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стајању</a:t>
            </a:r>
            <a:r>
              <a:rPr lang="sr-Latn-RS" dirty="0" smtClean="0"/>
              <a:t>, </a:t>
            </a:r>
            <a:r>
              <a:rPr lang="sr-Cyrl-RS" dirty="0" smtClean="0"/>
              <a:t>приступа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вежбању</a:t>
            </a:r>
            <a:r>
              <a:rPr lang="sr-Latn-RS" dirty="0" smtClean="0"/>
              <a:t> </a:t>
            </a:r>
            <a:r>
              <a:rPr lang="sr-Cyrl-RS" dirty="0" smtClean="0"/>
              <a:t>равноже</a:t>
            </a:r>
            <a:r>
              <a:rPr lang="sr-Latn-RS" dirty="0" smtClean="0"/>
              <a:t>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ходу</a:t>
            </a:r>
            <a:endParaRPr lang="sr-Latn-R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8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06905"/>
            <a:ext cx="7106653" cy="505727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marL="0" indent="0">
              <a:buNone/>
            </a:pPr>
            <a:endParaRPr lang="sr-Latn-RS" b="1" dirty="0" smtClean="0"/>
          </a:p>
          <a:p>
            <a:pPr marL="0" indent="0">
              <a:buNone/>
            </a:pPr>
            <a:r>
              <a:rPr lang="sr-Latn-RS" b="1" dirty="0" smtClean="0"/>
              <a:t>2. </a:t>
            </a:r>
            <a:r>
              <a:rPr lang="sr-Cyrl-RS" b="1" dirty="0" smtClean="0"/>
              <a:t>ХОД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ПАЦИЈЕНТА</a:t>
            </a:r>
            <a:r>
              <a:rPr lang="sr-Latn-RS" b="1" dirty="0" smtClean="0"/>
              <a:t> </a:t>
            </a:r>
            <a:r>
              <a:rPr lang="sr-Cyrl-RS" b="1" dirty="0" smtClean="0"/>
              <a:t>ПО</a:t>
            </a:r>
            <a:r>
              <a:rPr lang="sr-Latn-RS" b="1" dirty="0" smtClean="0"/>
              <a:t> </a:t>
            </a:r>
            <a:r>
              <a:rPr lang="sr-Cyrl-RS" b="1" dirty="0" smtClean="0"/>
              <a:t>ПРАВОЈ</a:t>
            </a:r>
            <a:r>
              <a:rPr lang="sr-Latn-RS" b="1" dirty="0" smtClean="0"/>
              <a:t> </a:t>
            </a:r>
            <a:r>
              <a:rPr lang="sr-Cyrl-RS" b="1" dirty="0" smtClean="0"/>
              <a:t>ЛИНИЈИ</a:t>
            </a:r>
            <a:endParaRPr lang="sr-Latn-RS" b="1" dirty="0" smtClean="0"/>
          </a:p>
          <a:p>
            <a:pPr marL="0" indent="0" algn="just">
              <a:buNone/>
            </a:pPr>
            <a:endParaRPr lang="sr-Latn-RS" dirty="0" smtClean="0"/>
          </a:p>
          <a:p>
            <a:pPr marL="0" indent="0" algn="just">
              <a:buNone/>
            </a:pP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разлику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здравих</a:t>
            </a:r>
            <a:r>
              <a:rPr lang="sr-Latn-RS" dirty="0" smtClean="0"/>
              <a:t> </a:t>
            </a:r>
            <a:r>
              <a:rPr lang="sr-Cyrl-RS" dirty="0" smtClean="0"/>
              <a:t>људи</a:t>
            </a:r>
            <a:r>
              <a:rPr lang="sr-Latn-RS" dirty="0" smtClean="0"/>
              <a:t> </a:t>
            </a:r>
            <a:r>
              <a:rPr lang="sr-Cyrl-RS" dirty="0" smtClean="0"/>
              <a:t>који</a:t>
            </a:r>
            <a:r>
              <a:rPr lang="sr-Latn-RS" dirty="0" smtClean="0"/>
              <a:t> </a:t>
            </a:r>
            <a:r>
              <a:rPr lang="sr-Cyrl-RS" dirty="0" smtClean="0"/>
              <a:t>ходају</a:t>
            </a:r>
            <a:r>
              <a:rPr lang="sr-Latn-RS" dirty="0" smtClean="0"/>
              <a:t> </a:t>
            </a:r>
            <a:r>
              <a:rPr lang="sr-Cyrl-RS" dirty="0" smtClean="0"/>
              <a:t>унапред</a:t>
            </a:r>
            <a:r>
              <a:rPr lang="sr-Latn-RS" dirty="0" smtClean="0"/>
              <a:t> </a:t>
            </a:r>
            <a:r>
              <a:rPr lang="sr-Cyrl-RS" dirty="0" smtClean="0"/>
              <a:t>тако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унутрашњим</a:t>
            </a:r>
            <a:r>
              <a:rPr lang="sr-Latn-RS" dirty="0" smtClean="0"/>
              <a:t> </a:t>
            </a:r>
            <a:r>
              <a:rPr lang="sr-Cyrl-RS" dirty="0" smtClean="0"/>
              <a:t>странама</a:t>
            </a:r>
            <a:r>
              <a:rPr lang="sr-Latn-RS" dirty="0" smtClean="0"/>
              <a:t> </a:t>
            </a:r>
            <a:r>
              <a:rPr lang="sr-Cyrl-RS" dirty="0" smtClean="0"/>
              <a:t>пета</a:t>
            </a:r>
            <a:r>
              <a:rPr lang="sr-Latn-RS" dirty="0" smtClean="0"/>
              <a:t> </a:t>
            </a:r>
            <a:r>
              <a:rPr lang="sr-Cyrl-RS" dirty="0" smtClean="0"/>
              <a:t>додирује</a:t>
            </a:r>
            <a:r>
              <a:rPr lang="sr-Latn-RS" dirty="0" smtClean="0"/>
              <a:t> </a:t>
            </a:r>
            <a:r>
              <a:rPr lang="sr-Cyrl-RS" dirty="0" smtClean="0"/>
              <a:t>замишљену</a:t>
            </a:r>
            <a:r>
              <a:rPr lang="sr-Latn-RS" dirty="0" smtClean="0"/>
              <a:t> </a:t>
            </a:r>
            <a:r>
              <a:rPr lang="sr-Cyrl-RS" dirty="0" smtClean="0"/>
              <a:t>праву</a:t>
            </a:r>
            <a:r>
              <a:rPr lang="sr-Latn-RS" dirty="0" smtClean="0"/>
              <a:t> </a:t>
            </a:r>
            <a:r>
              <a:rPr lang="sr-Cyrl-RS" dirty="0" smtClean="0"/>
              <a:t>линију</a:t>
            </a:r>
            <a:r>
              <a:rPr lang="sr-Latn-RS" dirty="0" smtClean="0"/>
              <a:t>, </a:t>
            </a:r>
            <a:r>
              <a:rPr lang="sr-Cyrl-RS" dirty="0" smtClean="0"/>
              <a:t>особе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протезом</a:t>
            </a:r>
            <a:r>
              <a:rPr lang="sr-Latn-RS" dirty="0" smtClean="0"/>
              <a:t> </a:t>
            </a:r>
            <a:r>
              <a:rPr lang="sr-Cyrl-RS" dirty="0" smtClean="0"/>
              <a:t>ходају</a:t>
            </a:r>
            <a:r>
              <a:rPr lang="sr-Latn-RS" dirty="0" smtClean="0"/>
              <a:t> </a:t>
            </a:r>
            <a:r>
              <a:rPr lang="sr-Cyrl-RS" dirty="0" smtClean="0"/>
              <a:t>интермалеоларном</a:t>
            </a:r>
            <a:r>
              <a:rPr lang="sr-Latn-RS" dirty="0" smtClean="0"/>
              <a:t> </a:t>
            </a:r>
            <a:r>
              <a:rPr lang="sr-Cyrl-RS" dirty="0" smtClean="0"/>
              <a:t>линијом</a:t>
            </a:r>
            <a:r>
              <a:rPr lang="sr-Latn-RS" dirty="0" smtClean="0"/>
              <a:t> </a:t>
            </a:r>
            <a:r>
              <a:rPr lang="sr-Cyrl-RS" dirty="0" smtClean="0"/>
              <a:t>вецом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нормале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би</a:t>
            </a:r>
            <a:r>
              <a:rPr lang="sr-Latn-RS" dirty="0" smtClean="0"/>
              <a:t> </a:t>
            </a:r>
            <a:r>
              <a:rPr lang="sr-Cyrl-RS" dirty="0" smtClean="0"/>
              <a:t>постизали</a:t>
            </a:r>
            <a:r>
              <a:rPr lang="sr-Latn-RS" dirty="0" smtClean="0"/>
              <a:t> </a:t>
            </a:r>
            <a:r>
              <a:rPr lang="sr-Cyrl-RS" dirty="0" smtClean="0"/>
              <a:t>равнотежу</a:t>
            </a:r>
            <a:r>
              <a:rPr lang="sr-Latn-RS" dirty="0" smtClean="0"/>
              <a:t>, </a:t>
            </a:r>
            <a:r>
              <a:rPr lang="sr-Cyrl-RS" dirty="0" smtClean="0"/>
              <a:t>док</a:t>
            </a:r>
            <a:r>
              <a:rPr lang="sr-Latn-RS" dirty="0" smtClean="0"/>
              <a:t> </a:t>
            </a:r>
            <a:r>
              <a:rPr lang="sr-Cyrl-RS" dirty="0" smtClean="0"/>
              <a:t>касније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увежбавањем</a:t>
            </a:r>
            <a:r>
              <a:rPr lang="sr-Latn-RS" dirty="0" smtClean="0"/>
              <a:t> </a:t>
            </a:r>
            <a:r>
              <a:rPr lang="sr-Cyrl-RS" dirty="0" smtClean="0"/>
              <a:t>би</a:t>
            </a:r>
            <a:r>
              <a:rPr lang="sr-Latn-RS" dirty="0" smtClean="0"/>
              <a:t> </a:t>
            </a:r>
            <a:r>
              <a:rPr lang="sr-Cyrl-RS" dirty="0" smtClean="0"/>
              <a:t>требало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они</a:t>
            </a:r>
            <a:r>
              <a:rPr lang="sr-Latn-RS" dirty="0" smtClean="0"/>
              <a:t> </a:t>
            </a:r>
            <a:r>
              <a:rPr lang="sr-Cyrl-RS" dirty="0" smtClean="0"/>
              <a:t>ходају</a:t>
            </a:r>
            <a:r>
              <a:rPr lang="sr-Latn-RS" dirty="0" smtClean="0"/>
              <a:t> </a:t>
            </a:r>
            <a:r>
              <a:rPr lang="sr-Cyrl-RS" dirty="0" smtClean="0"/>
              <a:t>правом</a:t>
            </a:r>
            <a:r>
              <a:rPr lang="sr-Latn-RS" dirty="0" smtClean="0"/>
              <a:t> </a:t>
            </a:r>
            <a:r>
              <a:rPr lang="sr-Cyrl-RS" dirty="0" smtClean="0"/>
              <a:t>линијом</a:t>
            </a:r>
            <a:r>
              <a:rPr lang="sr-Latn-R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52" y="1106905"/>
            <a:ext cx="3866147" cy="505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45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53164"/>
            <a:ext cx="10972800" cy="1561699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2400" b="1" spc="600" dirty="0" smtClean="0">
                <a:solidFill>
                  <a:schemeClr val="accent2">
                    <a:lumMod val="75000"/>
                  </a:schemeClr>
                </a:solidFill>
              </a:rPr>
              <a:t>3. </a:t>
            </a:r>
            <a:r>
              <a:rPr lang="sr-Cyrl-RS" sz="2400" b="1" spc="600" dirty="0" smtClean="0">
                <a:solidFill>
                  <a:schemeClr val="accent2">
                    <a:lumMod val="75000"/>
                  </a:schemeClr>
                </a:solidFill>
              </a:rPr>
              <a:t>РИТАМ</a:t>
            </a:r>
            <a:r>
              <a:rPr lang="sr-Latn-RS" sz="2400" b="1" spc="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Cyrl-RS" sz="2400" b="1" spc="600" dirty="0" smtClean="0">
                <a:solidFill>
                  <a:schemeClr val="accent2">
                    <a:lumMod val="75000"/>
                  </a:schemeClr>
                </a:solidFill>
              </a:rPr>
              <a:t>НОРМАЛНОГ</a:t>
            </a:r>
            <a:r>
              <a:rPr lang="sr-Latn-RS" sz="2400" b="1" spc="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Cyrl-RS" sz="2400" b="1" spc="600" dirty="0" smtClean="0">
                <a:solidFill>
                  <a:schemeClr val="accent2">
                    <a:lumMod val="75000"/>
                  </a:schemeClr>
                </a:solidFill>
              </a:rPr>
              <a:t>ХОДА</a:t>
            </a:r>
            <a:endParaRPr lang="sr-Latn-RS" sz="2400" b="1" spc="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r-Cyrl-RS" sz="2400" dirty="0" smtClean="0"/>
              <a:t>Здраве</a:t>
            </a:r>
            <a:r>
              <a:rPr lang="sr-Latn-RS" sz="2400" dirty="0" smtClean="0"/>
              <a:t> </a:t>
            </a:r>
            <a:r>
              <a:rPr lang="sr-Cyrl-RS" sz="2400" dirty="0" smtClean="0"/>
              <a:t>особе</a:t>
            </a:r>
            <a:r>
              <a:rPr lang="sr-Latn-RS" sz="2400" dirty="0" smtClean="0"/>
              <a:t> </a:t>
            </a:r>
            <a:r>
              <a:rPr lang="sr-Cyrl-RS" sz="2400" dirty="0" smtClean="0"/>
              <a:t>ходају</a:t>
            </a:r>
            <a:r>
              <a:rPr lang="sr-Latn-RS" sz="2400" dirty="0" smtClean="0"/>
              <a:t> </a:t>
            </a:r>
            <a:r>
              <a:rPr lang="sr-Cyrl-RS" sz="2400" dirty="0" smtClean="0"/>
              <a:t>једнаким</a:t>
            </a:r>
            <a:r>
              <a:rPr lang="sr-Latn-RS" sz="2400" dirty="0" smtClean="0"/>
              <a:t> </a:t>
            </a:r>
            <a:r>
              <a:rPr lang="sr-Cyrl-RS" sz="2400" dirty="0" smtClean="0"/>
              <a:t>корацима</a:t>
            </a:r>
            <a:r>
              <a:rPr lang="sr-Latn-RS" sz="2400" dirty="0" smtClean="0"/>
              <a:t> </a:t>
            </a:r>
            <a:r>
              <a:rPr lang="sr-Cyrl-RS" sz="2400" dirty="0" smtClean="0"/>
              <a:t>брзином</a:t>
            </a:r>
            <a:r>
              <a:rPr lang="sr-Latn-RS" sz="2400" dirty="0" smtClean="0"/>
              <a:t> </a:t>
            </a:r>
            <a:r>
              <a:rPr lang="sr-Cyrl-RS" sz="2400" dirty="0" smtClean="0"/>
              <a:t>приближно</a:t>
            </a:r>
            <a:r>
              <a:rPr lang="sr-Latn-RS" sz="2400" dirty="0" smtClean="0"/>
              <a:t> </a:t>
            </a:r>
            <a:r>
              <a:rPr lang="sr-Cyrl-RS" sz="2400" dirty="0" smtClean="0"/>
              <a:t>од</a:t>
            </a:r>
            <a:r>
              <a:rPr lang="sr-Latn-RS" sz="2400" dirty="0" smtClean="0"/>
              <a:t> 60 </a:t>
            </a:r>
            <a:r>
              <a:rPr lang="sr-Cyrl-RS" sz="2400" dirty="0" smtClean="0"/>
              <a:t>корака</a:t>
            </a:r>
            <a:r>
              <a:rPr lang="sr-Latn-RS" sz="2400" dirty="0" smtClean="0"/>
              <a:t> </a:t>
            </a:r>
            <a:r>
              <a:rPr lang="sr-Cyrl-RS" sz="2400" dirty="0" smtClean="0"/>
              <a:t>у</a:t>
            </a:r>
            <a:r>
              <a:rPr lang="sr-Latn-RS" sz="2400" dirty="0" smtClean="0"/>
              <a:t> </a:t>
            </a:r>
            <a:r>
              <a:rPr lang="sr-Cyrl-RS" sz="2400" dirty="0" smtClean="0"/>
              <a:t>минути</a:t>
            </a:r>
            <a:r>
              <a:rPr lang="sr-Latn-RS" sz="2400" dirty="0" smtClean="0"/>
              <a:t>.</a:t>
            </a:r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2753261"/>
            <a:ext cx="10972800" cy="37856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sr-Latn-RS" sz="2400" b="1" spc="600" dirty="0" smtClean="0">
                <a:solidFill>
                  <a:schemeClr val="accent2">
                    <a:lumMod val="75000"/>
                  </a:schemeClr>
                </a:solidFill>
              </a:rPr>
              <a:t>4. </a:t>
            </a:r>
            <a:r>
              <a:rPr lang="sr-Cyrl-RS" sz="2400" b="1" spc="600" dirty="0" smtClean="0">
                <a:solidFill>
                  <a:schemeClr val="accent2">
                    <a:lumMod val="75000"/>
                  </a:schemeClr>
                </a:solidFill>
              </a:rPr>
              <a:t>КРЕТАЊЕ</a:t>
            </a:r>
            <a:r>
              <a:rPr lang="sr-Latn-RS" sz="2400" b="1" spc="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Cyrl-RS" sz="2400" b="1" spc="600" dirty="0" smtClean="0">
                <a:solidFill>
                  <a:schemeClr val="accent2">
                    <a:lumMod val="75000"/>
                  </a:schemeClr>
                </a:solidFill>
              </a:rPr>
              <a:t>УНАПРЕД</a:t>
            </a:r>
            <a:endParaRPr lang="sr-Latn-RS" sz="2400" b="1" spc="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sr-Cyrl-RS" sz="2400" dirty="0" smtClean="0"/>
              <a:t>Ово</a:t>
            </a:r>
            <a:r>
              <a:rPr lang="sr-Latn-RS" sz="2400" dirty="0" smtClean="0"/>
              <a:t> </a:t>
            </a:r>
            <a:r>
              <a:rPr lang="sr-Cyrl-RS" sz="2400" dirty="0"/>
              <a:t>кретање</a:t>
            </a:r>
            <a:r>
              <a:rPr lang="sr-Latn-RS" sz="2400" dirty="0"/>
              <a:t> </a:t>
            </a:r>
            <a:r>
              <a:rPr lang="sr-Cyrl-RS" sz="2400" dirty="0"/>
              <a:t>у</a:t>
            </a:r>
            <a:r>
              <a:rPr lang="sr-Latn-RS" sz="2400" dirty="0"/>
              <a:t> </a:t>
            </a:r>
            <a:r>
              <a:rPr lang="sr-Cyrl-RS" sz="2400" dirty="0"/>
              <a:t>многоме</a:t>
            </a:r>
            <a:r>
              <a:rPr lang="sr-Latn-RS" sz="2400" dirty="0"/>
              <a:t> </a:t>
            </a:r>
            <a:r>
              <a:rPr lang="sr-Cyrl-RS" sz="2400" dirty="0"/>
              <a:t>зависи</a:t>
            </a:r>
            <a:r>
              <a:rPr lang="sr-Latn-RS" sz="2400" dirty="0"/>
              <a:t> </a:t>
            </a:r>
            <a:r>
              <a:rPr lang="sr-Cyrl-RS" sz="2400" dirty="0"/>
              <a:t>од</a:t>
            </a:r>
            <a:r>
              <a:rPr lang="sr-Latn-RS" sz="2400" dirty="0"/>
              <a:t> </a:t>
            </a:r>
            <a:r>
              <a:rPr lang="sr-Cyrl-RS" sz="2400" dirty="0"/>
              <a:t>врсте</a:t>
            </a:r>
            <a:r>
              <a:rPr lang="sr-Latn-RS" sz="2400" dirty="0"/>
              <a:t> </a:t>
            </a:r>
            <a:r>
              <a:rPr lang="sr-Cyrl-RS" sz="2400" dirty="0"/>
              <a:t>ампутације</a:t>
            </a:r>
            <a:r>
              <a:rPr lang="sr-Latn-RS" sz="2400" dirty="0"/>
              <a:t> </a:t>
            </a:r>
            <a:r>
              <a:rPr lang="sr-Cyrl-RS" sz="2400" dirty="0"/>
              <a:t>и</a:t>
            </a:r>
            <a:r>
              <a:rPr lang="sr-Latn-RS" sz="2400" dirty="0"/>
              <a:t> </a:t>
            </a:r>
            <a:r>
              <a:rPr lang="sr-Cyrl-RS" sz="2400" dirty="0"/>
              <a:t>овде</a:t>
            </a:r>
            <a:r>
              <a:rPr lang="sr-Latn-RS" sz="2400" dirty="0"/>
              <a:t> </a:t>
            </a:r>
            <a:r>
              <a:rPr lang="sr-Cyrl-RS" sz="2400" dirty="0"/>
              <a:t>важну</a:t>
            </a:r>
            <a:r>
              <a:rPr lang="sr-Latn-RS" sz="2400" dirty="0"/>
              <a:t> </a:t>
            </a:r>
            <a:r>
              <a:rPr lang="sr-Cyrl-RS" sz="2400" dirty="0"/>
              <a:t>улогу</a:t>
            </a:r>
            <a:r>
              <a:rPr lang="sr-Latn-RS" sz="2400" dirty="0"/>
              <a:t> </a:t>
            </a:r>
            <a:r>
              <a:rPr lang="sr-Cyrl-RS" sz="2400" dirty="0"/>
              <a:t>има</a:t>
            </a:r>
            <a:r>
              <a:rPr lang="sr-Latn-RS" sz="2400" dirty="0"/>
              <a:t> </a:t>
            </a:r>
            <a:r>
              <a:rPr lang="sr-Cyrl-RS" sz="2400" dirty="0"/>
              <a:t>физиотерапеут</a:t>
            </a:r>
            <a:r>
              <a:rPr lang="sr-Latn-RS" sz="2400" dirty="0"/>
              <a:t> </a:t>
            </a:r>
            <a:r>
              <a:rPr lang="sr-Cyrl-RS" sz="2400" dirty="0"/>
              <a:t>који</a:t>
            </a:r>
            <a:r>
              <a:rPr lang="sr-Latn-RS" sz="2400" dirty="0"/>
              <a:t> </a:t>
            </a:r>
            <a:r>
              <a:rPr lang="sr-Cyrl-RS" sz="2400" dirty="0"/>
              <a:t>има</a:t>
            </a:r>
            <a:r>
              <a:rPr lang="sr-Latn-RS" sz="2400" dirty="0"/>
              <a:t> </a:t>
            </a:r>
            <a:r>
              <a:rPr lang="sr-Cyrl-RS" sz="2400" dirty="0"/>
              <a:t>задатак</a:t>
            </a:r>
            <a:r>
              <a:rPr lang="sr-Latn-RS" sz="2400" dirty="0"/>
              <a:t> </a:t>
            </a:r>
            <a:r>
              <a:rPr lang="sr-Cyrl-RS" sz="2400" dirty="0"/>
              <a:t>да</a:t>
            </a:r>
            <a:r>
              <a:rPr lang="sr-Latn-RS" sz="2400" dirty="0"/>
              <a:t> </a:t>
            </a:r>
            <a:r>
              <a:rPr lang="sr-Cyrl-RS" sz="2400" dirty="0"/>
              <a:t>стално</a:t>
            </a:r>
            <a:r>
              <a:rPr lang="sr-Latn-RS" sz="2400" dirty="0"/>
              <a:t> </a:t>
            </a:r>
            <a:r>
              <a:rPr lang="sr-Cyrl-RS" sz="2400" dirty="0"/>
              <a:t>прати</a:t>
            </a:r>
            <a:r>
              <a:rPr lang="sr-Latn-RS" sz="2400" dirty="0"/>
              <a:t> </a:t>
            </a:r>
            <a:r>
              <a:rPr lang="sr-Cyrl-RS" sz="2400" dirty="0"/>
              <a:t>пацијента</a:t>
            </a:r>
            <a:r>
              <a:rPr lang="sr-Latn-RS" sz="2400" dirty="0"/>
              <a:t> </a:t>
            </a:r>
            <a:r>
              <a:rPr lang="sr-Cyrl-RS" sz="2400" dirty="0"/>
              <a:t>и</a:t>
            </a:r>
            <a:r>
              <a:rPr lang="sr-Latn-RS" sz="2400" dirty="0"/>
              <a:t> </a:t>
            </a:r>
            <a:r>
              <a:rPr lang="sr-Cyrl-RS" sz="2400" dirty="0"/>
              <a:t>коригује</a:t>
            </a:r>
            <a:r>
              <a:rPr lang="sr-Latn-RS" sz="2400" dirty="0"/>
              <a:t> </a:t>
            </a:r>
            <a:r>
              <a:rPr lang="sr-Cyrl-RS" sz="2400" dirty="0"/>
              <a:t>му</a:t>
            </a:r>
            <a:r>
              <a:rPr lang="sr-Latn-RS" sz="2400" dirty="0"/>
              <a:t> </a:t>
            </a:r>
            <a:r>
              <a:rPr lang="sr-Cyrl-RS" sz="2400" dirty="0"/>
              <a:t>грешке</a:t>
            </a:r>
            <a:r>
              <a:rPr lang="sr-Latn-RS" sz="2400" dirty="0"/>
              <a:t>. </a:t>
            </a:r>
            <a:r>
              <a:rPr lang="sr-Cyrl-RS" sz="2400" dirty="0"/>
              <a:t>Ово</a:t>
            </a:r>
            <a:r>
              <a:rPr lang="sr-Latn-RS" sz="2400" dirty="0"/>
              <a:t> </a:t>
            </a:r>
            <a:r>
              <a:rPr lang="sr-Cyrl-RS" sz="2400" dirty="0"/>
              <a:t>кретање</a:t>
            </a:r>
            <a:r>
              <a:rPr lang="sr-Latn-RS" sz="2400" dirty="0"/>
              <a:t>, </a:t>
            </a:r>
            <a:r>
              <a:rPr lang="sr-Cyrl-RS" sz="2400" dirty="0"/>
              <a:t>код</a:t>
            </a:r>
            <a:r>
              <a:rPr lang="sr-Latn-RS" sz="2400" dirty="0"/>
              <a:t> </a:t>
            </a:r>
            <a:r>
              <a:rPr lang="sr-Cyrl-RS" sz="2400" dirty="0"/>
              <a:t>једностране</a:t>
            </a:r>
            <a:r>
              <a:rPr lang="sr-Latn-RS" sz="2400" dirty="0"/>
              <a:t> </a:t>
            </a:r>
            <a:r>
              <a:rPr lang="sr-Cyrl-RS" sz="2400" dirty="0"/>
              <a:t>потколене</a:t>
            </a:r>
            <a:r>
              <a:rPr lang="sr-Latn-RS" sz="2400" dirty="0"/>
              <a:t> </a:t>
            </a:r>
            <a:r>
              <a:rPr lang="sr-Cyrl-RS" sz="2400" dirty="0"/>
              <a:t>ампутације</a:t>
            </a:r>
            <a:r>
              <a:rPr lang="sr-Latn-RS" sz="2400" dirty="0"/>
              <a:t> </a:t>
            </a:r>
            <a:r>
              <a:rPr lang="sr-Cyrl-RS" sz="2400" dirty="0"/>
              <a:t>пацијент</a:t>
            </a:r>
            <a:r>
              <a:rPr lang="sr-Latn-RS" sz="2400" dirty="0"/>
              <a:t> </a:t>
            </a:r>
            <a:r>
              <a:rPr lang="sr-Cyrl-RS" sz="2400" dirty="0"/>
              <a:t>започиње</a:t>
            </a:r>
            <a:r>
              <a:rPr lang="sr-Latn-RS" sz="2400" dirty="0"/>
              <a:t> </a:t>
            </a:r>
            <a:r>
              <a:rPr lang="sr-Cyrl-RS" sz="2400" dirty="0"/>
              <a:t>нормалном</a:t>
            </a:r>
            <a:r>
              <a:rPr lang="sr-Latn-RS" sz="2400" dirty="0"/>
              <a:t> </a:t>
            </a:r>
            <a:r>
              <a:rPr lang="sr-Cyrl-RS" sz="2400" dirty="0"/>
              <a:t>ногом</a:t>
            </a:r>
            <a:r>
              <a:rPr lang="sr-Latn-RS" sz="2400" dirty="0"/>
              <a:t>, </a:t>
            </a:r>
            <a:r>
              <a:rPr lang="sr-Cyrl-RS" sz="2400" dirty="0"/>
              <a:t>док</a:t>
            </a:r>
            <a:r>
              <a:rPr lang="sr-Latn-RS" sz="2400" dirty="0"/>
              <a:t> </a:t>
            </a:r>
            <a:r>
              <a:rPr lang="sr-Cyrl-RS" sz="2400" dirty="0"/>
              <a:t>код</a:t>
            </a:r>
            <a:r>
              <a:rPr lang="sr-Latn-RS" sz="2400" dirty="0"/>
              <a:t> </a:t>
            </a:r>
            <a:r>
              <a:rPr lang="sr-Cyrl-RS" sz="2400" dirty="0"/>
              <a:t>обостране</a:t>
            </a:r>
            <a:r>
              <a:rPr lang="sr-Latn-RS" sz="2400" dirty="0"/>
              <a:t> </a:t>
            </a:r>
            <a:r>
              <a:rPr lang="sr-Cyrl-RS" sz="2400" dirty="0"/>
              <a:t>започињем</a:t>
            </a:r>
            <a:r>
              <a:rPr lang="sr-Latn-RS" sz="2400" dirty="0"/>
              <a:t> </a:t>
            </a:r>
            <a:r>
              <a:rPr lang="sr-Cyrl-RS" sz="2400" dirty="0"/>
              <a:t>ногом</a:t>
            </a:r>
            <a:r>
              <a:rPr lang="sr-Latn-RS" sz="2400" dirty="0"/>
              <a:t> </a:t>
            </a:r>
            <a:r>
              <a:rPr lang="sr-Cyrl-RS" sz="2400" dirty="0"/>
              <a:t>за</a:t>
            </a:r>
            <a:r>
              <a:rPr lang="sr-Latn-RS" sz="2400" dirty="0"/>
              <a:t> </a:t>
            </a:r>
            <a:r>
              <a:rPr lang="sr-Cyrl-RS" sz="2400" dirty="0"/>
              <a:t>коју</a:t>
            </a:r>
            <a:r>
              <a:rPr lang="sr-Latn-RS" sz="2400" dirty="0"/>
              <a:t> </a:t>
            </a:r>
            <a:r>
              <a:rPr lang="sr-Cyrl-RS" sz="2400" dirty="0"/>
              <a:t>сматра</a:t>
            </a:r>
            <a:r>
              <a:rPr lang="sr-Latn-RS" sz="2400" dirty="0"/>
              <a:t> </a:t>
            </a:r>
            <a:r>
              <a:rPr lang="sr-Cyrl-RS" sz="2400" dirty="0"/>
              <a:t>да</a:t>
            </a:r>
            <a:r>
              <a:rPr lang="sr-Latn-RS" sz="2400" dirty="0"/>
              <a:t> </a:t>
            </a:r>
            <a:r>
              <a:rPr lang="sr-Cyrl-RS" sz="2400" dirty="0"/>
              <a:t>је</a:t>
            </a:r>
            <a:r>
              <a:rPr lang="sr-Latn-RS" sz="2400" dirty="0"/>
              <a:t> </a:t>
            </a:r>
            <a:r>
              <a:rPr lang="sr-Cyrl-RS" sz="2400" dirty="0"/>
              <a:t>јача</a:t>
            </a:r>
            <a:r>
              <a:rPr lang="sr-Latn-RS" sz="2400" dirty="0"/>
              <a:t>.</a:t>
            </a:r>
          </a:p>
          <a:p>
            <a:pPr algn="just"/>
            <a:r>
              <a:rPr lang="sr-Cyrl-RS" sz="2400" dirty="0"/>
              <a:t>У</a:t>
            </a:r>
            <a:r>
              <a:rPr lang="sr-Latn-RS" sz="2400" dirty="0"/>
              <a:t> </a:t>
            </a:r>
            <a:r>
              <a:rPr lang="sr-Cyrl-RS" sz="2400" dirty="0"/>
              <a:t>овој</a:t>
            </a:r>
            <a:r>
              <a:rPr lang="sr-Latn-RS" sz="2400" dirty="0"/>
              <a:t> </a:t>
            </a:r>
            <a:r>
              <a:rPr lang="sr-Cyrl-RS" sz="2400" dirty="0"/>
              <a:t>фази</a:t>
            </a:r>
            <a:r>
              <a:rPr lang="sr-Latn-RS" sz="2400" dirty="0"/>
              <a:t> </a:t>
            </a:r>
            <a:r>
              <a:rPr lang="sr-Cyrl-RS" sz="2400" dirty="0"/>
              <a:t>кораци</a:t>
            </a:r>
            <a:r>
              <a:rPr lang="sr-Latn-RS" sz="2400" dirty="0"/>
              <a:t> </a:t>
            </a:r>
            <a:r>
              <a:rPr lang="sr-Cyrl-RS" sz="2400" dirty="0"/>
              <a:t>треба</a:t>
            </a:r>
            <a:r>
              <a:rPr lang="sr-Latn-RS" sz="2400" dirty="0"/>
              <a:t> </a:t>
            </a:r>
            <a:r>
              <a:rPr lang="sr-Cyrl-RS" sz="2400" dirty="0"/>
              <a:t>да</a:t>
            </a:r>
            <a:r>
              <a:rPr lang="sr-Latn-RS" sz="2400" dirty="0"/>
              <a:t> </a:t>
            </a:r>
            <a:r>
              <a:rPr lang="sr-Cyrl-RS" sz="2400" dirty="0"/>
              <a:t>буду</a:t>
            </a:r>
            <a:r>
              <a:rPr lang="sr-Latn-RS" sz="2400" dirty="0"/>
              <a:t> </a:t>
            </a:r>
            <a:r>
              <a:rPr lang="sr-Cyrl-RS" sz="2400" dirty="0"/>
              <a:t>кратки</a:t>
            </a:r>
            <a:r>
              <a:rPr lang="sr-Latn-RS" sz="2400" dirty="0"/>
              <a:t> </a:t>
            </a:r>
            <a:r>
              <a:rPr lang="sr-Cyrl-RS" sz="2400" dirty="0"/>
              <a:t>како</a:t>
            </a:r>
            <a:r>
              <a:rPr lang="sr-Latn-RS" sz="2400" dirty="0"/>
              <a:t> </a:t>
            </a:r>
            <a:r>
              <a:rPr lang="sr-Cyrl-RS" sz="2400" dirty="0"/>
              <a:t>би</a:t>
            </a:r>
            <a:r>
              <a:rPr lang="sr-Latn-RS" sz="2400" dirty="0"/>
              <a:t> </a:t>
            </a:r>
            <a:r>
              <a:rPr lang="sr-Cyrl-RS" sz="2400" dirty="0"/>
              <a:t>се</a:t>
            </a:r>
            <a:r>
              <a:rPr lang="sr-Latn-RS" sz="2400" dirty="0"/>
              <a:t> </a:t>
            </a:r>
            <a:r>
              <a:rPr lang="sr-Cyrl-RS" sz="2400" dirty="0"/>
              <a:t>одржала</a:t>
            </a:r>
            <a:r>
              <a:rPr lang="sr-Latn-RS" sz="2400" dirty="0"/>
              <a:t> </a:t>
            </a:r>
            <a:r>
              <a:rPr lang="sr-Cyrl-RS" sz="2400" dirty="0"/>
              <a:t>равнотежа</a:t>
            </a:r>
            <a:r>
              <a:rPr lang="sr-Latn-RS" sz="2400" dirty="0"/>
              <a:t>, </a:t>
            </a:r>
            <a:r>
              <a:rPr lang="sr-Cyrl-RS" sz="2400" dirty="0"/>
              <a:t>а</a:t>
            </a:r>
            <a:r>
              <a:rPr lang="sr-Latn-RS" sz="2400" dirty="0"/>
              <a:t> </a:t>
            </a:r>
            <a:r>
              <a:rPr lang="sr-Cyrl-RS" sz="2400" dirty="0"/>
              <a:t>затим</a:t>
            </a:r>
            <a:r>
              <a:rPr lang="sr-Latn-RS" sz="2400" dirty="0"/>
              <a:t> </a:t>
            </a:r>
            <a:r>
              <a:rPr lang="sr-Cyrl-RS" sz="2400" dirty="0"/>
              <a:t>се</a:t>
            </a:r>
            <a:r>
              <a:rPr lang="sr-Latn-RS" sz="2400" dirty="0"/>
              <a:t> </a:t>
            </a:r>
            <a:r>
              <a:rPr lang="sr-Cyrl-RS" sz="2400" dirty="0"/>
              <a:t>постепено</a:t>
            </a:r>
            <a:r>
              <a:rPr lang="sr-Latn-RS" sz="2400" dirty="0"/>
              <a:t> </a:t>
            </a:r>
            <a:r>
              <a:rPr lang="sr-Cyrl-RS" sz="2400" dirty="0"/>
              <a:t>продужавају</a:t>
            </a:r>
            <a:r>
              <a:rPr lang="sr-Latn-RS" sz="2400" dirty="0"/>
              <a:t>. </a:t>
            </a:r>
            <a:r>
              <a:rPr lang="sr-Cyrl-RS" sz="2400" dirty="0"/>
              <a:t>Након</a:t>
            </a:r>
            <a:r>
              <a:rPr lang="sr-Latn-RS" sz="2400" dirty="0"/>
              <a:t> </a:t>
            </a:r>
            <a:r>
              <a:rPr lang="sr-Cyrl-RS" sz="2400" dirty="0"/>
              <a:t>вежбе</a:t>
            </a:r>
            <a:r>
              <a:rPr lang="sr-Latn-RS" sz="2400" dirty="0"/>
              <a:t> </a:t>
            </a:r>
            <a:r>
              <a:rPr lang="sr-Cyrl-RS" sz="2400" dirty="0"/>
              <a:t>на</a:t>
            </a:r>
            <a:r>
              <a:rPr lang="sr-Latn-RS" sz="2400" dirty="0"/>
              <a:t> </a:t>
            </a:r>
            <a:r>
              <a:rPr lang="sr-Cyrl-RS" sz="2400" dirty="0"/>
              <a:t>разбоју</a:t>
            </a:r>
            <a:r>
              <a:rPr lang="sr-Latn-RS" sz="2400" dirty="0"/>
              <a:t> </a:t>
            </a:r>
            <a:r>
              <a:rPr lang="sr-Cyrl-RS" sz="2400" dirty="0"/>
              <a:t>и</a:t>
            </a:r>
            <a:r>
              <a:rPr lang="sr-Latn-RS" sz="2400" dirty="0"/>
              <a:t> </a:t>
            </a:r>
            <a:r>
              <a:rPr lang="sr-Cyrl-RS" sz="2400" dirty="0"/>
              <a:t>постизања</a:t>
            </a:r>
            <a:r>
              <a:rPr lang="sr-Latn-RS" sz="2400" dirty="0"/>
              <a:t> </a:t>
            </a:r>
            <a:r>
              <a:rPr lang="sr-Cyrl-RS" sz="2400" dirty="0"/>
              <a:t>задовољавајућег</a:t>
            </a:r>
            <a:r>
              <a:rPr lang="sr-Latn-RS" sz="2400" dirty="0"/>
              <a:t> </a:t>
            </a:r>
            <a:r>
              <a:rPr lang="sr-Cyrl-RS" sz="2400" dirty="0"/>
              <a:t>ходања</a:t>
            </a:r>
            <a:r>
              <a:rPr lang="sr-Latn-RS" sz="2400" dirty="0"/>
              <a:t> </a:t>
            </a:r>
            <a:r>
              <a:rPr lang="sr-Cyrl-RS" sz="2400" dirty="0"/>
              <a:t>приступа</a:t>
            </a:r>
            <a:r>
              <a:rPr lang="sr-Latn-RS" sz="2400" dirty="0"/>
              <a:t> </a:t>
            </a:r>
            <a:r>
              <a:rPr lang="sr-Cyrl-RS" sz="2400" dirty="0"/>
              <a:t>се</a:t>
            </a:r>
            <a:r>
              <a:rPr lang="sr-Latn-RS" sz="2400" dirty="0"/>
              <a:t> </a:t>
            </a:r>
            <a:r>
              <a:rPr lang="sr-Cyrl-RS" sz="2400" dirty="0"/>
              <a:t>ходу</a:t>
            </a:r>
            <a:r>
              <a:rPr lang="sr-Latn-RS" sz="2400" dirty="0"/>
              <a:t> </a:t>
            </a:r>
            <a:r>
              <a:rPr lang="sr-Cyrl-RS" sz="2400" dirty="0"/>
              <a:t>са</a:t>
            </a:r>
            <a:r>
              <a:rPr lang="sr-Latn-RS" sz="2400" dirty="0"/>
              <a:t> </a:t>
            </a:r>
            <a:r>
              <a:rPr lang="sr-Cyrl-RS" sz="2400" dirty="0"/>
              <a:t>штакама</a:t>
            </a:r>
            <a:r>
              <a:rPr lang="sr-Latn-RS" sz="2400" dirty="0"/>
              <a:t>, </a:t>
            </a:r>
            <a:r>
              <a:rPr lang="sr-Cyrl-RS" sz="2400" dirty="0"/>
              <a:t>при</a:t>
            </a:r>
            <a:r>
              <a:rPr lang="sr-Latn-RS" sz="2400" dirty="0"/>
              <a:t> </a:t>
            </a:r>
            <a:r>
              <a:rPr lang="sr-Cyrl-RS" sz="2400" dirty="0"/>
              <a:t>чему</a:t>
            </a:r>
            <a:r>
              <a:rPr lang="sr-Latn-RS" sz="2400" dirty="0"/>
              <a:t> </a:t>
            </a:r>
            <a:r>
              <a:rPr lang="sr-Cyrl-RS" sz="2400" dirty="0"/>
              <a:t>их</a:t>
            </a:r>
            <a:r>
              <a:rPr lang="sr-Latn-RS" sz="2400" dirty="0"/>
              <a:t> </a:t>
            </a:r>
            <a:r>
              <a:rPr lang="sr-Cyrl-RS" sz="2400" dirty="0"/>
              <a:t>не</a:t>
            </a:r>
            <a:r>
              <a:rPr lang="sr-Latn-RS" sz="2400" dirty="0"/>
              <a:t> </a:t>
            </a:r>
            <a:r>
              <a:rPr lang="sr-Cyrl-RS" sz="2400" dirty="0"/>
              <a:t>треба</a:t>
            </a:r>
            <a:r>
              <a:rPr lang="sr-Latn-RS" sz="2400" dirty="0"/>
              <a:t> </a:t>
            </a:r>
            <a:r>
              <a:rPr lang="sr-Cyrl-RS" sz="2400" dirty="0"/>
              <a:t>истурати</a:t>
            </a:r>
            <a:r>
              <a:rPr lang="sr-Latn-RS" sz="2400" dirty="0"/>
              <a:t> </a:t>
            </a:r>
            <a:r>
              <a:rPr lang="sr-Cyrl-RS" sz="2400" dirty="0"/>
              <a:t>испред</a:t>
            </a:r>
            <a:r>
              <a:rPr lang="sr-Latn-RS" sz="2400" dirty="0"/>
              <a:t> </a:t>
            </a:r>
            <a:r>
              <a:rPr lang="sr-Cyrl-RS" sz="2400" dirty="0"/>
              <a:t>тела</a:t>
            </a:r>
            <a:r>
              <a:rPr lang="sr-Latn-RS" sz="2400" dirty="0"/>
              <a:t> </a:t>
            </a:r>
            <a:r>
              <a:rPr lang="sr-Cyrl-RS" sz="2400" dirty="0"/>
              <a:t>јер</a:t>
            </a:r>
            <a:r>
              <a:rPr lang="sr-Latn-RS" sz="2400" dirty="0"/>
              <a:t> </a:t>
            </a:r>
            <a:r>
              <a:rPr lang="sr-Cyrl-RS" sz="2400" dirty="0"/>
              <a:t>може</a:t>
            </a:r>
            <a:r>
              <a:rPr lang="sr-Latn-RS" sz="2400" dirty="0"/>
              <a:t> </a:t>
            </a:r>
            <a:r>
              <a:rPr lang="sr-Cyrl-RS" sz="2400" dirty="0"/>
              <a:t>доћи</a:t>
            </a:r>
            <a:r>
              <a:rPr lang="sr-Latn-RS" sz="2400" dirty="0"/>
              <a:t> </a:t>
            </a:r>
            <a:r>
              <a:rPr lang="sr-Cyrl-RS" sz="2400" dirty="0"/>
              <a:t>до</a:t>
            </a:r>
            <a:r>
              <a:rPr lang="sr-Latn-RS" sz="2400" dirty="0"/>
              <a:t> </a:t>
            </a:r>
            <a:r>
              <a:rPr lang="sr-Cyrl-RS" sz="2400" dirty="0"/>
              <a:t>ометања</a:t>
            </a:r>
            <a:r>
              <a:rPr lang="sr-Latn-RS" sz="2400" dirty="0"/>
              <a:t> </a:t>
            </a:r>
            <a:r>
              <a:rPr lang="sr-Cyrl-RS" sz="2400" dirty="0"/>
              <a:t>равнотеже</a:t>
            </a:r>
            <a:r>
              <a:rPr lang="sr-Latn-R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0069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78" y="1046982"/>
            <a:ext cx="8566485" cy="5411804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r-Latn-RS" b="1" spc="600" dirty="0" smtClean="0">
                <a:solidFill>
                  <a:schemeClr val="tx2"/>
                </a:solidFill>
              </a:rPr>
              <a:t>5. </a:t>
            </a:r>
            <a:r>
              <a:rPr lang="sr-Cyrl-RS" b="1" spc="600" dirty="0" smtClean="0">
                <a:solidFill>
                  <a:schemeClr val="tx2"/>
                </a:solidFill>
              </a:rPr>
              <a:t>ПЕЊАЊЕ</a:t>
            </a:r>
            <a:r>
              <a:rPr lang="sr-Latn-RS" b="1" spc="600" dirty="0" smtClean="0">
                <a:solidFill>
                  <a:schemeClr val="tx2"/>
                </a:solidFill>
              </a:rPr>
              <a:t> </a:t>
            </a:r>
            <a:r>
              <a:rPr lang="sr-Cyrl-RS" b="1" spc="600" dirty="0" smtClean="0">
                <a:solidFill>
                  <a:schemeClr val="tx2"/>
                </a:solidFill>
              </a:rPr>
              <a:t>ПАЦИЈЕНТА</a:t>
            </a:r>
            <a:r>
              <a:rPr lang="sr-Latn-RS" b="1" spc="600" dirty="0" smtClean="0">
                <a:solidFill>
                  <a:schemeClr val="tx2"/>
                </a:solidFill>
              </a:rPr>
              <a:t> </a:t>
            </a:r>
            <a:r>
              <a:rPr lang="sr-Cyrl-RS" b="1" spc="600" dirty="0" smtClean="0">
                <a:solidFill>
                  <a:schemeClr val="tx2"/>
                </a:solidFill>
              </a:rPr>
              <a:t>УЗ</a:t>
            </a:r>
            <a:r>
              <a:rPr lang="sr-Latn-RS" b="1" spc="600" dirty="0" smtClean="0">
                <a:solidFill>
                  <a:schemeClr val="tx2"/>
                </a:solidFill>
              </a:rPr>
              <a:t> </a:t>
            </a:r>
            <a:r>
              <a:rPr lang="sr-Cyrl-RS" b="1" spc="600" dirty="0" smtClean="0">
                <a:solidFill>
                  <a:schemeClr val="tx2"/>
                </a:solidFill>
              </a:rPr>
              <a:t>СТЕПЕНИЦЕ</a:t>
            </a:r>
            <a:endParaRPr lang="sr-Latn-RS" b="1" spc="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sr-Latn-RS" b="1" spc="600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sr-Cyrl-RS" b="1" dirty="0" smtClean="0"/>
              <a:t>Ова</a:t>
            </a:r>
            <a:r>
              <a:rPr lang="sr-Latn-RS" b="1" dirty="0" smtClean="0"/>
              <a:t> </a:t>
            </a:r>
            <a:r>
              <a:rPr lang="sr-Cyrl-RS" b="1" dirty="0" smtClean="0"/>
              <a:t>врста</a:t>
            </a:r>
            <a:r>
              <a:rPr lang="sr-Latn-RS" b="1" dirty="0" smtClean="0"/>
              <a:t> </a:t>
            </a:r>
            <a:r>
              <a:rPr lang="sr-Cyrl-RS" b="1" dirty="0" smtClean="0"/>
              <a:t>кретања</a:t>
            </a:r>
            <a:r>
              <a:rPr lang="sr-Latn-RS" b="1" dirty="0" smtClean="0"/>
              <a:t> </a:t>
            </a:r>
            <a:r>
              <a:rPr lang="sr-Cyrl-RS" b="1" dirty="0" smtClean="0"/>
              <a:t>код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пацијента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протезом</a:t>
            </a:r>
            <a:r>
              <a:rPr lang="sr-Latn-RS" b="1" dirty="0" smtClean="0"/>
              <a:t> </a:t>
            </a:r>
            <a:r>
              <a:rPr lang="sr-Cyrl-RS" b="1" dirty="0" smtClean="0"/>
              <a:t>захтева</a:t>
            </a:r>
            <a:r>
              <a:rPr lang="sr-Latn-RS" b="1" dirty="0" smtClean="0"/>
              <a:t> </a:t>
            </a:r>
            <a:r>
              <a:rPr lang="sr-Cyrl-RS" b="1" dirty="0" smtClean="0"/>
              <a:t>посебну</a:t>
            </a:r>
            <a:r>
              <a:rPr lang="sr-Latn-RS" b="1" dirty="0" smtClean="0"/>
              <a:t> </a:t>
            </a:r>
            <a:r>
              <a:rPr lang="sr-Cyrl-RS" b="1" dirty="0" smtClean="0"/>
              <a:t>пажњу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спровођење</a:t>
            </a:r>
            <a:r>
              <a:rPr lang="sr-Latn-RS" b="1" dirty="0" smtClean="0"/>
              <a:t> </a:t>
            </a:r>
            <a:r>
              <a:rPr lang="sr-Cyrl-RS" b="1" dirty="0" smtClean="0"/>
              <a:t>посебних</a:t>
            </a:r>
            <a:r>
              <a:rPr lang="sr-Latn-RS" b="1" dirty="0" smtClean="0"/>
              <a:t> </a:t>
            </a:r>
            <a:r>
              <a:rPr lang="sr-Cyrl-RS" b="1" dirty="0" smtClean="0"/>
              <a:t>вежби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једностраном</a:t>
            </a:r>
            <a:r>
              <a:rPr lang="sr-Latn-RS" dirty="0" smtClean="0"/>
              <a:t> </a:t>
            </a:r>
            <a:r>
              <a:rPr lang="sr-Cyrl-RS" dirty="0" smtClean="0"/>
              <a:t>потколеном</a:t>
            </a:r>
            <a:r>
              <a:rPr lang="sr-Latn-RS" dirty="0" smtClean="0"/>
              <a:t> </a:t>
            </a:r>
            <a:r>
              <a:rPr lang="sr-Cyrl-RS" dirty="0" smtClean="0"/>
              <a:t>ампутацијом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пење</a:t>
            </a:r>
            <a:r>
              <a:rPr lang="sr-Latn-RS" dirty="0" smtClean="0"/>
              <a:t> </a:t>
            </a:r>
            <a:r>
              <a:rPr lang="sr-Cyrl-RS" dirty="0" smtClean="0"/>
              <a:t>уз</a:t>
            </a:r>
            <a:r>
              <a:rPr lang="sr-Latn-RS" dirty="0" smtClean="0"/>
              <a:t> </a:t>
            </a:r>
            <a:r>
              <a:rPr lang="sr-Cyrl-RS" dirty="0" smtClean="0"/>
              <a:t>степенице</a:t>
            </a:r>
            <a:r>
              <a:rPr lang="sr-Latn-RS" dirty="0" smtClean="0"/>
              <a:t> </a:t>
            </a:r>
            <a:r>
              <a:rPr lang="sr-Cyrl-RS" dirty="0" smtClean="0"/>
              <a:t>исто</a:t>
            </a:r>
            <a:r>
              <a:rPr lang="sr-Latn-RS" dirty="0" smtClean="0"/>
              <a:t> </a:t>
            </a:r>
            <a:r>
              <a:rPr lang="sr-Cyrl-RS" dirty="0" smtClean="0"/>
              <a:t>као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здрав</a:t>
            </a:r>
            <a:r>
              <a:rPr lang="sr-Latn-RS" dirty="0" smtClean="0"/>
              <a:t> </a:t>
            </a:r>
            <a:r>
              <a:rPr lang="sr-Cyrl-RS" dirty="0" smtClean="0"/>
              <a:t>човек</a:t>
            </a:r>
            <a:r>
              <a:rPr lang="sr-Latn-RS" dirty="0" smtClean="0"/>
              <a:t>, </a:t>
            </a:r>
            <a:r>
              <a:rPr lang="sr-Cyrl-RS" dirty="0" smtClean="0"/>
              <a:t>док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једностраном</a:t>
            </a:r>
            <a:r>
              <a:rPr lang="sr-Latn-RS" dirty="0" smtClean="0"/>
              <a:t> </a:t>
            </a:r>
            <a:r>
              <a:rPr lang="sr-Cyrl-RS" dirty="0" smtClean="0"/>
              <a:t>натколеном</a:t>
            </a:r>
            <a:r>
              <a:rPr lang="sr-Latn-RS" dirty="0" smtClean="0"/>
              <a:t> </a:t>
            </a:r>
            <a:r>
              <a:rPr lang="sr-Cyrl-RS" dirty="0" smtClean="0"/>
              <a:t>ампутацијом</a:t>
            </a:r>
            <a:r>
              <a:rPr lang="sr-Latn-RS" dirty="0" smtClean="0"/>
              <a:t> </a:t>
            </a:r>
            <a:r>
              <a:rPr lang="sr-Cyrl-RS" dirty="0" smtClean="0"/>
              <a:t>пење</a:t>
            </a:r>
            <a:r>
              <a:rPr lang="sr-Latn-RS" dirty="0" smtClean="0"/>
              <a:t> </a:t>
            </a:r>
            <a:r>
              <a:rPr lang="sr-Cyrl-RS" dirty="0" smtClean="0"/>
              <a:t>пребацујући</a:t>
            </a:r>
            <a:r>
              <a:rPr lang="sr-Latn-RS" dirty="0" smtClean="0"/>
              <a:t> </a:t>
            </a:r>
            <a:r>
              <a:rPr lang="sr-Cyrl-RS" dirty="0" smtClean="0"/>
              <a:t>тежину</a:t>
            </a:r>
            <a:r>
              <a:rPr lang="sr-Latn-RS" dirty="0" smtClean="0"/>
              <a:t> </a:t>
            </a:r>
            <a:r>
              <a:rPr lang="sr-Cyrl-RS" dirty="0" smtClean="0"/>
              <a:t>тела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протезу</a:t>
            </a:r>
            <a:r>
              <a:rPr lang="sr-Latn-RS" dirty="0" smtClean="0"/>
              <a:t> </a:t>
            </a:r>
            <a:r>
              <a:rPr lang="sr-Cyrl-RS" dirty="0" smtClean="0"/>
              <a:t>након</a:t>
            </a:r>
            <a:r>
              <a:rPr lang="sr-Latn-RS" dirty="0" smtClean="0"/>
              <a:t> </a:t>
            </a:r>
            <a:r>
              <a:rPr lang="sr-Cyrl-RS" dirty="0" smtClean="0"/>
              <a:t>чега</a:t>
            </a:r>
            <a:r>
              <a:rPr lang="sr-Latn-RS" dirty="0" smtClean="0"/>
              <a:t> </a:t>
            </a:r>
            <a:r>
              <a:rPr lang="sr-Cyrl-RS" dirty="0" smtClean="0"/>
              <a:t>поставља</a:t>
            </a:r>
            <a:r>
              <a:rPr lang="sr-Latn-RS" dirty="0" smtClean="0"/>
              <a:t> </a:t>
            </a:r>
            <a:r>
              <a:rPr lang="sr-Cyrl-RS" dirty="0" smtClean="0"/>
              <a:t>нормално</a:t>
            </a:r>
            <a:r>
              <a:rPr lang="sr-Latn-RS" dirty="0" smtClean="0"/>
              <a:t> </a:t>
            </a:r>
            <a:r>
              <a:rPr lang="sr-Cyrl-RS" dirty="0" smtClean="0"/>
              <a:t>стопало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следећи</a:t>
            </a:r>
            <a:r>
              <a:rPr lang="sr-Latn-RS" dirty="0" smtClean="0"/>
              <a:t> </a:t>
            </a:r>
            <a:r>
              <a:rPr lang="sr-Cyrl-RS" dirty="0" smtClean="0"/>
              <a:t>степеник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даље</a:t>
            </a:r>
            <a:r>
              <a:rPr lang="sr-Latn-RS" dirty="0" smtClean="0"/>
              <a:t> </a:t>
            </a: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пребацује</a:t>
            </a:r>
            <a:r>
              <a:rPr lang="sr-Latn-RS" dirty="0" smtClean="0"/>
              <a:t> </a:t>
            </a:r>
            <a:r>
              <a:rPr lang="sr-Cyrl-RS" dirty="0" smtClean="0"/>
              <a:t>тежину</a:t>
            </a:r>
            <a:r>
              <a:rPr lang="sr-Latn-RS" dirty="0" smtClean="0"/>
              <a:t> </a:t>
            </a:r>
            <a:r>
              <a:rPr lang="sr-Cyrl-RS" dirty="0" smtClean="0"/>
              <a:t>тела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нормалну</a:t>
            </a:r>
            <a:r>
              <a:rPr lang="sr-Latn-RS" dirty="0" smtClean="0"/>
              <a:t> </a:t>
            </a:r>
            <a:r>
              <a:rPr lang="sr-Cyrl-RS" dirty="0" smtClean="0"/>
              <a:t>ногу</a:t>
            </a:r>
            <a:r>
              <a:rPr lang="sr-Latn-RS" dirty="0" smtClean="0"/>
              <a:t>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чему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подиже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степеник</a:t>
            </a:r>
            <a:r>
              <a:rPr lang="sr-Latn-RS" dirty="0" smtClean="0"/>
              <a:t> </a:t>
            </a:r>
            <a:r>
              <a:rPr lang="sr-Cyrl-RS" dirty="0" smtClean="0"/>
              <a:t>више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b="1" dirty="0" smtClean="0"/>
              <a:t>Пацијент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обостраним</a:t>
            </a:r>
            <a:r>
              <a:rPr lang="sr-Latn-RS" b="1" dirty="0" smtClean="0"/>
              <a:t> </a:t>
            </a:r>
            <a:r>
              <a:rPr lang="sr-Cyrl-RS" b="1" dirty="0" smtClean="0"/>
              <a:t>ампутацијама</a:t>
            </a:r>
            <a:r>
              <a:rPr lang="sr-Latn-RS" b="1" dirty="0" smtClean="0"/>
              <a:t> </a:t>
            </a:r>
            <a:r>
              <a:rPr lang="sr-Cyrl-RS" b="1" dirty="0" smtClean="0"/>
              <a:t>треба</a:t>
            </a:r>
            <a:r>
              <a:rPr lang="sr-Latn-RS" b="1" dirty="0" smtClean="0"/>
              <a:t> </a:t>
            </a: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почетку</a:t>
            </a:r>
            <a:r>
              <a:rPr lang="sr-Latn-RS" b="1" dirty="0" smtClean="0"/>
              <a:t> </a:t>
            </a:r>
            <a:r>
              <a:rPr lang="sr-Cyrl-RS" b="1" dirty="0" smtClean="0"/>
              <a:t>да</a:t>
            </a:r>
            <a:r>
              <a:rPr lang="sr-Latn-RS" b="1" dirty="0" smtClean="0"/>
              <a:t> </a:t>
            </a:r>
            <a:r>
              <a:rPr lang="sr-Cyrl-RS" b="1" dirty="0" smtClean="0"/>
              <a:t>користи</a:t>
            </a:r>
            <a:r>
              <a:rPr lang="sr-Latn-RS" b="1" dirty="0" smtClean="0"/>
              <a:t> </a:t>
            </a:r>
            <a:r>
              <a:rPr lang="sr-Cyrl-RS" b="1" dirty="0" smtClean="0"/>
              <a:t>степениште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оградом</a:t>
            </a:r>
            <a:r>
              <a:rPr lang="sr-Latn-RS" b="1" dirty="0" smtClean="0"/>
              <a:t> </a:t>
            </a:r>
            <a:r>
              <a:rPr lang="sr-Cyrl-RS" b="1" dirty="0" smtClean="0"/>
              <a:t>како</a:t>
            </a:r>
            <a:r>
              <a:rPr lang="sr-Latn-RS" b="1" dirty="0" smtClean="0"/>
              <a:t> </a:t>
            </a:r>
            <a:r>
              <a:rPr lang="sr-Cyrl-RS" b="1" dirty="0" smtClean="0"/>
              <a:t>би</a:t>
            </a:r>
            <a:r>
              <a:rPr lang="sr-Latn-RS" b="1" dirty="0" smtClean="0"/>
              <a:t> </a:t>
            </a:r>
            <a:r>
              <a:rPr lang="sr-Cyrl-RS" b="1" dirty="0" smtClean="0"/>
              <a:t>одржавао</a:t>
            </a:r>
            <a:r>
              <a:rPr lang="sr-Latn-RS" b="1" dirty="0" smtClean="0"/>
              <a:t> </a:t>
            </a:r>
            <a:r>
              <a:rPr lang="sr-Cyrl-RS" b="1" dirty="0" smtClean="0"/>
              <a:t>равнотежу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428" r="42545"/>
          <a:stretch/>
        </p:blipFill>
        <p:spPr>
          <a:xfrm>
            <a:off x="9202821" y="1046982"/>
            <a:ext cx="2727157" cy="541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271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4842</TotalTime>
  <Words>2319</Words>
  <Application>Microsoft Office PowerPoint</Application>
  <PresentationFormat>Widescreen</PresentationFormat>
  <Paragraphs>246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Wingdings</vt:lpstr>
      <vt:lpstr>Wingdings 2</vt:lpstr>
      <vt:lpstr>Flow</vt:lpstr>
      <vt:lpstr>     </vt:lpstr>
      <vt:lpstr>V ПРОТЕТИЧКА ФАЗА Р ЕХАБИЛИТАЦИЈЕ</vt:lpstr>
      <vt:lpstr>PowerPoint Presentation</vt:lpstr>
      <vt:lpstr>PowerPoint Presentation</vt:lpstr>
      <vt:lpstr>Опрема за обуку пацијента</vt:lpstr>
      <vt:lpstr>ОСНОВНЕ ВЕЖБЕ  ЗА ХОД ПАЦИЈЕНТА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УЗРОЦИ ДЕВИЈАЦИЈА У ХОДУ</vt:lpstr>
      <vt:lpstr>PowerPoint Presentation</vt:lpstr>
      <vt:lpstr>PowerPoint Presentation</vt:lpstr>
      <vt:lpstr>PowerPoint Presentation</vt:lpstr>
      <vt:lpstr>ИСПИТИВАЊЕ ХОДА ПАЦИЈЕНТА СА ПРОТЕЗОМ</vt:lpstr>
      <vt:lpstr>ДЕВИЈАЦИЈЕ ХОДА КОД ПАЦИЈЕНТА СА ДОЊИМ АМПУТАЦИЈАМА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ХОД ПАЦИЈЕНТА СА ПРОТЕЗОМ ПРИ СВАКОДНЕВНИМ АКТИВНОСТИМА</vt:lpstr>
      <vt:lpstr>PowerPoint Presentation</vt:lpstr>
      <vt:lpstr>PowerPoint Presentation</vt:lpstr>
      <vt:lpstr>PowerPoint Presentation</vt:lpstr>
      <vt:lpstr>PowerPoint Presentation</vt:lpstr>
      <vt:lpstr>НАРЕДНА ПРЕДАВАЊА</vt:lpstr>
      <vt:lpstr>ХВАЛА НА ПАЖЊИ!!!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   </dc:title>
  <dc:creator>korisnik</dc:creator>
  <cp:lastModifiedBy>korisnik</cp:lastModifiedBy>
  <cp:revision>314</cp:revision>
  <dcterms:created xsi:type="dcterms:W3CDTF">2019-03-01T12:43:24Z</dcterms:created>
  <dcterms:modified xsi:type="dcterms:W3CDTF">2019-05-07T11:57:01Z</dcterms:modified>
</cp:coreProperties>
</file>