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20" r:id="rId2"/>
    <p:sldId id="321" r:id="rId3"/>
    <p:sldId id="349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50" r:id="rId13"/>
    <p:sldId id="351" r:id="rId14"/>
    <p:sldId id="352" r:id="rId15"/>
    <p:sldId id="353" r:id="rId16"/>
    <p:sldId id="354" r:id="rId17"/>
    <p:sldId id="3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33CC"/>
    <a:srgbClr val="EABB7E"/>
    <a:srgbClr val="CCECFF"/>
    <a:srgbClr val="0099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AA9DD-4A9A-484C-A684-B8A4F7CE2EB5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DABCF-43BB-4359-8708-D44B10DC1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8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186A8A-B538-4E88-B6FC-A3DC88C81B0A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6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F92C0-17E2-4ABC-84DC-E02EE5359741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1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0349-015F-4529-AAAC-CE4663E1A8B4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7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7D98-06F1-423B-BC20-4505BD6FF2DE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4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3A18-51FE-4217-81AB-7918AFF5A0A8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A33-0728-4ECC-80DE-35F7B2B096F4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38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4F6D-7F0A-45A5-9BA2-0C625A5D1137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1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20A8-19F5-421A-AB11-4FD4D2B769FD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9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46D7-6A0F-460C-8E09-8DFD9D18B9FB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8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B65-B7FB-4C4B-B34B-08AC2E23884B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6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1D8B-0CA5-47E7-97D7-D5DEC4BC66C4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4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9CB5-908F-4771-82F7-7BE611131D85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97DA2A-ABB5-457E-A12C-70D00410744A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4297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048001"/>
            <a:ext cx="8229600" cy="1470025"/>
          </a:xfrm>
        </p:spPr>
        <p:txBody>
          <a:bodyPr rtlCol="0">
            <a:noAutofit/>
          </a:bodyPr>
          <a:lstStyle/>
          <a:p>
            <a:pPr lvl="0"/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 </a:t>
            </a:r>
            <a:br>
              <a:rPr lang="en-US" sz="3200" dirty="0"/>
            </a:b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1" y="1141505"/>
            <a:ext cx="9143998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sr-Cyrl-CS" sz="2800" b="1" dirty="0">
                <a:solidFill>
                  <a:prstClr val="white"/>
                </a:solidFill>
              </a:rPr>
              <a:t>НАСТАВНИ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sr-Cyrl-CS" sz="2800" b="1" dirty="0">
                <a:solidFill>
                  <a:prstClr val="white"/>
                </a:solidFill>
              </a:rPr>
              <a:t>ПРЕДМЕТ</a:t>
            </a:r>
            <a:r>
              <a:rPr lang="en-US" sz="2800" b="1" dirty="0">
                <a:solidFill>
                  <a:prstClr val="white"/>
                </a:solidFill>
              </a:rPr>
              <a:t>-</a:t>
            </a:r>
            <a:r>
              <a:rPr lang="sr-Cyrl-CS" sz="2800" b="1" dirty="0">
                <a:solidFill>
                  <a:prstClr val="white"/>
                </a:solidFill>
              </a:rPr>
              <a:t>ПРОТЕТИКА</a:t>
            </a:r>
            <a:r>
              <a:rPr lang="sr-Latn-CS" sz="2800" b="1" dirty="0">
                <a:solidFill>
                  <a:prstClr val="white"/>
                </a:solidFill>
              </a:rPr>
              <a:t> </a:t>
            </a:r>
            <a:r>
              <a:rPr lang="sr-Cyrl-CS" sz="2800" b="1" dirty="0">
                <a:solidFill>
                  <a:prstClr val="white"/>
                </a:solidFill>
              </a:rPr>
              <a:t>И</a:t>
            </a:r>
            <a:r>
              <a:rPr lang="sr-Latn-CS" sz="2800" b="1" dirty="0">
                <a:solidFill>
                  <a:prstClr val="white"/>
                </a:solidFill>
              </a:rPr>
              <a:t> </a:t>
            </a:r>
            <a:r>
              <a:rPr lang="sr-Cyrl-CS" sz="2800" b="1" dirty="0">
                <a:solidFill>
                  <a:prstClr val="white"/>
                </a:solidFill>
              </a:rPr>
              <a:t>ОРТОТИКА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1809721" y="5357827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solidFill>
                <a:prstClr val="white"/>
              </a:solidFill>
              <a:latin typeface="Calibri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054" name="Picture 2" descr="C:\Users\direktor\Desktop\vms cuprija 1 - Copy\1.Kineziologija 2 moja predavanja\sk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42862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743918" y="1828800"/>
            <a:ext cx="10597850" cy="24314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r-Cyrl-CS" sz="2800" b="1" dirty="0">
                <a:solidFill>
                  <a:prstClr val="black"/>
                </a:solidFill>
              </a:rPr>
              <a:t>Предавање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sr-Latn-RS" sz="2800" b="1" dirty="0" smtClean="0">
                <a:solidFill>
                  <a:prstClr val="black"/>
                </a:solidFill>
              </a:rPr>
              <a:t>XIV</a:t>
            </a:r>
          </a:p>
          <a:p>
            <a:pPr algn="just"/>
            <a:endParaRPr lang="sr-Latn-RS" sz="2800" dirty="0" smtClean="0"/>
          </a:p>
          <a:p>
            <a:pPr algn="just"/>
            <a:r>
              <a:rPr lang="sr-Cyrl-RS" sz="2800" dirty="0" smtClean="0"/>
              <a:t>Ортозе</a:t>
            </a:r>
            <a:r>
              <a:rPr lang="sr-Latn-RS" sz="2800" dirty="0" smtClean="0"/>
              <a:t> </a:t>
            </a:r>
            <a:r>
              <a:rPr lang="sr-Cyrl-RS" sz="2800" dirty="0"/>
              <a:t>за</a:t>
            </a:r>
            <a:r>
              <a:rPr lang="sr-Latn-RS" sz="2800" dirty="0"/>
              <a:t> </a:t>
            </a:r>
            <a:r>
              <a:rPr lang="sr-Cyrl-RS" sz="2800" dirty="0"/>
              <a:t>кичмени</a:t>
            </a:r>
            <a:r>
              <a:rPr lang="sr-Latn-RS" sz="2800" dirty="0"/>
              <a:t> </a:t>
            </a:r>
            <a:r>
              <a:rPr lang="sr-Cyrl-RS" sz="2800" dirty="0"/>
              <a:t>стуб</a:t>
            </a:r>
            <a:r>
              <a:rPr lang="sr-Latn-RS" sz="2800" dirty="0"/>
              <a:t>, </a:t>
            </a:r>
            <a:r>
              <a:rPr lang="sr-Cyrl-RS" sz="2800" dirty="0"/>
              <a:t>цервикалне</a:t>
            </a:r>
            <a:r>
              <a:rPr lang="sr-Latn-RS" sz="2800" dirty="0"/>
              <a:t> </a:t>
            </a:r>
            <a:r>
              <a:rPr lang="sr-Cyrl-RS" sz="2800" dirty="0"/>
              <a:t>ортозе</a:t>
            </a:r>
            <a:r>
              <a:rPr lang="sr-Latn-RS" sz="2800" dirty="0"/>
              <a:t>, </a:t>
            </a:r>
            <a:r>
              <a:rPr lang="sr-Cyrl-RS" sz="2800" dirty="0"/>
              <a:t>ортозе</a:t>
            </a:r>
            <a:r>
              <a:rPr lang="sr-Latn-RS" sz="2800" dirty="0"/>
              <a:t> </a:t>
            </a:r>
            <a:r>
              <a:rPr lang="sr-Cyrl-RS" sz="2800" dirty="0"/>
              <a:t>за</a:t>
            </a:r>
            <a:r>
              <a:rPr lang="sr-Latn-RS" sz="2800" dirty="0"/>
              <a:t> </a:t>
            </a:r>
            <a:r>
              <a:rPr lang="sr-Cyrl-RS" sz="2800" dirty="0"/>
              <a:t>главу</a:t>
            </a:r>
            <a:r>
              <a:rPr lang="sr-Latn-RS" sz="2800" dirty="0"/>
              <a:t> </a:t>
            </a:r>
            <a:r>
              <a:rPr lang="sr-Cyrl-RS" sz="2800" dirty="0"/>
              <a:t>и</a:t>
            </a:r>
            <a:r>
              <a:rPr lang="sr-Latn-RS" sz="2800" dirty="0"/>
              <a:t> </a:t>
            </a:r>
            <a:r>
              <a:rPr lang="sr-Cyrl-RS" sz="2800" dirty="0"/>
              <a:t>врат</a:t>
            </a:r>
            <a:r>
              <a:rPr lang="sr-Latn-RS" sz="2800" dirty="0"/>
              <a:t>, </a:t>
            </a:r>
            <a:r>
              <a:rPr lang="sr-Cyrl-RS" sz="2800" dirty="0"/>
              <a:t>цервикоторокалне</a:t>
            </a:r>
            <a:r>
              <a:rPr lang="sr-Latn-RS" sz="2800" dirty="0"/>
              <a:t> </a:t>
            </a:r>
            <a:r>
              <a:rPr lang="sr-Cyrl-RS" sz="2800" dirty="0"/>
              <a:t>ортозе</a:t>
            </a:r>
            <a:r>
              <a:rPr lang="sr-Latn-RS" sz="2800" dirty="0"/>
              <a:t>, </a:t>
            </a:r>
            <a:r>
              <a:rPr lang="sr-Cyrl-RS" sz="2800" dirty="0"/>
              <a:t>тораколумбосакралне</a:t>
            </a:r>
            <a:r>
              <a:rPr lang="sr-Latn-RS" sz="2800" dirty="0"/>
              <a:t> </a:t>
            </a:r>
            <a:r>
              <a:rPr lang="sr-Cyrl-RS" sz="2800" dirty="0"/>
              <a:t>ортозе</a:t>
            </a:r>
            <a:r>
              <a:rPr lang="sr-Latn-RS" sz="2800" dirty="0"/>
              <a:t>, </a:t>
            </a:r>
            <a:r>
              <a:rPr lang="sr-Cyrl-RS" sz="2800" dirty="0"/>
              <a:t>лумбосакралне</a:t>
            </a:r>
            <a:r>
              <a:rPr lang="sr-Latn-RS" sz="2800" dirty="0"/>
              <a:t> </a:t>
            </a:r>
            <a:r>
              <a:rPr lang="sr-Cyrl-RS" sz="2800" dirty="0"/>
              <a:t>ортозе</a:t>
            </a:r>
            <a:r>
              <a:rPr lang="sr-Latn-RS" sz="2800" dirty="0"/>
              <a:t>, </a:t>
            </a:r>
            <a:r>
              <a:rPr lang="sr-Cyrl-RS" sz="2800" dirty="0"/>
              <a:t>ортозе</a:t>
            </a:r>
            <a:r>
              <a:rPr lang="sr-Latn-RS" sz="2800" dirty="0"/>
              <a:t> </a:t>
            </a:r>
            <a:r>
              <a:rPr lang="sr-Cyrl-RS" sz="2800" dirty="0"/>
              <a:t>за</a:t>
            </a:r>
            <a:r>
              <a:rPr lang="sr-Latn-RS" sz="2800" dirty="0"/>
              <a:t> </a:t>
            </a:r>
            <a:r>
              <a:rPr lang="sr-Cyrl-RS" sz="2800" dirty="0"/>
              <a:t>лечење</a:t>
            </a:r>
            <a:r>
              <a:rPr lang="sr-Latn-RS" sz="2800" dirty="0"/>
              <a:t> </a:t>
            </a:r>
            <a:r>
              <a:rPr lang="sr-Cyrl-RS" sz="2800" dirty="0"/>
              <a:t>сколиоза</a:t>
            </a:r>
            <a:r>
              <a:rPr lang="sr-Latn-RS" sz="2800" dirty="0"/>
              <a:t>.</a:t>
            </a:r>
            <a:endParaRPr lang="ru-RU" sz="2800" dirty="0"/>
          </a:p>
          <a:p>
            <a:pPr algn="ctr"/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8" name="Picture 7" descr="800px_COLOURBOX34535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4626313"/>
            <a:ext cx="4162382" cy="15881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/>
          <p:cNvSpPr txBox="1"/>
          <p:nvPr/>
        </p:nvSpPr>
        <p:spPr>
          <a:xfrm>
            <a:off x="3505200" y="6279282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400" b="1" i="1" dirty="0">
                <a:solidFill>
                  <a:prstClr val="white"/>
                </a:solidFill>
              </a:rPr>
              <a:t>проф.др Милорад Јеркан</a:t>
            </a:r>
            <a:endParaRPr lang="en-US" sz="2400" b="1" i="1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>
                <a:solidFill>
                  <a:srgbClr val="DCD8DC">
                    <a:shade val="90000"/>
                  </a:srgbClr>
                </a:solidFill>
              </a:rPr>
              <a:pPr/>
              <a:t>1</a:t>
            </a:fld>
            <a:endParaRPr lang="en-US">
              <a:solidFill>
                <a:srgbClr val="DCD8DC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1583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Cyrl-RS" sz="4800" b="1" dirty="0" smtClean="0"/>
              <a:t>ОРТОЗЕ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ЗА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ГЛАВУ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И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ВРАТ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967231"/>
            <a:ext cx="7058526" cy="4545864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r-Cyrl-RS" b="1" dirty="0" smtClean="0"/>
              <a:t>Ове</a:t>
            </a:r>
            <a:r>
              <a:rPr lang="sr-Latn-RS" b="1" dirty="0" smtClean="0"/>
              <a:t> </a:t>
            </a:r>
            <a:r>
              <a:rPr lang="sr-Cyrl-RS" b="1" dirty="0" smtClean="0"/>
              <a:t>ортозе</a:t>
            </a:r>
            <a:r>
              <a:rPr lang="sr-Latn-RS" b="1" dirty="0" smtClean="0"/>
              <a:t> </a:t>
            </a:r>
            <a:r>
              <a:rPr lang="sr-Cyrl-RS" b="1" dirty="0" smtClean="0"/>
              <a:t>обухватају</a:t>
            </a:r>
            <a:r>
              <a:rPr lang="sr-Latn-RS" b="1" dirty="0" smtClean="0"/>
              <a:t> </a:t>
            </a:r>
            <a:r>
              <a:rPr lang="sr-Cyrl-RS" b="1" dirty="0" smtClean="0"/>
              <a:t>поред</a:t>
            </a:r>
            <a:r>
              <a:rPr lang="sr-Latn-RS" b="1" dirty="0" smtClean="0"/>
              <a:t> </a:t>
            </a:r>
            <a:r>
              <a:rPr lang="sr-Cyrl-RS" b="1" dirty="0" smtClean="0"/>
              <a:t>вратног</a:t>
            </a:r>
            <a:r>
              <a:rPr lang="sr-Latn-RS" b="1" dirty="0" smtClean="0"/>
              <a:t> </a:t>
            </a:r>
            <a:r>
              <a:rPr lang="sr-Cyrl-RS" b="1" dirty="0" smtClean="0"/>
              <a:t>дела</a:t>
            </a:r>
            <a:r>
              <a:rPr lang="sr-Latn-RS" b="1" dirty="0" smtClean="0"/>
              <a:t> </a:t>
            </a:r>
            <a:r>
              <a:rPr lang="sr-Cyrl-RS" b="1" dirty="0" smtClean="0"/>
              <a:t>кичме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браду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окципитални</a:t>
            </a:r>
            <a:r>
              <a:rPr lang="sr-Latn-RS" b="1" dirty="0" smtClean="0"/>
              <a:t> </a:t>
            </a:r>
            <a:r>
              <a:rPr lang="sr-Cyrl-RS" b="1" dirty="0" smtClean="0"/>
              <a:t>део</a:t>
            </a:r>
            <a:r>
              <a:rPr lang="sr-Latn-RS" b="1" dirty="0" smtClean="0"/>
              <a:t> </a:t>
            </a:r>
            <a:r>
              <a:rPr lang="sr-Cyrl-RS" b="1" dirty="0" smtClean="0"/>
              <a:t>главе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оне</a:t>
            </a:r>
            <a:r>
              <a:rPr lang="sr-Latn-RS" b="1" dirty="0" smtClean="0"/>
              <a:t> </a:t>
            </a:r>
            <a:r>
              <a:rPr lang="sr-Cyrl-RS" b="1" dirty="0" smtClean="0"/>
              <a:t>ограничавају</a:t>
            </a:r>
            <a:r>
              <a:rPr lang="sr-Latn-RS" b="1" dirty="0" smtClean="0"/>
              <a:t> </a:t>
            </a:r>
            <a:r>
              <a:rPr lang="sr-Cyrl-RS" b="1" dirty="0" smtClean="0"/>
              <a:t>обим</a:t>
            </a:r>
            <a:r>
              <a:rPr lang="sr-Latn-RS" b="1" dirty="0" smtClean="0"/>
              <a:t> </a:t>
            </a:r>
            <a:r>
              <a:rPr lang="sr-Cyrl-RS" b="1" dirty="0" smtClean="0"/>
              <a:t>покрета</a:t>
            </a:r>
            <a:r>
              <a:rPr lang="sr-Latn-RS" b="1" dirty="0" smtClean="0"/>
              <a:t> </a:t>
            </a:r>
            <a:r>
              <a:rPr lang="sr-Cyrl-RS" b="1" dirty="0" smtClean="0"/>
              <a:t>кичменог</a:t>
            </a:r>
            <a:r>
              <a:rPr lang="sr-Latn-RS" b="1" dirty="0" smtClean="0"/>
              <a:t> </a:t>
            </a:r>
            <a:r>
              <a:rPr lang="sr-Cyrl-RS" b="1" dirty="0" smtClean="0"/>
              <a:t>стуба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Услед</a:t>
            </a:r>
            <a:r>
              <a:rPr lang="sr-Latn-RS" dirty="0" smtClean="0"/>
              <a:t> </a:t>
            </a:r>
            <a:r>
              <a:rPr lang="sr-Cyrl-RS" dirty="0" smtClean="0"/>
              <a:t>притисака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браду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предео</a:t>
            </a:r>
            <a:r>
              <a:rPr lang="sr-Latn-RS" dirty="0" smtClean="0"/>
              <a:t> </a:t>
            </a:r>
            <a:r>
              <a:rPr lang="sr-Cyrl-RS" dirty="0" smtClean="0"/>
              <a:t>кљчне</a:t>
            </a:r>
            <a:r>
              <a:rPr lang="sr-Latn-RS" dirty="0" smtClean="0"/>
              <a:t> </a:t>
            </a:r>
            <a:r>
              <a:rPr lang="sr-Cyrl-RS" dirty="0" smtClean="0"/>
              <a:t>кости</a:t>
            </a:r>
            <a:r>
              <a:rPr lang="sr-Latn-RS" dirty="0" smtClean="0"/>
              <a:t>,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овим</a:t>
            </a:r>
            <a:r>
              <a:rPr lang="sr-Latn-RS" dirty="0" smtClean="0"/>
              <a:t> </a:t>
            </a:r>
            <a:r>
              <a:rPr lang="sr-Cyrl-RS" dirty="0" smtClean="0"/>
              <a:t>пределима</a:t>
            </a:r>
            <a:r>
              <a:rPr lang="sr-Latn-RS" dirty="0" smtClean="0"/>
              <a:t> </a:t>
            </a:r>
            <a:r>
              <a:rPr lang="sr-Cyrl-RS" dirty="0" smtClean="0"/>
              <a:t>настају</a:t>
            </a:r>
            <a:r>
              <a:rPr lang="sr-Latn-RS" dirty="0" smtClean="0"/>
              <a:t> </a:t>
            </a:r>
            <a:r>
              <a:rPr lang="sr-Cyrl-RS" dirty="0" smtClean="0"/>
              <a:t>кожне</a:t>
            </a:r>
            <a:r>
              <a:rPr lang="sr-Latn-RS" dirty="0" smtClean="0"/>
              <a:t> </a:t>
            </a:r>
            <a:r>
              <a:rPr lang="sr-Cyrl-RS" dirty="0" smtClean="0"/>
              <a:t>промене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ограничавају</a:t>
            </a:r>
            <a:r>
              <a:rPr lang="sr-Latn-RS" dirty="0" smtClean="0"/>
              <a:t> </a:t>
            </a:r>
            <a:r>
              <a:rPr lang="sr-Cyrl-RS" dirty="0" smtClean="0"/>
              <a:t>њену</a:t>
            </a:r>
            <a:r>
              <a:rPr lang="sr-Latn-RS" dirty="0" smtClean="0"/>
              <a:t> </a:t>
            </a:r>
            <a:r>
              <a:rPr lang="sr-Cyrl-RS" dirty="0" smtClean="0"/>
              <a:t>употребу</a:t>
            </a:r>
            <a:r>
              <a:rPr lang="sr-Latn-RS" dirty="0" smtClean="0"/>
              <a:t>, </a:t>
            </a:r>
            <a:r>
              <a:rPr lang="sr-Cyrl-RS" dirty="0" smtClean="0"/>
              <a:t>јер</a:t>
            </a:r>
            <a:r>
              <a:rPr lang="sr-Latn-RS" dirty="0" smtClean="0"/>
              <a:t> </a:t>
            </a:r>
            <a:r>
              <a:rPr lang="sr-Cyrl-RS" dirty="0" smtClean="0"/>
              <a:t>доводе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бола</a:t>
            </a:r>
            <a:r>
              <a:rPr lang="sr-Latn-RS" dirty="0" smtClean="0"/>
              <a:t>. </a:t>
            </a:r>
          </a:p>
          <a:p>
            <a:pPr marL="0" indent="0" algn="just">
              <a:buNone/>
            </a:pP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дужој</a:t>
            </a:r>
            <a:r>
              <a:rPr lang="sr-Latn-RS" dirty="0" smtClean="0"/>
              <a:t> </a:t>
            </a:r>
            <a:r>
              <a:rPr lang="sr-Cyrl-RS" dirty="0" smtClean="0"/>
              <a:t>употреби</a:t>
            </a:r>
            <a:r>
              <a:rPr lang="sr-Latn-RS" dirty="0" smtClean="0"/>
              <a:t> </a:t>
            </a:r>
            <a:r>
              <a:rPr lang="sr-Cyrl-RS" dirty="0" smtClean="0"/>
              <a:t>доводи</a:t>
            </a:r>
            <a:r>
              <a:rPr lang="sr-Latn-RS" dirty="0" smtClean="0"/>
              <a:t> </a:t>
            </a:r>
            <a:r>
              <a:rPr lang="sr-Cyrl-RS" b="1" dirty="0" smtClean="0"/>
              <a:t>до</a:t>
            </a:r>
            <a:r>
              <a:rPr lang="sr-Latn-RS" b="1" dirty="0" smtClean="0"/>
              <a:t> </a:t>
            </a:r>
            <a:r>
              <a:rPr lang="sr-Cyrl-RS" b="1" dirty="0" smtClean="0"/>
              <a:t>смањења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функције</a:t>
            </a:r>
            <a:r>
              <a:rPr lang="sr-Latn-RS" b="1" dirty="0" smtClean="0"/>
              <a:t> </a:t>
            </a:r>
            <a:r>
              <a:rPr lang="sr-Cyrl-RS" b="1" dirty="0" smtClean="0"/>
              <a:t>мишића</a:t>
            </a:r>
            <a:r>
              <a:rPr lang="sr-Latn-RS" b="1" dirty="0" smtClean="0"/>
              <a:t> </a:t>
            </a:r>
            <a:r>
              <a:rPr lang="sr-Cyrl-RS" dirty="0" smtClean="0"/>
              <a:t>вратног</a:t>
            </a:r>
            <a:r>
              <a:rPr lang="sr-Latn-RS" dirty="0" smtClean="0"/>
              <a:t> </a:t>
            </a:r>
            <a:r>
              <a:rPr lang="sr-Cyrl-RS" dirty="0" smtClean="0"/>
              <a:t>предела</a:t>
            </a:r>
            <a:r>
              <a:rPr lang="sr-Latn-RS" dirty="0" smtClean="0"/>
              <a:t> </a:t>
            </a:r>
            <a:r>
              <a:rPr lang="sr-Cyrl-RS" dirty="0" smtClean="0"/>
              <a:t>кичменог</a:t>
            </a:r>
            <a:r>
              <a:rPr lang="sr-Latn-RS" dirty="0" smtClean="0"/>
              <a:t> </a:t>
            </a:r>
            <a:r>
              <a:rPr lang="sr-Cyrl-RS" dirty="0" smtClean="0"/>
              <a:t>стуба</a:t>
            </a:r>
            <a:r>
              <a:rPr lang="sr-Latn-RS" dirty="0" smtClean="0"/>
              <a:t>.</a:t>
            </a:r>
          </a:p>
          <a:p>
            <a:pPr marL="0" indent="0">
              <a:buNone/>
            </a:pP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307" y="1967231"/>
            <a:ext cx="4048125" cy="454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96716"/>
            <a:ext cx="5005137" cy="45278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sr-Cyrl-RS" b="1" dirty="0" smtClean="0"/>
              <a:t>Врсте</a:t>
            </a:r>
            <a:r>
              <a:rPr lang="sr-Latn-RS" b="1" dirty="0" smtClean="0"/>
              <a:t> </a:t>
            </a:r>
            <a:r>
              <a:rPr lang="sr-Cyrl-RS" b="1" dirty="0" smtClean="0"/>
              <a:t>ових</a:t>
            </a:r>
            <a:r>
              <a:rPr lang="sr-Latn-RS" b="1" dirty="0" smtClean="0"/>
              <a:t> </a:t>
            </a:r>
            <a:r>
              <a:rPr lang="sr-Cyrl-RS" b="1" dirty="0" smtClean="0"/>
              <a:t>ортоза</a:t>
            </a:r>
            <a:r>
              <a:rPr lang="sr-Latn-RS" b="1" dirty="0" smtClean="0"/>
              <a:t>:</a:t>
            </a:r>
          </a:p>
          <a:p>
            <a:pPr marL="0" indent="0">
              <a:buNone/>
            </a:pPr>
            <a:endParaRPr lang="sr-Latn-RS" b="1" dirty="0" smtClean="0"/>
          </a:p>
          <a:p>
            <a:r>
              <a:rPr lang="sr-Cyrl-RS" dirty="0" smtClean="0"/>
              <a:t>Филаделфија</a:t>
            </a:r>
            <a:r>
              <a:rPr lang="sr-Latn-RS" dirty="0" smtClean="0"/>
              <a:t> </a:t>
            </a:r>
            <a:r>
              <a:rPr lang="sr-Cyrl-RS" dirty="0" smtClean="0"/>
              <a:t>вратна</a:t>
            </a:r>
            <a:r>
              <a:rPr lang="sr-Latn-RS" dirty="0" smtClean="0"/>
              <a:t> </a:t>
            </a:r>
            <a:r>
              <a:rPr lang="sr-Cyrl-RS" dirty="0" smtClean="0"/>
              <a:t>крагна</a:t>
            </a:r>
            <a:endParaRPr lang="sr-Latn-RS" dirty="0"/>
          </a:p>
          <a:p>
            <a:r>
              <a:rPr lang="sr-Cyrl-RS" dirty="0" smtClean="0"/>
              <a:t>Тхомасова</a:t>
            </a:r>
            <a:r>
              <a:rPr lang="sr-Latn-RS" dirty="0" smtClean="0"/>
              <a:t> </a:t>
            </a:r>
            <a:r>
              <a:rPr lang="sr-Cyrl-RS" dirty="0" smtClean="0"/>
              <a:t>вратна</a:t>
            </a:r>
            <a:r>
              <a:rPr lang="sr-Latn-RS" dirty="0" smtClean="0"/>
              <a:t> </a:t>
            </a:r>
            <a:r>
              <a:rPr lang="sr-Cyrl-RS" dirty="0" smtClean="0"/>
              <a:t>крагна</a:t>
            </a:r>
            <a:endParaRPr lang="sr-Latn-RS" dirty="0" smtClean="0"/>
          </a:p>
          <a:p>
            <a:r>
              <a:rPr lang="sr-Cyrl-RS" dirty="0" smtClean="0"/>
              <a:t>Канадска</a:t>
            </a:r>
            <a:r>
              <a:rPr lang="sr-Latn-RS" dirty="0" smtClean="0"/>
              <a:t> </a:t>
            </a:r>
            <a:r>
              <a:rPr lang="sr-Cyrl-RS" dirty="0" smtClean="0"/>
              <a:t>вратна</a:t>
            </a:r>
            <a:r>
              <a:rPr lang="sr-Latn-RS" dirty="0" smtClean="0"/>
              <a:t> </a:t>
            </a:r>
            <a:r>
              <a:rPr lang="sr-Cyrl-RS" dirty="0" smtClean="0"/>
              <a:t>крагна</a:t>
            </a:r>
            <a:endParaRPr lang="sr-Latn-RS" dirty="0"/>
          </a:p>
          <a:p>
            <a:r>
              <a:rPr lang="sr-Cyrl-RS" dirty="0" smtClean="0"/>
              <a:t>Аспен</a:t>
            </a:r>
            <a:r>
              <a:rPr lang="sr-Latn-RS" dirty="0" smtClean="0"/>
              <a:t> </a:t>
            </a:r>
            <a:r>
              <a:rPr lang="sr-Cyrl-RS" dirty="0" smtClean="0"/>
              <a:t>вратна</a:t>
            </a:r>
            <a:r>
              <a:rPr lang="sr-Latn-RS" dirty="0" smtClean="0"/>
              <a:t> </a:t>
            </a:r>
            <a:r>
              <a:rPr lang="sr-Cyrl-RS" dirty="0" smtClean="0"/>
              <a:t>крагна</a:t>
            </a:r>
            <a:endParaRPr lang="sr-Latn-RS" dirty="0"/>
          </a:p>
          <a:p>
            <a:r>
              <a:rPr lang="sr-Cyrl-RS" dirty="0" smtClean="0"/>
              <a:t>Мајами</a:t>
            </a:r>
            <a:r>
              <a:rPr lang="sr-Latn-RS" dirty="0" smtClean="0"/>
              <a:t> </a:t>
            </a:r>
            <a:r>
              <a:rPr lang="sr-Cyrl-RS" dirty="0" smtClean="0"/>
              <a:t>вратна</a:t>
            </a:r>
            <a:r>
              <a:rPr lang="sr-Latn-RS" dirty="0" smtClean="0"/>
              <a:t> </a:t>
            </a:r>
            <a:r>
              <a:rPr lang="sr-Cyrl-RS" dirty="0" smtClean="0"/>
              <a:t>ортоза</a:t>
            </a: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519" y="1010319"/>
            <a:ext cx="5840997" cy="534603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4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9920"/>
            <a:ext cx="10972800" cy="1143000"/>
          </a:xfrm>
        </p:spPr>
        <p:txBody>
          <a:bodyPr>
            <a:normAutofit/>
          </a:bodyPr>
          <a:lstStyle/>
          <a:p>
            <a:r>
              <a:rPr lang="sr-Cyrl-RS" sz="4400" b="1" dirty="0" smtClean="0"/>
              <a:t>ЦЕРВИКОТОРАКАЛНЕ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ВРАТНЕ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ОРТОЗЕ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9" y="2149793"/>
            <a:ext cx="8309811" cy="4389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sr-Cyrl-RS" b="1" dirty="0" smtClean="0"/>
              <a:t>Ово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ортозе</a:t>
            </a:r>
            <a:r>
              <a:rPr lang="sr-Latn-RS" b="1" dirty="0" smtClean="0"/>
              <a:t> </a:t>
            </a:r>
            <a:r>
              <a:rPr lang="sr-Cyrl-RS" b="1" dirty="0" smtClean="0"/>
              <a:t>за</a:t>
            </a:r>
            <a:r>
              <a:rPr lang="sr-Latn-RS" b="1" dirty="0" smtClean="0"/>
              <a:t> </a:t>
            </a:r>
            <a:r>
              <a:rPr lang="sr-Cyrl-RS" b="1" dirty="0" smtClean="0"/>
              <a:t>вратни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грудни</a:t>
            </a:r>
            <a:r>
              <a:rPr lang="sr-Latn-RS" b="1" dirty="0" smtClean="0"/>
              <a:t> </a:t>
            </a:r>
            <a:r>
              <a:rPr lang="sr-Cyrl-RS" b="1" dirty="0" smtClean="0"/>
              <a:t>део</a:t>
            </a:r>
            <a:r>
              <a:rPr lang="sr-Latn-RS" b="1" dirty="0" smtClean="0"/>
              <a:t> </a:t>
            </a:r>
            <a:r>
              <a:rPr lang="sr-Cyrl-RS" b="1" dirty="0" smtClean="0"/>
              <a:t>кичменог</a:t>
            </a:r>
            <a:r>
              <a:rPr lang="sr-Latn-RS" b="1" dirty="0" smtClean="0"/>
              <a:t> </a:t>
            </a:r>
            <a:r>
              <a:rPr lang="sr-Cyrl-RS" b="1" dirty="0" smtClean="0"/>
              <a:t>стуба</a:t>
            </a:r>
            <a:r>
              <a:rPr lang="sr-Latn-RS" b="1" dirty="0" smtClean="0"/>
              <a:t> </a:t>
            </a:r>
            <a:r>
              <a:rPr lang="sr-Cyrl-RS" b="1" dirty="0" smtClean="0"/>
              <a:t>које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омогућавају</a:t>
            </a:r>
            <a:r>
              <a:rPr lang="sr-Latn-RS" b="1" dirty="0" smtClean="0"/>
              <a:t> </a:t>
            </a:r>
            <a:r>
              <a:rPr lang="sr-Cyrl-RS" b="1" dirty="0" smtClean="0"/>
              <a:t>ограничење</a:t>
            </a:r>
            <a:r>
              <a:rPr lang="sr-Latn-RS" b="1" dirty="0" smtClean="0"/>
              <a:t> </a:t>
            </a:r>
            <a:r>
              <a:rPr lang="sr-Cyrl-RS" b="1" dirty="0" smtClean="0"/>
              <a:t>обима</a:t>
            </a:r>
            <a:r>
              <a:rPr lang="sr-Latn-RS" b="1" dirty="0" smtClean="0"/>
              <a:t> </a:t>
            </a:r>
            <a:r>
              <a:rPr lang="sr-Cyrl-RS" b="1" dirty="0" smtClean="0"/>
              <a:t>покрета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средњим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доњим</a:t>
            </a:r>
            <a:r>
              <a:rPr lang="sr-Latn-RS" b="1" dirty="0" smtClean="0"/>
              <a:t> </a:t>
            </a:r>
            <a:r>
              <a:rPr lang="sr-Cyrl-RS" b="1" dirty="0" smtClean="0"/>
              <a:t>партијама</a:t>
            </a:r>
            <a:r>
              <a:rPr lang="sr-Latn-RS" b="1" dirty="0" smtClean="0"/>
              <a:t> </a:t>
            </a:r>
            <a:r>
              <a:rPr lang="sr-Cyrl-RS" b="1" dirty="0" smtClean="0"/>
              <a:t>вратног</a:t>
            </a:r>
            <a:r>
              <a:rPr lang="sr-Latn-RS" b="1" dirty="0" smtClean="0"/>
              <a:t> </a:t>
            </a:r>
            <a:r>
              <a:rPr lang="sr-Cyrl-RS" b="1" dirty="0" smtClean="0"/>
              <a:t>дела</a:t>
            </a:r>
            <a:r>
              <a:rPr lang="sr-Latn-RS" b="1" dirty="0" smtClean="0"/>
              <a:t> </a:t>
            </a:r>
            <a:r>
              <a:rPr lang="sr-Cyrl-RS" b="1" dirty="0" smtClean="0"/>
              <a:t>кичме</a:t>
            </a:r>
            <a:r>
              <a:rPr lang="sr-Latn-RS" b="1" dirty="0" smtClean="0"/>
              <a:t>, </a:t>
            </a:r>
            <a:r>
              <a:rPr lang="sr-Cyrl-RS" b="1" dirty="0" smtClean="0"/>
              <a:t>док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горњим</a:t>
            </a:r>
            <a:r>
              <a:rPr lang="sr-Latn-RS" b="1" dirty="0" smtClean="0"/>
              <a:t> </a:t>
            </a:r>
            <a:r>
              <a:rPr lang="sr-Cyrl-RS" b="1" dirty="0" smtClean="0"/>
              <a:t>партијама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та</a:t>
            </a:r>
            <a:r>
              <a:rPr lang="sr-Latn-RS" b="1" dirty="0" smtClean="0"/>
              <a:t> </a:t>
            </a:r>
            <a:r>
              <a:rPr lang="sr-Cyrl-RS" b="1" dirty="0" smtClean="0"/>
              <a:t>ограниченост</a:t>
            </a:r>
            <a:r>
              <a:rPr lang="sr-Latn-RS" b="1" dirty="0" smtClean="0"/>
              <a:t> </a:t>
            </a:r>
            <a:r>
              <a:rPr lang="sr-Cyrl-RS" b="1" dirty="0" smtClean="0"/>
              <a:t>мања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Ове</a:t>
            </a:r>
            <a:r>
              <a:rPr lang="sr-Latn-RS" dirty="0" smtClean="0"/>
              <a:t> </a:t>
            </a:r>
            <a:r>
              <a:rPr lang="sr-Cyrl-RS" dirty="0" smtClean="0"/>
              <a:t>ортозе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користе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стабилизацију</a:t>
            </a:r>
            <a:r>
              <a:rPr lang="sr-Latn-RS" dirty="0" smtClean="0"/>
              <a:t> </a:t>
            </a:r>
            <a:r>
              <a:rPr lang="sr-Cyrl-RS" dirty="0" smtClean="0"/>
              <a:t>нестабилнох</a:t>
            </a:r>
            <a:r>
              <a:rPr lang="sr-Latn-RS" dirty="0" smtClean="0"/>
              <a:t> </a:t>
            </a:r>
            <a:r>
              <a:rPr lang="sr-Cyrl-RS" dirty="0" smtClean="0"/>
              <a:t>вратних</a:t>
            </a:r>
            <a:r>
              <a:rPr lang="sr-Latn-RS" dirty="0" smtClean="0"/>
              <a:t> </a:t>
            </a:r>
            <a:r>
              <a:rPr lang="sr-Cyrl-RS" dirty="0" smtClean="0"/>
              <a:t>фрактура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b="1" dirty="0" smtClean="0"/>
              <a:t>Врсте</a:t>
            </a:r>
            <a:r>
              <a:rPr lang="sr-Latn-RS" b="1" dirty="0" smtClean="0"/>
              <a:t> </a:t>
            </a:r>
            <a:r>
              <a:rPr lang="sr-Cyrl-RS" b="1" dirty="0" smtClean="0"/>
              <a:t>ових</a:t>
            </a:r>
            <a:r>
              <a:rPr lang="sr-Latn-RS" b="1" dirty="0" smtClean="0"/>
              <a:t> </a:t>
            </a:r>
            <a:r>
              <a:rPr lang="sr-Cyrl-RS" b="1" dirty="0" smtClean="0"/>
              <a:t>ортоза</a:t>
            </a:r>
            <a:r>
              <a:rPr lang="sr-Latn-RS" b="1" dirty="0" smtClean="0"/>
              <a:t>:</a:t>
            </a:r>
          </a:p>
          <a:p>
            <a:pPr algn="just"/>
            <a:r>
              <a:rPr lang="sr-Cyrl-RS" dirty="0" smtClean="0"/>
              <a:t>Стерно</a:t>
            </a:r>
            <a:r>
              <a:rPr lang="sr-Latn-RS" dirty="0" smtClean="0"/>
              <a:t> –</a:t>
            </a:r>
            <a:r>
              <a:rPr lang="sr-Cyrl-RS" dirty="0" smtClean="0"/>
              <a:t>окципитални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мандибуларни</a:t>
            </a:r>
            <a:r>
              <a:rPr lang="sr-Latn-RS" dirty="0" smtClean="0"/>
              <a:t> </a:t>
            </a:r>
            <a:r>
              <a:rPr lang="sr-Cyrl-RS" dirty="0" smtClean="0"/>
              <a:t>имообилизатор</a:t>
            </a:r>
            <a:endParaRPr lang="sr-Latn-RS" dirty="0" smtClean="0"/>
          </a:p>
          <a:p>
            <a:pPr algn="just"/>
            <a:r>
              <a:rPr lang="sr-Cyrl-RS" dirty="0" smtClean="0"/>
              <a:t>Аспен</a:t>
            </a:r>
            <a:r>
              <a:rPr lang="sr-Latn-RS" dirty="0" smtClean="0"/>
              <a:t> </a:t>
            </a:r>
            <a:r>
              <a:rPr lang="sr-Cyrl-RS" dirty="0" smtClean="0"/>
              <a:t>цервико</a:t>
            </a:r>
            <a:r>
              <a:rPr lang="sr-Latn-RS" dirty="0" smtClean="0"/>
              <a:t>-</a:t>
            </a:r>
            <a:r>
              <a:rPr lang="sr-Cyrl-RS" dirty="0" smtClean="0"/>
              <a:t>торакална</a:t>
            </a:r>
            <a:r>
              <a:rPr lang="sr-Latn-RS" dirty="0" smtClean="0"/>
              <a:t> </a:t>
            </a:r>
            <a:r>
              <a:rPr lang="sr-Cyrl-RS" dirty="0" smtClean="0"/>
              <a:t>ортоза</a:t>
            </a: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312" y="2149793"/>
            <a:ext cx="2733425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/>
              <a:t>ТОРАКОЛУМБАЛНЕ</a:t>
            </a:r>
            <a:r>
              <a:rPr lang="sr-Latn-RS" b="1" dirty="0" smtClean="0"/>
              <a:t> </a:t>
            </a:r>
            <a:r>
              <a:rPr lang="sr-Cyrl-RS" b="1" dirty="0" smtClean="0"/>
              <a:t>ОРТОЗЕ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9" y="2103913"/>
            <a:ext cx="8181474" cy="43891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sr-Cyrl-RS" dirty="0" smtClean="0"/>
              <a:t>Користе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грудног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лумбалног</a:t>
            </a:r>
            <a:r>
              <a:rPr lang="sr-Latn-RS" dirty="0" smtClean="0"/>
              <a:t> </a:t>
            </a:r>
            <a:r>
              <a:rPr lang="sr-Cyrl-RS" dirty="0" smtClean="0"/>
              <a:t>дела</a:t>
            </a:r>
            <a:r>
              <a:rPr lang="sr-Latn-RS" dirty="0" smtClean="0"/>
              <a:t> </a:t>
            </a:r>
            <a:r>
              <a:rPr lang="sr-Cyrl-RS" dirty="0" smtClean="0"/>
              <a:t>кичменог</a:t>
            </a:r>
            <a:r>
              <a:rPr lang="sr-Latn-RS" dirty="0" smtClean="0"/>
              <a:t> </a:t>
            </a:r>
            <a:r>
              <a:rPr lang="sr-Cyrl-RS" dirty="0" smtClean="0"/>
              <a:t>стуба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то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прелома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Т</a:t>
            </a:r>
            <a:r>
              <a:rPr lang="sr-Latn-RS" dirty="0" smtClean="0"/>
              <a:t>h 10 </a:t>
            </a:r>
            <a:r>
              <a:rPr lang="sr-Cyrl-RS" dirty="0" smtClean="0"/>
              <a:t>до</a:t>
            </a:r>
            <a:r>
              <a:rPr lang="sr-Latn-RS" dirty="0" smtClean="0"/>
              <a:t> L 2 </a:t>
            </a:r>
            <a:r>
              <a:rPr lang="sr-Cyrl-RS" dirty="0" smtClean="0"/>
              <a:t>пршљена</a:t>
            </a:r>
            <a:r>
              <a:rPr lang="sr-Latn-RS" dirty="0" smtClean="0"/>
              <a:t>. </a:t>
            </a:r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r>
              <a:rPr lang="sr-Cyrl-RS" b="1" dirty="0" smtClean="0"/>
              <a:t>Врсте</a:t>
            </a:r>
            <a:r>
              <a:rPr lang="sr-Latn-RS" b="1" dirty="0" smtClean="0"/>
              <a:t> </a:t>
            </a:r>
            <a:r>
              <a:rPr lang="sr-Cyrl-RS" b="1" dirty="0" smtClean="0"/>
              <a:t>ових</a:t>
            </a:r>
            <a:r>
              <a:rPr lang="sr-Latn-RS" b="1" dirty="0" smtClean="0"/>
              <a:t> </a:t>
            </a:r>
            <a:r>
              <a:rPr lang="sr-Cyrl-RS" b="1" dirty="0" smtClean="0"/>
              <a:t>ортоза</a:t>
            </a:r>
            <a:r>
              <a:rPr lang="sr-Latn-RS" b="1" dirty="0" smtClean="0"/>
              <a:t>:</a:t>
            </a:r>
          </a:p>
          <a:p>
            <a:r>
              <a:rPr lang="sr-Cyrl-RS" dirty="0" smtClean="0"/>
              <a:t>Тораколумбални</a:t>
            </a:r>
            <a:r>
              <a:rPr lang="sr-Latn-RS" dirty="0" smtClean="0"/>
              <a:t> </a:t>
            </a:r>
            <a:r>
              <a:rPr lang="sr-Cyrl-RS" dirty="0" smtClean="0"/>
              <a:t>корзет</a:t>
            </a:r>
            <a:endParaRPr lang="sr-Latn-RS" dirty="0" smtClean="0"/>
          </a:p>
          <a:p>
            <a:r>
              <a:rPr lang="sr-Cyrl-RS" dirty="0" smtClean="0"/>
              <a:t>Мидер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предњу</a:t>
            </a:r>
            <a:r>
              <a:rPr lang="sr-Latn-RS" dirty="0" smtClean="0"/>
              <a:t> </a:t>
            </a:r>
            <a:r>
              <a:rPr lang="sr-Cyrl-RS" dirty="0" smtClean="0"/>
              <a:t>укрштену</a:t>
            </a:r>
            <a:r>
              <a:rPr lang="sr-Latn-RS" dirty="0" smtClean="0"/>
              <a:t> </a:t>
            </a:r>
            <a:r>
              <a:rPr lang="sr-Cyrl-RS" dirty="0" smtClean="0"/>
              <a:t>спиналну</a:t>
            </a:r>
            <a:r>
              <a:rPr lang="sr-Latn-RS" dirty="0" smtClean="0"/>
              <a:t> </a:t>
            </a:r>
            <a:r>
              <a:rPr lang="sr-Cyrl-RS" dirty="0" smtClean="0"/>
              <a:t>хиперекстензију</a:t>
            </a:r>
            <a:endParaRPr lang="sr-Latn-RS" dirty="0" smtClean="0"/>
          </a:p>
          <a:p>
            <a:r>
              <a:rPr lang="sr-Cyrl-RS" dirty="0" smtClean="0"/>
              <a:t>Жакет</a:t>
            </a:r>
            <a:r>
              <a:rPr lang="sr-Latn-RS" dirty="0" smtClean="0"/>
              <a:t> </a:t>
            </a:r>
            <a:r>
              <a:rPr lang="sr-Cyrl-RS" dirty="0" smtClean="0"/>
              <a:t>хиперекстензиони</a:t>
            </a:r>
            <a:r>
              <a:rPr lang="sr-Latn-RS" dirty="0" smtClean="0"/>
              <a:t> </a:t>
            </a:r>
            <a:r>
              <a:rPr lang="sr-Cyrl-RS" dirty="0" smtClean="0"/>
              <a:t>мидер</a:t>
            </a:r>
            <a:endParaRPr lang="sr-Latn-RS" dirty="0" smtClean="0"/>
          </a:p>
          <a:p>
            <a:r>
              <a:rPr lang="sr-Cyrl-RS" dirty="0" smtClean="0"/>
              <a:t>Тејлерова</a:t>
            </a:r>
            <a:r>
              <a:rPr lang="sr-Latn-RS" dirty="0" smtClean="0"/>
              <a:t> </a:t>
            </a:r>
            <a:r>
              <a:rPr lang="sr-Cyrl-RS" dirty="0" smtClean="0"/>
              <a:t>тораколумбална</a:t>
            </a:r>
            <a:r>
              <a:rPr lang="sr-Latn-RS" dirty="0" smtClean="0"/>
              <a:t> </a:t>
            </a:r>
            <a:r>
              <a:rPr lang="sr-Cyrl-RS" dirty="0" smtClean="0"/>
              <a:t>ортоза</a:t>
            </a: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088" y="2091443"/>
            <a:ext cx="3250196" cy="44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57" y="415331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b="1" dirty="0" smtClean="0"/>
              <a:t>ТОРАКОЛУМБОСАКРАЛНЕ</a:t>
            </a:r>
            <a:r>
              <a:rPr lang="sr-Latn-RS" b="1" dirty="0" smtClean="0"/>
              <a:t> </a:t>
            </a:r>
            <a:r>
              <a:rPr lang="sr-Cyrl-RS" b="1" dirty="0" smtClean="0"/>
              <a:t>ОРТОЗЕ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547" y="1935480"/>
            <a:ext cx="11742821" cy="47859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r-Cyrl-RS" b="1" dirty="0" smtClean="0"/>
              <a:t>Ове</a:t>
            </a:r>
            <a:r>
              <a:rPr lang="sr-Latn-RS" b="1" dirty="0" smtClean="0"/>
              <a:t> </a:t>
            </a:r>
            <a:r>
              <a:rPr lang="sr-Cyrl-RS" b="1" dirty="0" smtClean="0"/>
              <a:t>ортозе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праве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полипропилена</a:t>
            </a:r>
            <a:r>
              <a:rPr lang="sr-Latn-RS" b="1" dirty="0" smtClean="0"/>
              <a:t>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пластике</a:t>
            </a:r>
            <a:r>
              <a:rPr lang="sr-Latn-RS" b="1" dirty="0" smtClean="0"/>
              <a:t>. </a:t>
            </a:r>
            <a:r>
              <a:rPr lang="sr-Cyrl-RS" b="1" dirty="0" smtClean="0"/>
              <a:t>Оне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лагане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сврхом</a:t>
            </a:r>
            <a:r>
              <a:rPr lang="sr-Latn-RS" b="1" dirty="0" smtClean="0"/>
              <a:t> </a:t>
            </a:r>
            <a:r>
              <a:rPr lang="sr-Cyrl-RS" b="1" dirty="0" smtClean="0"/>
              <a:t>обезбеђивања</a:t>
            </a:r>
            <a:r>
              <a:rPr lang="sr-Latn-RS" b="1" dirty="0" smtClean="0"/>
              <a:t> </a:t>
            </a:r>
            <a:r>
              <a:rPr lang="sr-Cyrl-RS" b="1" dirty="0" smtClean="0"/>
              <a:t>стабилности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ограничења</a:t>
            </a:r>
            <a:r>
              <a:rPr lang="sr-Latn-RS" b="1" dirty="0" smtClean="0"/>
              <a:t> </a:t>
            </a:r>
            <a:r>
              <a:rPr lang="sr-Cyrl-RS" b="1" dirty="0" smtClean="0"/>
              <a:t>свих</a:t>
            </a:r>
            <a:r>
              <a:rPr lang="sr-Latn-RS" b="1" dirty="0" smtClean="0"/>
              <a:t> </a:t>
            </a:r>
            <a:r>
              <a:rPr lang="sr-Cyrl-RS" b="1" dirty="0" smtClean="0"/>
              <a:t>покрета</a:t>
            </a:r>
            <a:r>
              <a:rPr lang="sr-Latn-RS" b="1" dirty="0" smtClean="0"/>
              <a:t> </a:t>
            </a:r>
            <a:r>
              <a:rPr lang="sr-Cyrl-RS" b="1" dirty="0" smtClean="0"/>
              <a:t>овог</a:t>
            </a:r>
            <a:r>
              <a:rPr lang="sr-Latn-RS" b="1" dirty="0" smtClean="0"/>
              <a:t> </a:t>
            </a:r>
            <a:r>
              <a:rPr lang="sr-Cyrl-RS" b="1" dirty="0" smtClean="0"/>
              <a:t>предела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Овим</a:t>
            </a:r>
            <a:r>
              <a:rPr lang="sr-Latn-RS" dirty="0" smtClean="0"/>
              <a:t> </a:t>
            </a:r>
            <a:r>
              <a:rPr lang="sr-Cyrl-RS" dirty="0" smtClean="0"/>
              <a:t>ортозама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лако</a:t>
            </a:r>
            <a:r>
              <a:rPr lang="sr-Latn-RS" dirty="0" smtClean="0"/>
              <a:t> </a:t>
            </a:r>
            <a:r>
              <a:rPr lang="sr-Cyrl-RS" dirty="0" smtClean="0"/>
              <a:t>рукује</a:t>
            </a:r>
            <a:r>
              <a:rPr lang="sr-Latn-RS" dirty="0" smtClean="0"/>
              <a:t> </a:t>
            </a:r>
            <a:r>
              <a:rPr lang="sr-Cyrl-RS" dirty="0" smtClean="0"/>
              <a:t>те</a:t>
            </a:r>
            <a:r>
              <a:rPr lang="sr-Latn-RS" dirty="0" smtClean="0"/>
              <a:t> </a:t>
            </a:r>
            <a:r>
              <a:rPr lang="sr-Cyrl-RS" dirty="0" smtClean="0"/>
              <a:t>су</a:t>
            </a:r>
            <a:r>
              <a:rPr lang="sr-Latn-RS" dirty="0" smtClean="0"/>
              <a:t> </a:t>
            </a:r>
            <a:r>
              <a:rPr lang="sr-Cyrl-RS" dirty="0" smtClean="0"/>
              <a:t>комфорне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употребу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Њима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ограничава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већем</a:t>
            </a:r>
            <a:r>
              <a:rPr lang="sr-Latn-RS" dirty="0" smtClean="0"/>
              <a:t> </a:t>
            </a:r>
            <a:r>
              <a:rPr lang="sr-Cyrl-RS" dirty="0" smtClean="0"/>
              <a:t>степену</a:t>
            </a:r>
            <a:r>
              <a:rPr lang="sr-Latn-RS" dirty="0" smtClean="0"/>
              <a:t> </a:t>
            </a:r>
            <a:r>
              <a:rPr lang="sr-Cyrl-RS" dirty="0" smtClean="0"/>
              <a:t>покрет</a:t>
            </a:r>
            <a:r>
              <a:rPr lang="sr-Latn-RS" dirty="0" smtClean="0"/>
              <a:t> </a:t>
            </a:r>
            <a:r>
              <a:rPr lang="sr-Cyrl-RS" dirty="0" smtClean="0"/>
              <a:t>флексије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екстензије</a:t>
            </a:r>
            <a:r>
              <a:rPr lang="sr-Latn-RS" dirty="0" smtClean="0"/>
              <a:t>, </a:t>
            </a:r>
            <a:r>
              <a:rPr lang="sr-Cyrl-RS" dirty="0" smtClean="0"/>
              <a:t>латералне</a:t>
            </a:r>
            <a:r>
              <a:rPr lang="sr-Latn-RS" dirty="0" smtClean="0"/>
              <a:t> </a:t>
            </a:r>
            <a:r>
              <a:rPr lang="sr-Cyrl-RS" dirty="0" smtClean="0"/>
              <a:t>флексије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ротације</a:t>
            </a:r>
            <a:r>
              <a:rPr lang="sr-Latn-RS" dirty="0" smtClean="0"/>
              <a:t> </a:t>
            </a:r>
            <a:r>
              <a:rPr lang="sr-Cyrl-RS" dirty="0" smtClean="0"/>
              <a:t>овог</a:t>
            </a:r>
            <a:r>
              <a:rPr lang="sr-Latn-RS" dirty="0" smtClean="0"/>
              <a:t> </a:t>
            </a:r>
            <a:r>
              <a:rPr lang="sr-Cyrl-RS" dirty="0" smtClean="0"/>
              <a:t>дела</a:t>
            </a:r>
            <a:r>
              <a:rPr lang="sr-Latn-RS" dirty="0" smtClean="0"/>
              <a:t> </a:t>
            </a:r>
            <a:r>
              <a:rPr lang="sr-Cyrl-RS" dirty="0" smtClean="0"/>
              <a:t>кичменог</a:t>
            </a:r>
            <a:r>
              <a:rPr lang="sr-Latn-RS" dirty="0" smtClean="0"/>
              <a:t> </a:t>
            </a:r>
            <a:r>
              <a:rPr lang="sr-Cyrl-RS" dirty="0" smtClean="0"/>
              <a:t>стуба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sz="2800" b="1" dirty="0" smtClean="0"/>
              <a:t>ИНДИКАЦИЈЕ</a:t>
            </a:r>
            <a:r>
              <a:rPr lang="sr-Latn-RS" sz="2800" b="1" dirty="0" smtClean="0"/>
              <a:t>:</a:t>
            </a:r>
          </a:p>
          <a:p>
            <a:pPr algn="just"/>
            <a:r>
              <a:rPr lang="sr-Cyrl-RS" dirty="0" smtClean="0"/>
              <a:t>Дегенеративна</a:t>
            </a:r>
            <a:r>
              <a:rPr lang="sr-Latn-RS" dirty="0" smtClean="0"/>
              <a:t> </a:t>
            </a:r>
            <a:r>
              <a:rPr lang="sr-Cyrl-RS" dirty="0" smtClean="0"/>
              <a:t>обољења</a:t>
            </a:r>
            <a:r>
              <a:rPr lang="sr-Latn-RS" dirty="0" smtClean="0"/>
              <a:t> </a:t>
            </a:r>
            <a:r>
              <a:rPr lang="sr-Cyrl-RS" dirty="0" smtClean="0"/>
              <a:t>кичменог</a:t>
            </a:r>
            <a:r>
              <a:rPr lang="sr-Latn-RS" dirty="0" smtClean="0"/>
              <a:t> </a:t>
            </a:r>
            <a:r>
              <a:rPr lang="sr-Cyrl-RS" dirty="0" smtClean="0"/>
              <a:t>стуба</a:t>
            </a:r>
            <a:endParaRPr lang="sr-Latn-RS" dirty="0" smtClean="0"/>
          </a:p>
          <a:p>
            <a:pPr algn="just"/>
            <a:r>
              <a:rPr lang="sr-Cyrl-RS" dirty="0" smtClean="0"/>
              <a:t>Компресивни</a:t>
            </a:r>
            <a:r>
              <a:rPr lang="sr-Latn-RS" dirty="0" smtClean="0"/>
              <a:t> </a:t>
            </a:r>
            <a:r>
              <a:rPr lang="sr-Cyrl-RS" dirty="0" smtClean="0"/>
              <a:t>преломи</a:t>
            </a:r>
            <a:r>
              <a:rPr lang="sr-Latn-RS" dirty="0" smtClean="0"/>
              <a:t> </a:t>
            </a:r>
            <a:r>
              <a:rPr lang="sr-Cyrl-RS" dirty="0" smtClean="0"/>
              <a:t>овог</a:t>
            </a:r>
            <a:r>
              <a:rPr lang="sr-Latn-RS" dirty="0" smtClean="0"/>
              <a:t> </a:t>
            </a:r>
            <a:r>
              <a:rPr lang="sr-Cyrl-RS" dirty="0" smtClean="0"/>
              <a:t>предела</a:t>
            </a:r>
            <a:r>
              <a:rPr lang="sr-Latn-RS" dirty="0" smtClean="0"/>
              <a:t> </a:t>
            </a:r>
            <a:r>
              <a:rPr lang="sr-Cyrl-RS" dirty="0" smtClean="0"/>
              <a:t>кичменог</a:t>
            </a:r>
            <a:r>
              <a:rPr lang="sr-Latn-RS" dirty="0" smtClean="0"/>
              <a:t> </a:t>
            </a:r>
            <a:r>
              <a:rPr lang="sr-Cyrl-RS" dirty="0" smtClean="0"/>
              <a:t>стуба</a:t>
            </a:r>
            <a:endParaRPr lang="sr-Latn-RS" dirty="0" smtClean="0"/>
          </a:p>
          <a:p>
            <a:pPr algn="just"/>
            <a:r>
              <a:rPr lang="sr-Cyrl-RS" dirty="0" smtClean="0"/>
              <a:t>Стабилизација</a:t>
            </a:r>
            <a:r>
              <a:rPr lang="sr-Latn-RS" dirty="0" smtClean="0"/>
              <a:t> </a:t>
            </a:r>
            <a:r>
              <a:rPr lang="sr-Cyrl-RS" dirty="0" smtClean="0"/>
              <a:t>пршљенова</a:t>
            </a:r>
            <a:r>
              <a:rPr lang="sr-Latn-RS" dirty="0" smtClean="0"/>
              <a:t> </a:t>
            </a:r>
            <a:r>
              <a:rPr lang="sr-Cyrl-RS" dirty="0" smtClean="0"/>
              <a:t>након</a:t>
            </a:r>
            <a:r>
              <a:rPr lang="sr-Latn-RS" dirty="0" smtClean="0"/>
              <a:t> </a:t>
            </a:r>
            <a:r>
              <a:rPr lang="sr-Cyrl-RS" dirty="0" smtClean="0"/>
              <a:t>интервенције</a:t>
            </a:r>
            <a:endParaRPr lang="sr-Latn-RS" dirty="0" smtClean="0"/>
          </a:p>
          <a:p>
            <a:pPr algn="just"/>
            <a:r>
              <a:rPr lang="sr-Cyrl-RS" dirty="0" smtClean="0"/>
              <a:t>Поремећај</a:t>
            </a:r>
            <a:r>
              <a:rPr lang="sr-Latn-RS" dirty="0" smtClean="0"/>
              <a:t> </a:t>
            </a:r>
            <a:r>
              <a:rPr lang="sr-Cyrl-RS" dirty="0" smtClean="0"/>
              <a:t>стабилности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петог</a:t>
            </a:r>
            <a:r>
              <a:rPr lang="sr-Latn-RS" dirty="0" smtClean="0"/>
              <a:t> </a:t>
            </a:r>
            <a:r>
              <a:rPr lang="sr-Cyrl-RS" dirty="0" smtClean="0"/>
              <a:t>торакалног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петог</a:t>
            </a:r>
            <a:r>
              <a:rPr lang="sr-Latn-RS" dirty="0" smtClean="0"/>
              <a:t> </a:t>
            </a:r>
            <a:r>
              <a:rPr lang="sr-Cyrl-RS" dirty="0" smtClean="0"/>
              <a:t>лумбалног</a:t>
            </a:r>
            <a:r>
              <a:rPr lang="sr-Latn-RS" dirty="0" smtClean="0"/>
              <a:t> </a:t>
            </a:r>
            <a:r>
              <a:rPr lang="sr-Cyrl-RS" dirty="0" smtClean="0"/>
              <a:t>пршљена</a:t>
            </a:r>
            <a:endParaRPr lang="sr-Latn-RS" dirty="0" smtClean="0"/>
          </a:p>
          <a:p>
            <a:pPr algn="just"/>
            <a:r>
              <a:rPr lang="sr-Cyrl-RS" dirty="0" smtClean="0"/>
              <a:t>Третман</a:t>
            </a:r>
            <a:r>
              <a:rPr lang="sr-Latn-RS" dirty="0" smtClean="0"/>
              <a:t> </a:t>
            </a:r>
            <a:r>
              <a:rPr lang="sr-Cyrl-RS" dirty="0" smtClean="0"/>
              <a:t>сколиоза</a:t>
            </a: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85" y="3862136"/>
            <a:ext cx="2566736" cy="1727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541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39928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Cyrl-RS" sz="4800" b="1" dirty="0" smtClean="0"/>
              <a:t>ЛУМБОСАКРАЛНЕ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ОРТОЗЕ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sr-Cyrl-RS" b="1" dirty="0" smtClean="0"/>
              <a:t>Ове</a:t>
            </a:r>
            <a:r>
              <a:rPr lang="sr-Latn-RS" b="1" dirty="0" smtClean="0"/>
              <a:t> </a:t>
            </a:r>
            <a:r>
              <a:rPr lang="sr-Cyrl-RS" b="1" dirty="0" smtClean="0"/>
              <a:t>ортозе</a:t>
            </a:r>
            <a:r>
              <a:rPr lang="sr-Latn-RS" b="1" dirty="0" smtClean="0"/>
              <a:t> </a:t>
            </a:r>
            <a:r>
              <a:rPr lang="sr-Cyrl-RS" b="1" dirty="0" smtClean="0"/>
              <a:t>имају</a:t>
            </a:r>
            <a:r>
              <a:rPr lang="sr-Latn-RS" b="1" dirty="0" smtClean="0"/>
              <a:t> </a:t>
            </a:r>
            <a:r>
              <a:rPr lang="sr-Cyrl-RS" b="1" dirty="0" smtClean="0"/>
              <a:t>за</a:t>
            </a:r>
            <a:r>
              <a:rPr lang="sr-Latn-RS" b="1" dirty="0" smtClean="0"/>
              <a:t> </a:t>
            </a:r>
            <a:r>
              <a:rPr lang="sr-Cyrl-RS" b="1" dirty="0" smtClean="0"/>
              <a:t>циљ</a:t>
            </a:r>
            <a:r>
              <a:rPr lang="sr-Latn-RS" b="1" dirty="0" smtClean="0"/>
              <a:t> </a:t>
            </a:r>
            <a:r>
              <a:rPr lang="sr-Cyrl-RS" b="1" dirty="0" smtClean="0"/>
              <a:t>обезбеђивање</a:t>
            </a:r>
            <a:r>
              <a:rPr lang="sr-Latn-RS" b="1" dirty="0" smtClean="0"/>
              <a:t> </a:t>
            </a:r>
            <a:r>
              <a:rPr lang="sr-Cyrl-RS" b="1" dirty="0" smtClean="0"/>
              <a:t>стабилности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ограничења</a:t>
            </a:r>
            <a:r>
              <a:rPr lang="sr-Latn-RS" b="1" dirty="0" smtClean="0"/>
              <a:t> </a:t>
            </a:r>
            <a:r>
              <a:rPr lang="sr-Cyrl-RS" b="1" dirty="0" smtClean="0"/>
              <a:t>покрета</a:t>
            </a:r>
            <a:r>
              <a:rPr lang="sr-Latn-RS" b="1" dirty="0" smtClean="0"/>
              <a:t> </a:t>
            </a:r>
            <a:r>
              <a:rPr lang="sr-Cyrl-RS" b="1" dirty="0" smtClean="0"/>
              <a:t>овог</a:t>
            </a:r>
            <a:r>
              <a:rPr lang="sr-Latn-RS" b="1" dirty="0" smtClean="0"/>
              <a:t> </a:t>
            </a:r>
            <a:r>
              <a:rPr lang="sr-Cyrl-RS" b="1" dirty="0" smtClean="0"/>
              <a:t>дела</a:t>
            </a:r>
            <a:r>
              <a:rPr lang="sr-Latn-RS" b="1" dirty="0" smtClean="0"/>
              <a:t> </a:t>
            </a:r>
            <a:r>
              <a:rPr lang="sr-Cyrl-RS" b="1" dirty="0" smtClean="0"/>
              <a:t>кичменог</a:t>
            </a:r>
            <a:r>
              <a:rPr lang="sr-Latn-RS" b="1" dirty="0" smtClean="0"/>
              <a:t> </a:t>
            </a:r>
            <a:r>
              <a:rPr lang="sr-Cyrl-RS" b="1" dirty="0" smtClean="0"/>
              <a:t>стуба</a:t>
            </a:r>
            <a:r>
              <a:rPr lang="sr-Latn-RS" b="1" dirty="0" smtClean="0"/>
              <a:t>. </a:t>
            </a:r>
            <a:r>
              <a:rPr lang="sr-Cyrl-RS" b="1" dirty="0" smtClean="0"/>
              <a:t>Оне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ригидне</a:t>
            </a:r>
            <a:r>
              <a:rPr lang="sr-Latn-RS" b="1" dirty="0" smtClean="0"/>
              <a:t>. </a:t>
            </a:r>
          </a:p>
          <a:p>
            <a:pPr marL="0" indent="0" algn="just">
              <a:buNone/>
            </a:pPr>
            <a:endParaRPr lang="sr-Latn-RS" dirty="0"/>
          </a:p>
          <a:p>
            <a:pPr marL="0" indent="0" algn="just">
              <a:buNone/>
            </a:pPr>
            <a:r>
              <a:rPr lang="sr-Cyrl-RS" b="1" dirty="0" smtClean="0"/>
              <a:t>ПОСТОЈЕ</a:t>
            </a:r>
            <a:r>
              <a:rPr lang="sr-Latn-RS" b="1" dirty="0" smtClean="0"/>
              <a:t>:</a:t>
            </a:r>
          </a:p>
          <a:p>
            <a:pPr algn="just"/>
            <a:r>
              <a:rPr lang="sr-Cyrl-RS" dirty="0" smtClean="0"/>
              <a:t>Стандардни</a:t>
            </a:r>
            <a:r>
              <a:rPr lang="sr-Latn-RS" dirty="0" smtClean="0"/>
              <a:t> </a:t>
            </a:r>
            <a:r>
              <a:rPr lang="sr-Cyrl-RS" dirty="0" smtClean="0"/>
              <a:t>лумбосакрални</a:t>
            </a:r>
            <a:r>
              <a:rPr lang="sr-Latn-RS" dirty="0" smtClean="0"/>
              <a:t> </a:t>
            </a:r>
            <a:r>
              <a:rPr lang="sr-Cyrl-RS" dirty="0" smtClean="0"/>
              <a:t>корзет</a:t>
            </a:r>
            <a:endParaRPr lang="sr-Latn-RS" dirty="0" smtClean="0"/>
          </a:p>
          <a:p>
            <a:pPr algn="just"/>
            <a:r>
              <a:rPr lang="sr-Latn-RS" dirty="0" smtClean="0"/>
              <a:t>Knight </a:t>
            </a:r>
            <a:r>
              <a:rPr lang="sr-Cyrl-RS" dirty="0" smtClean="0"/>
              <a:t>лумбосакрални</a:t>
            </a:r>
            <a:r>
              <a:rPr lang="sr-Latn-RS" dirty="0" smtClean="0"/>
              <a:t> </a:t>
            </a:r>
            <a:r>
              <a:rPr lang="sr-Cyrl-RS" dirty="0" smtClean="0"/>
              <a:t>корзет</a:t>
            </a:r>
            <a:endParaRPr lang="sr-Latn-RS" dirty="0" smtClean="0"/>
          </a:p>
          <a:p>
            <a:pPr algn="just"/>
            <a:r>
              <a:rPr lang="sr-Cyrl-RS" dirty="0" smtClean="0"/>
              <a:t>Вилиамсов корзет</a:t>
            </a:r>
            <a:endParaRPr lang="sr-Latn-RS" dirty="0" smtClean="0"/>
          </a:p>
          <a:p>
            <a:pPr algn="just"/>
            <a:r>
              <a:rPr lang="sr-Cyrl-RS" dirty="0" smtClean="0"/>
              <a:t>Пластични</a:t>
            </a:r>
            <a:r>
              <a:rPr lang="sr-Latn-RS" dirty="0" smtClean="0"/>
              <a:t> </a:t>
            </a:r>
            <a:r>
              <a:rPr lang="sr-Cyrl-RS" dirty="0" smtClean="0"/>
              <a:t>лумбосакрални</a:t>
            </a:r>
            <a:r>
              <a:rPr lang="sr-Latn-RS" dirty="0" smtClean="0"/>
              <a:t> </a:t>
            </a:r>
            <a:r>
              <a:rPr lang="sr-Cyrl-RS" dirty="0" smtClean="0"/>
              <a:t>корзет</a:t>
            </a: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274" y="3415338"/>
            <a:ext cx="3176337" cy="2460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896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44741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Cyrl-RS" sz="4800" b="1" dirty="0" smtClean="0"/>
              <a:t>ОРЗТОЗЕ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ЗА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ЛЕЧЕЊЕ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СКОЛИОЗА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r-Cyrl-RS" b="1" dirty="0" smtClean="0"/>
              <a:t>То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мидери</a:t>
            </a:r>
            <a:r>
              <a:rPr lang="sr-Latn-RS" b="1" dirty="0" smtClean="0"/>
              <a:t> </a:t>
            </a:r>
            <a:r>
              <a:rPr lang="sr-Cyrl-RS" b="1" dirty="0" smtClean="0"/>
              <a:t>који</a:t>
            </a:r>
            <a:r>
              <a:rPr lang="sr-Latn-RS" b="1" dirty="0" smtClean="0"/>
              <a:t> </a:t>
            </a:r>
            <a:r>
              <a:rPr lang="sr-Cyrl-RS" b="1" dirty="0" smtClean="0"/>
              <a:t>имају</a:t>
            </a:r>
            <a:r>
              <a:rPr lang="sr-Latn-RS" b="1" dirty="0" smtClean="0"/>
              <a:t> </a:t>
            </a:r>
            <a:r>
              <a:rPr lang="sr-Cyrl-RS" b="1" dirty="0" smtClean="0"/>
              <a:t>циљ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делују</a:t>
            </a:r>
            <a:r>
              <a:rPr lang="sr-Latn-RS" b="1" dirty="0" smtClean="0"/>
              <a:t> </a:t>
            </a:r>
            <a:r>
              <a:rPr lang="sr-Cyrl-RS" b="1" dirty="0" smtClean="0"/>
              <a:t>превентивно</a:t>
            </a:r>
            <a:r>
              <a:rPr lang="sr-Latn-RS" b="1" dirty="0" smtClean="0"/>
              <a:t> </a:t>
            </a:r>
            <a:r>
              <a:rPr lang="sr-Cyrl-RS" b="1" dirty="0" smtClean="0"/>
              <a:t>за</a:t>
            </a:r>
            <a:r>
              <a:rPr lang="sr-Latn-RS" b="1" dirty="0" smtClean="0"/>
              <a:t> </a:t>
            </a:r>
            <a:r>
              <a:rPr lang="sr-Cyrl-RS" b="1" dirty="0" smtClean="0"/>
              <a:t>развој</a:t>
            </a:r>
            <a:r>
              <a:rPr lang="sr-Latn-RS" b="1" dirty="0" smtClean="0"/>
              <a:t> </a:t>
            </a:r>
            <a:r>
              <a:rPr lang="sr-Cyrl-RS" b="1" dirty="0" smtClean="0"/>
              <a:t>сколиоза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одложи</a:t>
            </a:r>
            <a:r>
              <a:rPr lang="sr-Latn-RS" b="1" dirty="0" smtClean="0"/>
              <a:t> </a:t>
            </a:r>
            <a:r>
              <a:rPr lang="sr-Cyrl-RS" b="1" dirty="0" smtClean="0"/>
              <a:t>што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дуже</a:t>
            </a:r>
            <a:r>
              <a:rPr lang="sr-Latn-RS" b="1" dirty="0" smtClean="0"/>
              <a:t> </a:t>
            </a:r>
            <a:r>
              <a:rPr lang="sr-Cyrl-RS" b="1" dirty="0" smtClean="0"/>
              <a:t>могуће</a:t>
            </a:r>
            <a:r>
              <a:rPr lang="sr-Latn-RS" b="1" dirty="0" smtClean="0"/>
              <a:t> </a:t>
            </a:r>
            <a:r>
              <a:rPr lang="sr-Cyrl-RS" b="1" dirty="0" smtClean="0"/>
              <a:t>хирушка</a:t>
            </a:r>
            <a:r>
              <a:rPr lang="sr-Latn-RS" b="1" dirty="0" smtClean="0"/>
              <a:t> </a:t>
            </a:r>
            <a:r>
              <a:rPr lang="sr-Cyrl-RS" b="1" dirty="0" smtClean="0"/>
              <a:t>интервенција</a:t>
            </a:r>
            <a:r>
              <a:rPr lang="sr-Latn-RS" b="1" dirty="0" smtClean="0"/>
              <a:t>, </a:t>
            </a:r>
            <a:r>
              <a:rPr lang="sr-Cyrl-RS" b="1" dirty="0" smtClean="0"/>
              <a:t>а</a:t>
            </a:r>
            <a:r>
              <a:rPr lang="sr-Latn-RS" b="1" dirty="0" smtClean="0"/>
              <a:t> </a:t>
            </a:r>
            <a:r>
              <a:rPr lang="sr-Cyrl-RS" b="1" dirty="0" smtClean="0"/>
              <a:t>код</a:t>
            </a:r>
            <a:r>
              <a:rPr lang="sr-Latn-RS" b="1" dirty="0" smtClean="0"/>
              <a:t> </a:t>
            </a:r>
            <a:r>
              <a:rPr lang="sr-Cyrl-RS" b="1" dirty="0" smtClean="0"/>
              <a:t>извшених</a:t>
            </a:r>
            <a:r>
              <a:rPr lang="sr-Latn-RS" b="1" dirty="0" smtClean="0"/>
              <a:t> </a:t>
            </a:r>
            <a:r>
              <a:rPr lang="sr-Cyrl-RS" b="1" dirty="0" smtClean="0"/>
              <a:t>интервенција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користе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сврху</a:t>
            </a:r>
            <a:r>
              <a:rPr lang="sr-Latn-RS" b="1" dirty="0" smtClean="0"/>
              <a:t> </a:t>
            </a:r>
            <a:r>
              <a:rPr lang="sr-Cyrl-RS" b="1" dirty="0" smtClean="0"/>
              <a:t>спречавања</a:t>
            </a:r>
            <a:r>
              <a:rPr lang="sr-Latn-RS" b="1" dirty="0" smtClean="0"/>
              <a:t> </a:t>
            </a:r>
            <a:r>
              <a:rPr lang="sr-Cyrl-RS" b="1" dirty="0" smtClean="0"/>
              <a:t>компликација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стабилизације</a:t>
            </a:r>
            <a:r>
              <a:rPr lang="sr-Latn-RS" b="1" dirty="0" smtClean="0"/>
              <a:t> </a:t>
            </a:r>
            <a:r>
              <a:rPr lang="sr-Cyrl-RS" b="1" dirty="0" smtClean="0"/>
              <a:t>кичменог</a:t>
            </a:r>
            <a:r>
              <a:rPr lang="sr-Latn-RS" b="1" dirty="0" smtClean="0"/>
              <a:t> </a:t>
            </a:r>
            <a:r>
              <a:rPr lang="sr-Cyrl-RS" b="1" dirty="0" smtClean="0"/>
              <a:t>стуба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Сви</a:t>
            </a:r>
            <a:r>
              <a:rPr lang="sr-Latn-RS" dirty="0" smtClean="0"/>
              <a:t> </a:t>
            </a:r>
            <a:r>
              <a:rPr lang="sr-Cyrl-RS" dirty="0" smtClean="0"/>
              <a:t>пацијенти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користе</a:t>
            </a:r>
            <a:r>
              <a:rPr lang="sr-Latn-RS" dirty="0" smtClean="0"/>
              <a:t> </a:t>
            </a:r>
            <a:r>
              <a:rPr lang="sr-Cyrl-RS" dirty="0" smtClean="0"/>
              <a:t>овај</a:t>
            </a:r>
            <a:r>
              <a:rPr lang="sr-Latn-RS" dirty="0" smtClean="0"/>
              <a:t> </a:t>
            </a:r>
            <a:r>
              <a:rPr lang="sr-Cyrl-RS" dirty="0" smtClean="0"/>
              <a:t>мидер</a:t>
            </a:r>
            <a:r>
              <a:rPr lang="sr-Latn-RS" dirty="0" smtClean="0"/>
              <a:t>,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којих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кривина</a:t>
            </a:r>
            <a:r>
              <a:rPr lang="sr-Latn-RS" dirty="0" smtClean="0"/>
              <a:t> </a:t>
            </a:r>
            <a:r>
              <a:rPr lang="sr-Cyrl-RS" dirty="0" smtClean="0"/>
              <a:t>била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почетку</a:t>
            </a:r>
            <a:r>
              <a:rPr lang="sr-Latn-RS" dirty="0" smtClean="0"/>
              <a:t> </a:t>
            </a:r>
            <a:r>
              <a:rPr lang="sr-Cyrl-RS" dirty="0" smtClean="0"/>
              <a:t>третмана</a:t>
            </a:r>
            <a:r>
              <a:rPr lang="sr-Latn-RS" dirty="0" smtClean="0"/>
              <a:t> 20-50 </a:t>
            </a:r>
            <a:r>
              <a:rPr lang="sr-Cyrl-RS" dirty="0" smtClean="0"/>
              <a:t>степени</a:t>
            </a:r>
            <a:r>
              <a:rPr lang="sr-Latn-RS" dirty="0" smtClean="0"/>
              <a:t> </a:t>
            </a:r>
            <a:r>
              <a:rPr lang="sr-Cyrl-RS" dirty="0" smtClean="0"/>
              <a:t>могу</a:t>
            </a:r>
            <a:r>
              <a:rPr lang="sr-Latn-RS" dirty="0" smtClean="0"/>
              <a:t> </a:t>
            </a:r>
            <a:r>
              <a:rPr lang="sr-Cyrl-RS" dirty="0" smtClean="0"/>
              <a:t>очекивати</a:t>
            </a:r>
            <a:r>
              <a:rPr lang="sr-Latn-RS" dirty="0" smtClean="0"/>
              <a:t> </a:t>
            </a:r>
            <a:r>
              <a:rPr lang="sr-Cyrl-RS" dirty="0" smtClean="0"/>
              <a:t>повољне</a:t>
            </a:r>
            <a:r>
              <a:rPr lang="sr-Latn-RS" dirty="0" smtClean="0"/>
              <a:t> </a:t>
            </a:r>
            <a:r>
              <a:rPr lang="sr-Cyrl-RS" dirty="0" smtClean="0"/>
              <a:t>резултате</a:t>
            </a:r>
            <a:r>
              <a:rPr lang="sr-Latn-RS" dirty="0" smtClean="0"/>
              <a:t>.</a:t>
            </a:r>
            <a:endParaRPr lang="sr-Cyrl-RS" dirty="0" smtClean="0"/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b="1" dirty="0" smtClean="0"/>
              <a:t>Постоје</a:t>
            </a:r>
            <a:r>
              <a:rPr lang="sr-Latn-RS" b="1" dirty="0" smtClean="0"/>
              <a:t> </a:t>
            </a:r>
            <a:r>
              <a:rPr lang="sr-Cyrl-RS" b="1" dirty="0" smtClean="0"/>
              <a:t>следеће</a:t>
            </a:r>
            <a:r>
              <a:rPr lang="sr-Latn-RS" b="1" dirty="0" smtClean="0"/>
              <a:t> </a:t>
            </a:r>
            <a:r>
              <a:rPr lang="sr-Cyrl-RS" b="1" dirty="0" smtClean="0"/>
              <a:t>врсте</a:t>
            </a:r>
            <a:r>
              <a:rPr lang="sr-Latn-RS" b="1" dirty="0" smtClean="0"/>
              <a:t> </a:t>
            </a:r>
            <a:r>
              <a:rPr lang="sr-Cyrl-RS" b="1" dirty="0" smtClean="0"/>
              <a:t>ових</a:t>
            </a:r>
            <a:r>
              <a:rPr lang="sr-Latn-RS" b="1" dirty="0" smtClean="0"/>
              <a:t> </a:t>
            </a:r>
            <a:r>
              <a:rPr lang="sr-Cyrl-RS" b="1" dirty="0" smtClean="0"/>
              <a:t>ортоза</a:t>
            </a:r>
            <a:r>
              <a:rPr lang="sr-Latn-RS" b="1" dirty="0" smtClean="0"/>
              <a:t>:</a:t>
            </a:r>
          </a:p>
          <a:p>
            <a:pPr algn="just"/>
            <a:r>
              <a:rPr lang="sr-Cyrl-RS" dirty="0" smtClean="0"/>
              <a:t>Мивоки</a:t>
            </a:r>
            <a:r>
              <a:rPr lang="sr-Latn-RS" dirty="0" smtClean="0"/>
              <a:t> </a:t>
            </a:r>
            <a:r>
              <a:rPr lang="sr-Cyrl-RS" dirty="0" smtClean="0"/>
              <a:t>мидер</a:t>
            </a:r>
            <a:endParaRPr lang="sr-Latn-RS" dirty="0" smtClean="0"/>
          </a:p>
          <a:p>
            <a:pPr algn="just"/>
            <a:r>
              <a:rPr lang="sr-Cyrl-RS" dirty="0" smtClean="0"/>
              <a:t>Чарлстон</a:t>
            </a:r>
            <a:r>
              <a:rPr lang="sr-Latn-RS" dirty="0" smtClean="0"/>
              <a:t> </a:t>
            </a:r>
            <a:r>
              <a:rPr lang="sr-Cyrl-RS" dirty="0" smtClean="0"/>
              <a:t>мидер</a:t>
            </a:r>
            <a:endParaRPr lang="sr-Latn-RS" dirty="0" smtClean="0"/>
          </a:p>
          <a:p>
            <a:pPr algn="just"/>
            <a:r>
              <a:rPr lang="sr-Cyrl-RS" dirty="0" smtClean="0"/>
              <a:t>Економични</a:t>
            </a:r>
            <a:r>
              <a:rPr lang="sr-Latn-RS" dirty="0" smtClean="0"/>
              <a:t> </a:t>
            </a:r>
            <a:r>
              <a:rPr lang="sr-Cyrl-RS" dirty="0" smtClean="0"/>
              <a:t>мидер</a:t>
            </a:r>
            <a:endParaRPr lang="sr-Latn-RS" dirty="0" smtClean="0"/>
          </a:p>
          <a:p>
            <a:pPr algn="just"/>
            <a:r>
              <a:rPr lang="sr-Cyrl-RS" dirty="0" smtClean="0"/>
              <a:t>Бостонски</a:t>
            </a:r>
            <a:r>
              <a:rPr lang="sr-Latn-RS" dirty="0" smtClean="0"/>
              <a:t> </a:t>
            </a:r>
            <a:r>
              <a:rPr lang="sr-Cyrl-RS" dirty="0" smtClean="0"/>
              <a:t>мидер</a:t>
            </a: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392" y="4001703"/>
            <a:ext cx="2349166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0973"/>
            <a:ext cx="10972800" cy="11430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sr-Cyrl-RS" sz="6000" b="1" dirty="0" smtClean="0"/>
              <a:t>ХВАЛА</a:t>
            </a:r>
            <a:r>
              <a:rPr lang="sr-Latn-RS" sz="6000" b="1" dirty="0" smtClean="0"/>
              <a:t> </a:t>
            </a:r>
            <a:r>
              <a:rPr lang="sr-Cyrl-RS" sz="6000" b="1" dirty="0" smtClean="0"/>
              <a:t>НА</a:t>
            </a:r>
            <a:r>
              <a:rPr lang="sr-Latn-RS" sz="6000" b="1" dirty="0" smtClean="0"/>
              <a:t> </a:t>
            </a:r>
            <a:r>
              <a:rPr lang="sr-Cyrl-RS" sz="6000" b="1" dirty="0" smtClean="0"/>
              <a:t>ПАЖЊИ</a:t>
            </a:r>
            <a:r>
              <a:rPr lang="sr-Latn-RS" sz="6000" b="1" dirty="0" smtClean="0"/>
              <a:t>!!! </a:t>
            </a:r>
            <a:r>
              <a:rPr lang="sr-Latn-RS" sz="6000" b="1" dirty="0" smtClean="0">
                <a:sym typeface="Wingdings" panose="05000000000000000000" pitchFamily="2" charset="2"/>
              </a:rPr>
              <a:t></a:t>
            </a:r>
            <a:endParaRPr lang="en-US" sz="6000" b="1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888"/>
          <a:stretch/>
        </p:blipFill>
        <p:spPr>
          <a:xfrm>
            <a:off x="2519133" y="2486526"/>
            <a:ext cx="6924310" cy="404903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>
                <a:solidFill>
                  <a:srgbClr val="373545">
                    <a:shade val="90000"/>
                  </a:srgbClr>
                </a:solidFill>
              </a:rPr>
              <a:pPr/>
              <a:t>17</a:t>
            </a:fld>
            <a:endParaRPr lang="en-US">
              <a:solidFill>
                <a:srgbClr val="3735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197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Cyrl-RS" b="1" dirty="0" smtClean="0"/>
              <a:t>КИЧМЕНИ СТУБ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047" y="1979112"/>
            <a:ext cx="7903923" cy="454694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sr-Cyrl-RS" b="1" dirty="0" smtClean="0"/>
              <a:t>Користе се за</a:t>
            </a:r>
            <a:r>
              <a:rPr lang="sr-Latn-RS" b="1" dirty="0" smtClean="0"/>
              <a:t> </a:t>
            </a:r>
            <a:r>
              <a:rPr lang="sr-Cyrl-RS" b="1" dirty="0" smtClean="0"/>
              <a:t>предео</a:t>
            </a:r>
            <a:r>
              <a:rPr lang="sr-Latn-RS" b="1" dirty="0" smtClean="0"/>
              <a:t> </a:t>
            </a:r>
            <a:r>
              <a:rPr lang="sr-Cyrl-RS" b="1" dirty="0" smtClean="0"/>
              <a:t>кичменог</a:t>
            </a:r>
            <a:r>
              <a:rPr lang="sr-Latn-RS" b="1" dirty="0" smtClean="0"/>
              <a:t> </a:t>
            </a:r>
            <a:r>
              <a:rPr lang="sr-Cyrl-RS" b="1" dirty="0" smtClean="0"/>
              <a:t>стуба</a:t>
            </a:r>
            <a:r>
              <a:rPr lang="sr-Latn-RS" b="1" dirty="0" smtClean="0"/>
              <a:t> </a:t>
            </a:r>
            <a:r>
              <a:rPr lang="sr-Cyrl-RS" b="1" dirty="0" smtClean="0"/>
              <a:t>за</a:t>
            </a:r>
            <a:r>
              <a:rPr lang="sr-Latn-RS" b="1" dirty="0" smtClean="0"/>
              <a:t> </a:t>
            </a:r>
            <a:r>
              <a:rPr lang="sr-Cyrl-RS" b="1" dirty="0" smtClean="0"/>
              <a:t>корекцију</a:t>
            </a:r>
            <a:r>
              <a:rPr lang="sr-Latn-RS" b="1" dirty="0" smtClean="0"/>
              <a:t> </a:t>
            </a:r>
            <a:r>
              <a:rPr lang="sr-Cyrl-RS" b="1" dirty="0" smtClean="0"/>
              <a:t>деформитета</a:t>
            </a:r>
            <a:r>
              <a:rPr lang="sr-Latn-RS" b="1" dirty="0" smtClean="0"/>
              <a:t>, </a:t>
            </a:r>
            <a:r>
              <a:rPr lang="sr-Cyrl-RS" b="1" dirty="0" smtClean="0"/>
              <a:t>затим</a:t>
            </a:r>
            <a:r>
              <a:rPr lang="sr-Latn-RS" b="1" dirty="0" smtClean="0"/>
              <a:t> </a:t>
            </a:r>
            <a:r>
              <a:rPr lang="sr-Cyrl-RS" b="1" dirty="0" smtClean="0"/>
              <a:t>ограничење</a:t>
            </a:r>
            <a:r>
              <a:rPr lang="sr-Latn-RS" b="1" dirty="0" smtClean="0"/>
              <a:t> </a:t>
            </a:r>
            <a:r>
              <a:rPr lang="sr-Cyrl-RS" b="1" dirty="0" smtClean="0"/>
              <a:t>обима</a:t>
            </a:r>
            <a:r>
              <a:rPr lang="sr-Latn-RS" b="1" dirty="0" smtClean="0"/>
              <a:t> </a:t>
            </a:r>
            <a:r>
              <a:rPr lang="sr-Cyrl-RS" b="1" dirty="0" smtClean="0"/>
              <a:t>покрета</a:t>
            </a:r>
            <a:r>
              <a:rPr lang="sr-Latn-RS" b="1" dirty="0" smtClean="0"/>
              <a:t>, </a:t>
            </a:r>
            <a:r>
              <a:rPr lang="sr-Cyrl-RS" b="1" dirty="0" smtClean="0"/>
              <a:t>побољшање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функције</a:t>
            </a:r>
            <a:r>
              <a:rPr lang="sr-Latn-RS" b="1" dirty="0" smtClean="0"/>
              <a:t> </a:t>
            </a:r>
            <a:r>
              <a:rPr lang="sr-Cyrl-RS" b="1" dirty="0" smtClean="0"/>
              <a:t>неког</a:t>
            </a:r>
            <a:r>
              <a:rPr lang="sr-Latn-RS" b="1" dirty="0" smtClean="0"/>
              <a:t> </a:t>
            </a:r>
            <a:r>
              <a:rPr lang="sr-Cyrl-RS" b="1" dirty="0" smtClean="0"/>
              <a:t>сегмента</a:t>
            </a:r>
            <a:r>
              <a:rPr lang="sr-Latn-RS" b="1" dirty="0" smtClean="0"/>
              <a:t> </a:t>
            </a:r>
            <a:r>
              <a:rPr lang="sr-Cyrl-RS" b="1" dirty="0" smtClean="0"/>
              <a:t>кичме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dirty="0" smtClean="0"/>
              <a:t>Критеријуми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ове</a:t>
            </a:r>
            <a:r>
              <a:rPr lang="sr-Latn-RS" dirty="0" smtClean="0"/>
              <a:t> </a:t>
            </a:r>
            <a:r>
              <a:rPr lang="sr-Cyrl-RS" dirty="0" smtClean="0"/>
              <a:t>ортозе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испуњавају</a:t>
            </a:r>
            <a:r>
              <a:rPr lang="sr-Latn-RS" dirty="0" smtClean="0"/>
              <a:t>:</a:t>
            </a:r>
          </a:p>
          <a:p>
            <a:pPr algn="just"/>
            <a:r>
              <a:rPr lang="sr-Cyrl-RS" dirty="0" smtClean="0"/>
              <a:t>Могућност</a:t>
            </a:r>
            <a:r>
              <a:rPr lang="sr-Latn-RS" dirty="0" smtClean="0"/>
              <a:t> </a:t>
            </a:r>
            <a:r>
              <a:rPr lang="sr-Cyrl-RS" dirty="0" smtClean="0"/>
              <a:t>подешавања</a:t>
            </a:r>
            <a:endParaRPr lang="sr-Latn-RS" dirty="0" smtClean="0"/>
          </a:p>
          <a:p>
            <a:pPr algn="just"/>
            <a:r>
              <a:rPr lang="sr-Cyrl-RS" dirty="0" smtClean="0"/>
              <a:t>Адекватна</a:t>
            </a:r>
            <a:r>
              <a:rPr lang="sr-Latn-RS" dirty="0" smtClean="0"/>
              <a:t> </a:t>
            </a:r>
            <a:r>
              <a:rPr lang="sr-Cyrl-RS" dirty="0" smtClean="0"/>
              <a:t>функционалност</a:t>
            </a:r>
            <a:endParaRPr lang="sr-Latn-RS" dirty="0" smtClean="0"/>
          </a:p>
          <a:p>
            <a:pPr algn="just"/>
            <a:r>
              <a:rPr lang="sr-Cyrl-RS" dirty="0" smtClean="0"/>
              <a:t>Оптимална</a:t>
            </a:r>
            <a:r>
              <a:rPr lang="sr-Latn-RS" dirty="0" smtClean="0"/>
              <a:t> </a:t>
            </a:r>
            <a:r>
              <a:rPr lang="sr-Cyrl-RS" dirty="0" smtClean="0"/>
              <a:t>тежина</a:t>
            </a:r>
            <a:endParaRPr lang="sr-Latn-RS" dirty="0" smtClean="0"/>
          </a:p>
          <a:p>
            <a:pPr algn="just"/>
            <a:r>
              <a:rPr lang="sr-Cyrl-RS" dirty="0" smtClean="0"/>
              <a:t>Добра</a:t>
            </a:r>
            <a:r>
              <a:rPr lang="sr-Latn-RS" dirty="0" smtClean="0"/>
              <a:t> </a:t>
            </a:r>
            <a:r>
              <a:rPr lang="sr-Cyrl-RS" dirty="0" smtClean="0"/>
              <a:t>издржљивост</a:t>
            </a:r>
            <a:endParaRPr lang="sr-Latn-RS" dirty="0" smtClean="0"/>
          </a:p>
          <a:p>
            <a:pPr algn="just"/>
            <a:r>
              <a:rPr lang="sr-Cyrl-RS" dirty="0" smtClean="0"/>
              <a:t>Квалитетан</a:t>
            </a:r>
            <a:r>
              <a:rPr lang="sr-Latn-RS" dirty="0" smtClean="0"/>
              <a:t> </a:t>
            </a:r>
            <a:r>
              <a:rPr lang="sr-Cyrl-RS" dirty="0" smtClean="0"/>
              <a:t>материјал</a:t>
            </a:r>
            <a:endParaRPr lang="sr-Latn-RS" dirty="0" smtClean="0"/>
          </a:p>
          <a:p>
            <a:pPr algn="just"/>
            <a:r>
              <a:rPr lang="sr-Cyrl-RS" dirty="0" smtClean="0"/>
              <a:t>Одгварајући</a:t>
            </a:r>
            <a:r>
              <a:rPr lang="sr-Latn-RS" dirty="0" smtClean="0"/>
              <a:t> </a:t>
            </a:r>
            <a:r>
              <a:rPr lang="sr-Cyrl-RS" dirty="0" smtClean="0"/>
              <a:t>начин</a:t>
            </a:r>
            <a:r>
              <a:rPr lang="sr-Latn-RS" dirty="0" smtClean="0"/>
              <a:t> </a:t>
            </a:r>
            <a:r>
              <a:rPr lang="sr-Cyrl-RS" dirty="0" smtClean="0"/>
              <a:t>апликовања</a:t>
            </a:r>
            <a:endParaRPr lang="sr-Latn-RS" dirty="0" smtClean="0"/>
          </a:p>
          <a:p>
            <a:pPr algn="just"/>
            <a:r>
              <a:rPr lang="sr-Cyrl-RS" dirty="0" smtClean="0"/>
              <a:t>Естетски</a:t>
            </a:r>
            <a:r>
              <a:rPr lang="sr-Latn-RS" dirty="0" smtClean="0"/>
              <a:t> </a:t>
            </a:r>
            <a:r>
              <a:rPr lang="sr-Cyrl-RS" dirty="0" smtClean="0"/>
              <a:t>моменат</a:t>
            </a:r>
            <a:endParaRPr lang="sr-Latn-RS" dirty="0" smtClean="0"/>
          </a:p>
          <a:p>
            <a:pPr algn="just"/>
            <a:r>
              <a:rPr lang="sr-Cyrl-RS" dirty="0" smtClean="0"/>
              <a:t>Оптимална</a:t>
            </a:r>
            <a:r>
              <a:rPr lang="sr-Latn-RS" dirty="0" smtClean="0"/>
              <a:t> </a:t>
            </a:r>
            <a:r>
              <a:rPr lang="sr-Cyrl-RS" dirty="0" smtClean="0"/>
              <a:t>цена</a:t>
            </a:r>
            <a:endParaRPr lang="sr-Latn-RS" dirty="0" smtClean="0"/>
          </a:p>
          <a:p>
            <a:pPr marL="0" indent="0">
              <a:buNone/>
            </a:pP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076" y="1979111"/>
            <a:ext cx="3185590" cy="45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80" y="1366209"/>
            <a:ext cx="6617918" cy="498431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sr-Cyrl-RS" b="1" dirty="0" smtClean="0"/>
              <a:t>ЗАДАЦИ</a:t>
            </a:r>
            <a:r>
              <a:rPr lang="sr-Latn-RS" b="1" dirty="0" smtClean="0"/>
              <a:t> </a:t>
            </a:r>
            <a:r>
              <a:rPr lang="sr-Cyrl-RS" b="1" dirty="0" smtClean="0"/>
              <a:t>КИЧМЕНИХ</a:t>
            </a:r>
            <a:r>
              <a:rPr lang="sr-Latn-RS" b="1" dirty="0" smtClean="0"/>
              <a:t> </a:t>
            </a:r>
            <a:r>
              <a:rPr lang="sr-Cyrl-RS" b="1" dirty="0" smtClean="0"/>
              <a:t>ОРТОЗА</a:t>
            </a:r>
            <a:r>
              <a:rPr lang="sr-Latn-RS" b="1" dirty="0" smtClean="0"/>
              <a:t>:</a:t>
            </a:r>
          </a:p>
          <a:p>
            <a:r>
              <a:rPr lang="sr-Cyrl-RS" dirty="0" smtClean="0"/>
              <a:t>Смањење</a:t>
            </a:r>
            <a:r>
              <a:rPr lang="sr-Latn-RS" dirty="0" smtClean="0"/>
              <a:t> </a:t>
            </a:r>
            <a:r>
              <a:rPr lang="sr-Cyrl-RS" dirty="0" smtClean="0"/>
              <a:t>болова</a:t>
            </a:r>
            <a:endParaRPr lang="sr-Latn-RS" dirty="0" smtClean="0"/>
          </a:p>
          <a:p>
            <a:r>
              <a:rPr lang="sr-Cyrl-RS" dirty="0" smtClean="0"/>
              <a:t>Имобилизација</a:t>
            </a:r>
            <a:r>
              <a:rPr lang="sr-Latn-RS" dirty="0" smtClean="0"/>
              <a:t> </a:t>
            </a:r>
            <a:r>
              <a:rPr lang="sr-Cyrl-RS" dirty="0" smtClean="0"/>
              <a:t>неког</a:t>
            </a:r>
            <a:r>
              <a:rPr lang="sr-Latn-RS" dirty="0" smtClean="0"/>
              <a:t> </a:t>
            </a:r>
            <a:r>
              <a:rPr lang="sr-Cyrl-RS" dirty="0" smtClean="0"/>
              <a:t>дела</a:t>
            </a:r>
            <a:r>
              <a:rPr lang="sr-Latn-RS" dirty="0" smtClean="0"/>
              <a:t> </a:t>
            </a:r>
            <a:r>
              <a:rPr lang="sr-Cyrl-RS" dirty="0" smtClean="0"/>
              <a:t>кичменог</a:t>
            </a:r>
            <a:r>
              <a:rPr lang="sr-Latn-RS" dirty="0" smtClean="0"/>
              <a:t> </a:t>
            </a:r>
            <a:r>
              <a:rPr lang="sr-Cyrl-RS" dirty="0" smtClean="0"/>
              <a:t>стуба</a:t>
            </a:r>
            <a:endParaRPr lang="sr-Latn-RS" dirty="0" smtClean="0"/>
          </a:p>
          <a:p>
            <a:r>
              <a:rPr lang="sr-Cyrl-RS" dirty="0" smtClean="0"/>
              <a:t>Растерећење</a:t>
            </a:r>
            <a:r>
              <a:rPr lang="sr-Latn-RS" dirty="0" smtClean="0"/>
              <a:t> </a:t>
            </a:r>
            <a:r>
              <a:rPr lang="sr-Cyrl-RS" dirty="0" smtClean="0"/>
              <a:t>неког</a:t>
            </a:r>
            <a:r>
              <a:rPr lang="sr-Latn-RS" dirty="0" smtClean="0"/>
              <a:t> </a:t>
            </a:r>
            <a:r>
              <a:rPr lang="sr-Cyrl-RS" dirty="0" smtClean="0"/>
              <a:t>дела</a:t>
            </a:r>
            <a:r>
              <a:rPr lang="sr-Latn-RS" dirty="0" smtClean="0"/>
              <a:t> </a:t>
            </a:r>
            <a:r>
              <a:rPr lang="sr-Cyrl-RS" dirty="0" smtClean="0"/>
              <a:t>кичменог</a:t>
            </a:r>
            <a:r>
              <a:rPr lang="sr-Latn-RS" dirty="0" smtClean="0"/>
              <a:t> </a:t>
            </a:r>
            <a:r>
              <a:rPr lang="sr-Cyrl-RS" dirty="0" smtClean="0"/>
              <a:t>стуба</a:t>
            </a:r>
            <a:endParaRPr lang="sr-Latn-RS" dirty="0" smtClean="0"/>
          </a:p>
          <a:p>
            <a:r>
              <a:rPr lang="sr-Cyrl-RS" dirty="0" smtClean="0"/>
              <a:t>Репарација</a:t>
            </a:r>
            <a:r>
              <a:rPr lang="sr-Latn-RS" dirty="0" smtClean="0"/>
              <a:t> </a:t>
            </a:r>
            <a:r>
              <a:rPr lang="sr-Cyrl-RS" dirty="0" smtClean="0"/>
              <a:t>функција</a:t>
            </a:r>
            <a:endParaRPr lang="sr-Latn-RS" dirty="0" smtClean="0"/>
          </a:p>
          <a:p>
            <a:r>
              <a:rPr lang="sr-Cyrl-RS" dirty="0" smtClean="0"/>
              <a:t>Порављање</a:t>
            </a:r>
            <a:r>
              <a:rPr lang="sr-Latn-RS" dirty="0" smtClean="0"/>
              <a:t> </a:t>
            </a:r>
            <a:r>
              <a:rPr lang="sr-Cyrl-RS" dirty="0" smtClean="0"/>
              <a:t>става</a:t>
            </a:r>
            <a:r>
              <a:rPr lang="sr-Latn-RS" dirty="0" smtClean="0"/>
              <a:t> </a:t>
            </a:r>
            <a:r>
              <a:rPr lang="sr-Cyrl-RS" dirty="0" smtClean="0"/>
              <a:t>тела</a:t>
            </a:r>
            <a:endParaRPr lang="sr-Latn-RS" dirty="0" smtClean="0"/>
          </a:p>
          <a:p>
            <a:r>
              <a:rPr lang="sr-Cyrl-RS" dirty="0" smtClean="0"/>
              <a:t>Корекција</a:t>
            </a:r>
            <a:r>
              <a:rPr lang="sr-Latn-RS" dirty="0" smtClean="0"/>
              <a:t> </a:t>
            </a:r>
            <a:r>
              <a:rPr lang="sr-Cyrl-RS" dirty="0" smtClean="0"/>
              <a:t>деформитета</a:t>
            </a:r>
            <a:endParaRPr lang="sr-Latn-RS" dirty="0" smtClean="0"/>
          </a:p>
          <a:p>
            <a:r>
              <a:rPr lang="sr-Cyrl-RS" dirty="0" smtClean="0"/>
              <a:t>Повећање</a:t>
            </a:r>
            <a:r>
              <a:rPr lang="sr-Latn-RS" dirty="0" smtClean="0"/>
              <a:t> </a:t>
            </a:r>
            <a:r>
              <a:rPr lang="sr-Cyrl-RS" dirty="0" smtClean="0"/>
              <a:t>снаге</a:t>
            </a:r>
            <a:r>
              <a:rPr lang="sr-Latn-RS" dirty="0" smtClean="0"/>
              <a:t> </a:t>
            </a:r>
            <a:r>
              <a:rPr lang="sr-Cyrl-RS" dirty="0" smtClean="0"/>
              <a:t>мускулатуре</a:t>
            </a: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725" y="1372036"/>
            <a:ext cx="4506891" cy="498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0285"/>
            <a:ext cx="10972800" cy="498431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sr-Cyrl-RS" b="1" dirty="0" smtClean="0"/>
              <a:t>ИНДИКАЦИЈЕ</a:t>
            </a:r>
            <a:r>
              <a:rPr lang="sr-Latn-RS" b="1" dirty="0" smtClean="0"/>
              <a:t>:</a:t>
            </a:r>
          </a:p>
          <a:p>
            <a:pPr marL="0" indent="0">
              <a:buNone/>
            </a:pPr>
            <a:endParaRPr lang="sr-Latn-RS" dirty="0" smtClean="0"/>
          </a:p>
          <a:p>
            <a:r>
              <a:rPr lang="sr-Cyrl-RS" sz="2800" dirty="0" smtClean="0"/>
              <a:t>Имобилизација</a:t>
            </a:r>
            <a:r>
              <a:rPr lang="sr-Latn-RS" sz="2800" dirty="0" smtClean="0"/>
              <a:t> </a:t>
            </a:r>
            <a:r>
              <a:rPr lang="sr-Cyrl-RS" sz="2800" dirty="0" smtClean="0"/>
              <a:t>кичменог</a:t>
            </a:r>
            <a:r>
              <a:rPr lang="sr-Latn-RS" sz="2800" dirty="0" smtClean="0"/>
              <a:t> </a:t>
            </a:r>
            <a:r>
              <a:rPr lang="sr-Cyrl-RS" sz="2800" dirty="0" smtClean="0"/>
              <a:t>стуба</a:t>
            </a:r>
            <a:r>
              <a:rPr lang="sr-Latn-RS" sz="2800" dirty="0" smtClean="0"/>
              <a:t> </a:t>
            </a:r>
            <a:r>
              <a:rPr lang="sr-Cyrl-RS" sz="2800" dirty="0" smtClean="0"/>
              <a:t>после</a:t>
            </a:r>
            <a:r>
              <a:rPr lang="sr-Latn-RS" sz="2800" dirty="0" smtClean="0"/>
              <a:t> </a:t>
            </a:r>
            <a:r>
              <a:rPr lang="sr-Cyrl-RS" sz="2800" dirty="0" smtClean="0"/>
              <a:t>траума</a:t>
            </a:r>
            <a:r>
              <a:rPr lang="sr-Latn-RS" sz="2800" dirty="0" smtClean="0"/>
              <a:t>, </a:t>
            </a:r>
            <a:r>
              <a:rPr lang="sr-Cyrl-RS" sz="2800" dirty="0" smtClean="0"/>
              <a:t>интервенција</a:t>
            </a:r>
            <a:endParaRPr lang="sr-Latn-RS" sz="2800" dirty="0" smtClean="0"/>
          </a:p>
          <a:p>
            <a:r>
              <a:rPr lang="sr-Cyrl-RS" sz="2800" dirty="0" smtClean="0"/>
              <a:t>Компресионе</a:t>
            </a:r>
            <a:r>
              <a:rPr lang="sr-Latn-RS" sz="2800" dirty="0" smtClean="0"/>
              <a:t> </a:t>
            </a:r>
            <a:r>
              <a:rPr lang="sr-Cyrl-RS" sz="2800" dirty="0" smtClean="0"/>
              <a:t>фактуре</a:t>
            </a:r>
            <a:endParaRPr lang="sr-Latn-RS" sz="2800" dirty="0" smtClean="0"/>
          </a:p>
          <a:p>
            <a:r>
              <a:rPr lang="sr-Cyrl-RS" sz="2800" dirty="0" smtClean="0"/>
              <a:t>Сколиозе</a:t>
            </a:r>
            <a:endParaRPr lang="sr-Latn-RS" sz="2800" dirty="0" smtClean="0"/>
          </a:p>
          <a:p>
            <a:r>
              <a:rPr lang="sr-Cyrl-RS" sz="2800" dirty="0" smtClean="0"/>
              <a:t>Болови</a:t>
            </a:r>
            <a:endParaRPr lang="sr-Latn-RS" sz="2800" dirty="0" smtClean="0"/>
          </a:p>
          <a:p>
            <a:r>
              <a:rPr lang="sr-Cyrl-RS" sz="2800" dirty="0" smtClean="0"/>
              <a:t>Механичко</a:t>
            </a:r>
            <a:r>
              <a:rPr lang="sr-Latn-RS" sz="2800" dirty="0" smtClean="0"/>
              <a:t> </a:t>
            </a:r>
            <a:r>
              <a:rPr lang="sr-Cyrl-RS" sz="2800" dirty="0" smtClean="0"/>
              <a:t>растерећење</a:t>
            </a:r>
            <a:endParaRPr lang="sr-Latn-RS" sz="2800" dirty="0" smtClean="0"/>
          </a:p>
          <a:p>
            <a:r>
              <a:rPr lang="sr-Cyrl-RS" sz="2800" dirty="0" smtClean="0"/>
              <a:t>Друге</a:t>
            </a:r>
            <a:r>
              <a:rPr lang="sr-Latn-RS" sz="2800" dirty="0" smtClean="0"/>
              <a:t> </a:t>
            </a:r>
            <a:r>
              <a:rPr lang="sr-Cyrl-RS" sz="2800" dirty="0" smtClean="0"/>
              <a:t>болести</a:t>
            </a:r>
            <a:r>
              <a:rPr lang="sr-Latn-RS" sz="2800" dirty="0" smtClean="0"/>
              <a:t> </a:t>
            </a:r>
            <a:r>
              <a:rPr lang="sr-Cyrl-RS" sz="2800" dirty="0" smtClean="0"/>
              <a:t>кичменог</a:t>
            </a:r>
            <a:r>
              <a:rPr lang="sr-Latn-RS" sz="2800" dirty="0" smtClean="0"/>
              <a:t> </a:t>
            </a:r>
            <a:r>
              <a:rPr lang="sr-Cyrl-RS" sz="2800" dirty="0" smtClean="0"/>
              <a:t>стуба</a:t>
            </a:r>
            <a:endParaRPr lang="sr-Latn-R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53123"/>
            <a:ext cx="5369490" cy="309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4816"/>
            <a:ext cx="7256745" cy="52097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sr-Cyrl-RS" b="1" dirty="0" smtClean="0"/>
              <a:t>КОНТРАИНДИКАЦИЈЕ</a:t>
            </a:r>
            <a:r>
              <a:rPr lang="sr-Latn-RS" b="1" dirty="0" smtClean="0"/>
              <a:t>:</a:t>
            </a:r>
          </a:p>
          <a:p>
            <a:pPr marL="0" indent="0">
              <a:buNone/>
            </a:pPr>
            <a:endParaRPr lang="sr-Latn-RS" b="1" dirty="0" smtClean="0"/>
          </a:p>
          <a:p>
            <a:r>
              <a:rPr lang="sr-Cyrl-RS" dirty="0" smtClean="0"/>
              <a:t>Уколико</a:t>
            </a:r>
            <a:r>
              <a:rPr lang="sr-Latn-RS" dirty="0" smtClean="0"/>
              <a:t> </a:t>
            </a:r>
            <a:r>
              <a:rPr lang="sr-Cyrl-RS" dirty="0" smtClean="0"/>
              <a:t>су</a:t>
            </a:r>
            <a:r>
              <a:rPr lang="sr-Latn-RS" dirty="0" smtClean="0"/>
              <a:t> </a:t>
            </a:r>
            <a:r>
              <a:rPr lang="sr-Cyrl-RS" dirty="0" smtClean="0"/>
              <a:t>некомфорне</a:t>
            </a:r>
            <a:endParaRPr lang="sr-Latn-RS" dirty="0" smtClean="0"/>
          </a:p>
          <a:p>
            <a:r>
              <a:rPr lang="sr-Cyrl-RS" dirty="0" smtClean="0"/>
              <a:t>Кожне</a:t>
            </a:r>
            <a:r>
              <a:rPr lang="sr-Latn-RS" dirty="0" smtClean="0"/>
              <a:t> </a:t>
            </a:r>
            <a:r>
              <a:rPr lang="sr-Cyrl-RS" dirty="0" smtClean="0"/>
              <a:t>локалне</a:t>
            </a:r>
            <a:r>
              <a:rPr lang="sr-Latn-RS" dirty="0" smtClean="0"/>
              <a:t> </a:t>
            </a:r>
            <a:r>
              <a:rPr lang="sr-Cyrl-RS" dirty="0" smtClean="0"/>
              <a:t>промене</a:t>
            </a:r>
            <a:endParaRPr lang="sr-Latn-RS" dirty="0" smtClean="0"/>
          </a:p>
          <a:p>
            <a:r>
              <a:rPr lang="sr-Cyrl-RS" dirty="0" smtClean="0"/>
              <a:t>Мишићне</a:t>
            </a:r>
            <a:r>
              <a:rPr lang="sr-Latn-RS" dirty="0" smtClean="0"/>
              <a:t> </a:t>
            </a:r>
            <a:r>
              <a:rPr lang="sr-Cyrl-RS" dirty="0" smtClean="0"/>
              <a:t>атрофије</a:t>
            </a:r>
            <a:r>
              <a:rPr lang="sr-Latn-RS" dirty="0" smtClean="0"/>
              <a:t> </a:t>
            </a:r>
            <a:r>
              <a:rPr lang="sr-Cyrl-RS" dirty="0" smtClean="0"/>
              <a:t>неког</a:t>
            </a:r>
            <a:r>
              <a:rPr lang="sr-Latn-RS" dirty="0" smtClean="0"/>
              <a:t> </a:t>
            </a:r>
            <a:r>
              <a:rPr lang="sr-Cyrl-RS" dirty="0" smtClean="0"/>
              <a:t>сегмента</a:t>
            </a:r>
            <a:r>
              <a:rPr lang="sr-Latn-RS" dirty="0" smtClean="0"/>
              <a:t> </a:t>
            </a:r>
            <a:r>
              <a:rPr lang="sr-Cyrl-RS" dirty="0" smtClean="0"/>
              <a:t>кичменог</a:t>
            </a:r>
            <a:r>
              <a:rPr lang="sr-Latn-RS" dirty="0" smtClean="0"/>
              <a:t> </a:t>
            </a:r>
            <a:r>
              <a:rPr lang="sr-Cyrl-RS" dirty="0" smtClean="0"/>
              <a:t>стуба</a:t>
            </a:r>
            <a:endParaRPr lang="sr-Latn-RS" dirty="0" smtClean="0"/>
          </a:p>
          <a:p>
            <a:r>
              <a:rPr lang="sr-Cyrl-RS" dirty="0" smtClean="0"/>
              <a:t>Ако</a:t>
            </a:r>
            <a:r>
              <a:rPr lang="sr-Latn-RS" dirty="0" smtClean="0"/>
              <a:t> </a:t>
            </a:r>
            <a:r>
              <a:rPr lang="sr-Cyrl-RS" dirty="0" smtClean="0"/>
              <a:t>коришћењем</a:t>
            </a:r>
            <a:r>
              <a:rPr lang="sr-Latn-RS" dirty="0" smtClean="0"/>
              <a:t> </a:t>
            </a:r>
            <a:r>
              <a:rPr lang="sr-Cyrl-RS" dirty="0" smtClean="0"/>
              <a:t>доводе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к</a:t>
            </a:r>
            <a:r>
              <a:rPr lang="sr-Latn-RS" dirty="0" smtClean="0"/>
              <a:t>o</a:t>
            </a:r>
            <a:r>
              <a:rPr lang="sr-Cyrl-RS" dirty="0" smtClean="0"/>
              <a:t>мпресије</a:t>
            </a:r>
            <a:r>
              <a:rPr lang="sr-Latn-RS" dirty="0" smtClean="0"/>
              <a:t> </a:t>
            </a:r>
            <a:r>
              <a:rPr lang="sr-Cyrl-RS" dirty="0" smtClean="0"/>
              <a:t>нерава</a:t>
            </a:r>
            <a:endParaRPr lang="sr-Latn-RS" dirty="0" smtClean="0"/>
          </a:p>
          <a:p>
            <a:r>
              <a:rPr lang="sr-Cyrl-RS" dirty="0" smtClean="0"/>
              <a:t>Ако</a:t>
            </a:r>
            <a:r>
              <a:rPr lang="sr-Latn-RS" dirty="0" smtClean="0"/>
              <a:t> </a:t>
            </a:r>
            <a:r>
              <a:rPr lang="sr-Cyrl-RS" dirty="0" smtClean="0"/>
              <a:t>коришћењем</a:t>
            </a:r>
            <a:r>
              <a:rPr lang="sr-Latn-RS" dirty="0" smtClean="0"/>
              <a:t> </a:t>
            </a:r>
            <a:r>
              <a:rPr lang="sr-Cyrl-RS" dirty="0" smtClean="0"/>
              <a:t>доводе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болова</a:t>
            </a:r>
            <a:endParaRPr lang="sr-Latn-RS" dirty="0" smtClean="0"/>
          </a:p>
          <a:p>
            <a:r>
              <a:rPr lang="sr-Cyrl-RS" dirty="0" smtClean="0"/>
              <a:t>Ако</a:t>
            </a:r>
            <a:r>
              <a:rPr lang="sr-Latn-RS" dirty="0" smtClean="0"/>
              <a:t> </a:t>
            </a:r>
            <a:r>
              <a:rPr lang="sr-Cyrl-RS" dirty="0" smtClean="0"/>
              <a:t>коришћењем</a:t>
            </a:r>
            <a:r>
              <a:rPr lang="sr-Latn-RS" dirty="0" smtClean="0"/>
              <a:t> </a:t>
            </a:r>
            <a:r>
              <a:rPr lang="sr-Cyrl-RS" dirty="0" smtClean="0"/>
              <a:t>доводе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велке</a:t>
            </a:r>
            <a:r>
              <a:rPr lang="sr-Latn-RS" dirty="0" smtClean="0"/>
              <a:t> </a:t>
            </a:r>
            <a:r>
              <a:rPr lang="sr-Cyrl-RS" dirty="0" smtClean="0"/>
              <a:t>енергетске</a:t>
            </a:r>
            <a:r>
              <a:rPr lang="sr-Latn-RS" dirty="0" smtClean="0"/>
              <a:t> </a:t>
            </a:r>
            <a:r>
              <a:rPr lang="sr-Cyrl-RS" dirty="0" smtClean="0"/>
              <a:t>потрошње</a:t>
            </a:r>
            <a:r>
              <a:rPr lang="sr-Latn-RS" dirty="0" smtClean="0"/>
              <a:t>...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350" y="1114816"/>
            <a:ext cx="3650642" cy="52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79" y="1202498"/>
            <a:ext cx="6793282" cy="498431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sr-Latn-RS" b="1" dirty="0" smtClean="0"/>
          </a:p>
          <a:p>
            <a:pPr marL="0" indent="0">
              <a:buNone/>
            </a:pPr>
            <a:endParaRPr lang="sr-Latn-RS" b="1" dirty="0"/>
          </a:p>
          <a:p>
            <a:pPr marL="0" indent="0">
              <a:buNone/>
            </a:pPr>
            <a:endParaRPr lang="sr-Latn-RS" b="1" dirty="0" smtClean="0"/>
          </a:p>
          <a:p>
            <a:pPr marL="0" indent="0">
              <a:buNone/>
            </a:pPr>
            <a:r>
              <a:rPr lang="sr-Cyrl-RS" b="1" dirty="0" smtClean="0"/>
              <a:t>ПОДЕЛА</a:t>
            </a:r>
            <a:r>
              <a:rPr lang="sr-Latn-RS" b="1" dirty="0" smtClean="0"/>
              <a:t> </a:t>
            </a:r>
            <a:r>
              <a:rPr lang="sr-Cyrl-RS" b="1" dirty="0" smtClean="0"/>
              <a:t>ОРТОЗА</a:t>
            </a:r>
            <a:r>
              <a:rPr lang="sr-Latn-RS" b="1" dirty="0" smtClean="0"/>
              <a:t> </a:t>
            </a:r>
            <a:r>
              <a:rPr lang="sr-Cyrl-RS" b="1" dirty="0" smtClean="0"/>
              <a:t>КИЧМЕННОГ</a:t>
            </a:r>
            <a:r>
              <a:rPr lang="sr-Latn-RS" b="1" dirty="0" smtClean="0"/>
              <a:t> </a:t>
            </a:r>
            <a:r>
              <a:rPr lang="sr-Cyrl-RS" b="1" dirty="0" smtClean="0"/>
              <a:t>СТУБА</a:t>
            </a:r>
            <a:r>
              <a:rPr lang="sr-Latn-RS" b="1" dirty="0" smtClean="0"/>
              <a:t>:</a:t>
            </a:r>
          </a:p>
          <a:p>
            <a:pPr marL="0" indent="0">
              <a:buNone/>
            </a:pPr>
            <a:endParaRPr lang="sr-Latn-RS" b="1" dirty="0" smtClean="0"/>
          </a:p>
          <a:p>
            <a:r>
              <a:rPr lang="sr-Cyrl-RS" dirty="0" smtClean="0"/>
              <a:t>КРАГНЕ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ОКОВРАТНИЦИ</a:t>
            </a:r>
            <a:endParaRPr lang="sr-Latn-RS" dirty="0" smtClean="0"/>
          </a:p>
          <a:p>
            <a:r>
              <a:rPr lang="sr-Cyrl-RS" dirty="0" smtClean="0"/>
              <a:t>МИДЕРИ</a:t>
            </a:r>
            <a:endParaRPr lang="sr-Latn-RS" dirty="0" smtClean="0"/>
          </a:p>
          <a:p>
            <a:r>
              <a:rPr lang="sr-Cyrl-RS" dirty="0" smtClean="0"/>
              <a:t>КОРЗЕТИ</a:t>
            </a:r>
            <a:endParaRPr lang="sr-Latn-RS" dirty="0" smtClean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616" y="1202497"/>
            <a:ext cx="4194784" cy="498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0181"/>
            <a:ext cx="10972800" cy="5034419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sr-Cyrl-RS" b="1" dirty="0" smtClean="0"/>
              <a:t>ПРЕМА</a:t>
            </a:r>
            <a:r>
              <a:rPr lang="sr-Latn-RS" b="1" dirty="0" smtClean="0"/>
              <a:t> </a:t>
            </a:r>
            <a:r>
              <a:rPr lang="sr-Cyrl-RS" b="1" dirty="0" smtClean="0"/>
              <a:t>МЕСТУ</a:t>
            </a:r>
            <a:r>
              <a:rPr lang="sr-Latn-RS" b="1" dirty="0" smtClean="0"/>
              <a:t> </a:t>
            </a:r>
            <a:r>
              <a:rPr lang="sr-Cyrl-RS" b="1" dirty="0" smtClean="0"/>
              <a:t>ПОСТАВЉАЊА</a:t>
            </a:r>
            <a:r>
              <a:rPr lang="sr-Latn-RS" b="1" dirty="0" smtClean="0"/>
              <a:t> </a:t>
            </a:r>
          </a:p>
          <a:p>
            <a:pPr marL="0" indent="0">
              <a:buNone/>
            </a:pPr>
            <a:r>
              <a:rPr lang="sr-Cyrl-RS" b="1" dirty="0" smtClean="0"/>
              <a:t>ДЕЛЕ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Н</a:t>
            </a:r>
            <a:r>
              <a:rPr lang="sr-Latn-RS" b="1" dirty="0" smtClean="0"/>
              <a:t>A:</a:t>
            </a:r>
          </a:p>
          <a:p>
            <a:pPr marL="0" indent="0">
              <a:buNone/>
            </a:pPr>
            <a:endParaRPr lang="sr-Latn-RS" b="1" dirty="0" smtClean="0"/>
          </a:p>
          <a:p>
            <a:r>
              <a:rPr lang="sr-Cyrl-RS" dirty="0" smtClean="0"/>
              <a:t>ЦЕРВИКЛАНЕ</a:t>
            </a:r>
            <a:r>
              <a:rPr lang="sr-Latn-RS" dirty="0" smtClean="0"/>
              <a:t> </a:t>
            </a:r>
            <a:r>
              <a:rPr lang="sr-Cyrl-RS" dirty="0" smtClean="0"/>
              <a:t>ОРТОЗЕ</a:t>
            </a:r>
            <a:endParaRPr lang="sr-Latn-RS" dirty="0" smtClean="0"/>
          </a:p>
          <a:p>
            <a:r>
              <a:rPr lang="sr-Cyrl-RS" dirty="0" smtClean="0"/>
              <a:t>ОРТОЗЕ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ГЛАВУ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ВРАТ</a:t>
            </a:r>
            <a:endParaRPr lang="sr-Latn-RS" dirty="0" smtClean="0"/>
          </a:p>
          <a:p>
            <a:r>
              <a:rPr lang="sr-Cyrl-RS" dirty="0" smtClean="0"/>
              <a:t>ЦЕРВИКОРТОРАКАЛНЕ</a:t>
            </a:r>
            <a:r>
              <a:rPr lang="sr-Latn-RS" dirty="0" smtClean="0"/>
              <a:t> </a:t>
            </a:r>
            <a:r>
              <a:rPr lang="sr-Cyrl-RS" dirty="0" smtClean="0"/>
              <a:t>ОРОТЗЕ</a:t>
            </a:r>
            <a:endParaRPr lang="sr-Latn-RS" dirty="0" smtClean="0"/>
          </a:p>
          <a:p>
            <a:r>
              <a:rPr lang="sr-Cyrl-RS" dirty="0" smtClean="0"/>
              <a:t>ТОРАКОЛУМБАЛНЕ</a:t>
            </a:r>
            <a:r>
              <a:rPr lang="sr-Latn-RS" dirty="0" smtClean="0"/>
              <a:t> </a:t>
            </a:r>
            <a:r>
              <a:rPr lang="sr-Cyrl-RS" dirty="0" smtClean="0"/>
              <a:t>ОРТОЗЕ</a:t>
            </a:r>
            <a:endParaRPr lang="sr-Latn-RS" dirty="0" smtClean="0"/>
          </a:p>
          <a:p>
            <a:r>
              <a:rPr lang="sr-Cyrl-RS" dirty="0" smtClean="0"/>
              <a:t>ЛУМБОСАКРАЛНЕ</a:t>
            </a:r>
            <a:r>
              <a:rPr lang="sr-Latn-RS" dirty="0" smtClean="0"/>
              <a:t> </a:t>
            </a:r>
            <a:r>
              <a:rPr lang="sr-Cyrl-RS" dirty="0" smtClean="0"/>
              <a:t>ОРТОЗЕ</a:t>
            </a:r>
            <a:endParaRPr lang="sr-Latn-RS" dirty="0" smtClean="0"/>
          </a:p>
          <a:p>
            <a:r>
              <a:rPr lang="sr-Cyrl-RS" dirty="0" smtClean="0"/>
              <a:t>ОРОТЗЕ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ЛЕЧЕЊЕ</a:t>
            </a:r>
            <a:r>
              <a:rPr lang="sr-Latn-RS" dirty="0" smtClean="0"/>
              <a:t> </a:t>
            </a:r>
            <a:r>
              <a:rPr lang="sr-Cyrl-RS" dirty="0" smtClean="0"/>
              <a:t>СКОЛИОЗЕ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438" y="1639451"/>
            <a:ext cx="2167939" cy="2167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989" y="3945480"/>
            <a:ext cx="2180388" cy="2182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740" y="3945480"/>
            <a:ext cx="2246226" cy="2182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189" y="1633175"/>
            <a:ext cx="2246226" cy="21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7203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Cyrl-RS" sz="4400" b="1" dirty="0" smtClean="0"/>
              <a:t>ЦЕРВИКАЛНЕ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ОРТОЗЕ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935479"/>
            <a:ext cx="11085095" cy="4609699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sr-Cyrl-RS" b="1" dirty="0" smtClean="0"/>
              <a:t>Повреде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овом</a:t>
            </a:r>
            <a:r>
              <a:rPr lang="sr-Latn-RS" b="1" dirty="0" smtClean="0"/>
              <a:t> </a:t>
            </a:r>
            <a:r>
              <a:rPr lang="sr-Cyrl-RS" b="1" dirty="0" smtClean="0"/>
              <a:t>пределу</a:t>
            </a:r>
            <a:r>
              <a:rPr lang="sr-Latn-RS" b="1" dirty="0" smtClean="0"/>
              <a:t> </a:t>
            </a:r>
            <a:r>
              <a:rPr lang="sr-Cyrl-RS" b="1" dirty="0" smtClean="0"/>
              <a:t>могу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буду</a:t>
            </a:r>
            <a:r>
              <a:rPr lang="sr-Latn-RS" b="1" dirty="0" smtClean="0"/>
              <a:t> </a:t>
            </a:r>
            <a:r>
              <a:rPr lang="sr-Cyrl-RS" b="1" dirty="0" smtClean="0"/>
              <a:t>итекако</a:t>
            </a:r>
            <a:r>
              <a:rPr lang="sr-Latn-RS" b="1" dirty="0" smtClean="0"/>
              <a:t> </a:t>
            </a:r>
            <a:r>
              <a:rPr lang="sr-Cyrl-RS" b="1" dirty="0" smtClean="0"/>
              <a:t>озбиљне</a:t>
            </a:r>
            <a:r>
              <a:rPr lang="sr-Latn-RS" b="1" dirty="0" smtClean="0"/>
              <a:t>, </a:t>
            </a:r>
            <a:r>
              <a:rPr lang="sr-Cyrl-RS" b="1" dirty="0" smtClean="0"/>
              <a:t>те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употреба</a:t>
            </a:r>
            <a:r>
              <a:rPr lang="sr-Latn-RS" b="1" dirty="0" smtClean="0"/>
              <a:t> </a:t>
            </a:r>
            <a:r>
              <a:rPr lang="sr-Cyrl-RS" b="1" dirty="0" smtClean="0"/>
              <a:t>ових</a:t>
            </a:r>
            <a:r>
              <a:rPr lang="sr-Latn-RS" b="1" dirty="0" smtClean="0"/>
              <a:t> </a:t>
            </a:r>
            <a:r>
              <a:rPr lang="sr-Cyrl-RS" b="1" dirty="0" smtClean="0"/>
              <a:t>ортоза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великог</a:t>
            </a:r>
            <a:r>
              <a:rPr lang="sr-Latn-RS" b="1" dirty="0" smtClean="0"/>
              <a:t> </a:t>
            </a:r>
            <a:r>
              <a:rPr lang="sr-Cyrl-RS" b="1" dirty="0" smtClean="0"/>
              <a:t>значаја</a:t>
            </a:r>
            <a:r>
              <a:rPr lang="sr-Latn-RS" b="1" dirty="0" smtClean="0"/>
              <a:t>, </a:t>
            </a:r>
            <a:r>
              <a:rPr lang="sr-Cyrl-RS" b="1" dirty="0" smtClean="0"/>
              <a:t>а</a:t>
            </a:r>
            <a:r>
              <a:rPr lang="sr-Latn-RS" b="1" dirty="0" smtClean="0"/>
              <a:t> </a:t>
            </a:r>
            <a:r>
              <a:rPr lang="sr-Cyrl-RS" b="1" dirty="0" smtClean="0"/>
              <a:t>присуство</a:t>
            </a:r>
            <a:r>
              <a:rPr lang="sr-Latn-RS" b="1" dirty="0" smtClean="0"/>
              <a:t> </a:t>
            </a:r>
            <a:r>
              <a:rPr lang="sr-Cyrl-RS" b="1" dirty="0" smtClean="0"/>
              <a:t>меких</a:t>
            </a:r>
            <a:r>
              <a:rPr lang="sr-Latn-RS" b="1" dirty="0" smtClean="0"/>
              <a:t> </a:t>
            </a:r>
            <a:r>
              <a:rPr lang="sr-Cyrl-RS" b="1" dirty="0" smtClean="0"/>
              <a:t>структура</a:t>
            </a:r>
            <a:r>
              <a:rPr lang="sr-Latn-RS" b="1" dirty="0" smtClean="0"/>
              <a:t> ( </a:t>
            </a:r>
            <a:r>
              <a:rPr lang="sr-Cyrl-RS" b="1" dirty="0" smtClean="0"/>
              <a:t>нерава</a:t>
            </a:r>
            <a:r>
              <a:rPr lang="sr-Latn-RS" b="1" dirty="0" smtClean="0"/>
              <a:t>, </a:t>
            </a:r>
            <a:r>
              <a:rPr lang="sr-Cyrl-RS" b="1" dirty="0" smtClean="0"/>
              <a:t>крвних</a:t>
            </a:r>
            <a:r>
              <a:rPr lang="sr-Latn-RS" b="1" dirty="0" smtClean="0"/>
              <a:t> </a:t>
            </a:r>
            <a:r>
              <a:rPr lang="sr-Cyrl-RS" b="1" dirty="0" smtClean="0"/>
              <a:t>судова</a:t>
            </a:r>
            <a:r>
              <a:rPr lang="sr-Latn-RS" b="1" dirty="0" smtClean="0"/>
              <a:t>, </a:t>
            </a:r>
            <a:r>
              <a:rPr lang="sr-Cyrl-RS" b="1" dirty="0" smtClean="0"/>
              <a:t>једњака</a:t>
            </a:r>
            <a:r>
              <a:rPr lang="sr-Latn-RS" b="1" dirty="0" smtClean="0"/>
              <a:t>..)  </a:t>
            </a:r>
            <a:r>
              <a:rPr lang="sr-Cyrl-RS" b="1" dirty="0" smtClean="0"/>
              <a:t>ограничава</a:t>
            </a:r>
            <a:r>
              <a:rPr lang="sr-Latn-RS" b="1" dirty="0" smtClean="0"/>
              <a:t> </a:t>
            </a:r>
            <a:r>
              <a:rPr lang="sr-Cyrl-RS" b="1" dirty="0" smtClean="0"/>
              <a:t>употребу</a:t>
            </a:r>
            <a:r>
              <a:rPr lang="sr-Latn-RS" b="1" dirty="0" smtClean="0"/>
              <a:t> </a:t>
            </a:r>
            <a:r>
              <a:rPr lang="sr-Cyrl-RS" b="1" dirty="0" smtClean="0"/>
              <a:t>агресивних</a:t>
            </a:r>
            <a:r>
              <a:rPr lang="sr-Latn-RS" b="1" dirty="0" smtClean="0"/>
              <a:t> </a:t>
            </a:r>
            <a:r>
              <a:rPr lang="sr-Cyrl-RS" b="1" dirty="0" smtClean="0"/>
              <a:t>средстава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Важно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нагласити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ово</a:t>
            </a:r>
            <a:r>
              <a:rPr lang="sr-Latn-RS" dirty="0" smtClean="0"/>
              <a:t> </a:t>
            </a:r>
            <a:r>
              <a:rPr lang="sr-Cyrl-RS" dirty="0" smtClean="0"/>
              <a:t>ортозе</a:t>
            </a:r>
            <a:r>
              <a:rPr lang="sr-Latn-RS" dirty="0" smtClean="0"/>
              <a:t> </a:t>
            </a:r>
            <a:r>
              <a:rPr lang="sr-Cyrl-RS" dirty="0" smtClean="0"/>
              <a:t>смањују</a:t>
            </a:r>
            <a:r>
              <a:rPr lang="sr-Latn-RS" dirty="0" smtClean="0"/>
              <a:t> </a:t>
            </a:r>
            <a:r>
              <a:rPr lang="sr-Cyrl-RS" dirty="0" smtClean="0"/>
              <a:t>покретљивост</a:t>
            </a:r>
            <a:r>
              <a:rPr lang="sr-Latn-RS" dirty="0" smtClean="0"/>
              <a:t> </a:t>
            </a:r>
            <a:r>
              <a:rPr lang="sr-Cyrl-RS" dirty="0" smtClean="0"/>
              <a:t>овог</a:t>
            </a:r>
            <a:r>
              <a:rPr lang="sr-Latn-RS" dirty="0" smtClean="0"/>
              <a:t> </a:t>
            </a:r>
            <a:r>
              <a:rPr lang="sr-Cyrl-RS" dirty="0" smtClean="0"/>
              <a:t>дела</a:t>
            </a:r>
            <a:r>
              <a:rPr lang="sr-Latn-RS" dirty="0" smtClean="0"/>
              <a:t> </a:t>
            </a:r>
            <a:r>
              <a:rPr lang="sr-Cyrl-RS" dirty="0" smtClean="0"/>
              <a:t>кичменог</a:t>
            </a:r>
            <a:r>
              <a:rPr lang="sr-Latn-RS" dirty="0" smtClean="0"/>
              <a:t> </a:t>
            </a:r>
            <a:r>
              <a:rPr lang="sr-Cyrl-RS" dirty="0" smtClean="0"/>
              <a:t>стуба</a:t>
            </a:r>
            <a:r>
              <a:rPr lang="sr-Latn-RS" dirty="0" smtClean="0"/>
              <a:t>, </a:t>
            </a:r>
            <a:r>
              <a:rPr lang="sr-Cyrl-RS" dirty="0" smtClean="0"/>
              <a:t>али</a:t>
            </a:r>
            <a:r>
              <a:rPr lang="sr-Latn-RS" dirty="0" smtClean="0"/>
              <a:t> </a:t>
            </a:r>
            <a:r>
              <a:rPr lang="sr-Cyrl-RS" dirty="0" smtClean="0"/>
              <a:t>то</a:t>
            </a:r>
            <a:r>
              <a:rPr lang="sr-Latn-RS" dirty="0" smtClean="0"/>
              <a:t> </a:t>
            </a:r>
            <a:r>
              <a:rPr lang="sr-Cyrl-RS" dirty="0" smtClean="0"/>
              <a:t>не</a:t>
            </a:r>
            <a:r>
              <a:rPr lang="sr-Latn-RS" dirty="0" smtClean="0"/>
              <a:t> </a:t>
            </a:r>
            <a:r>
              <a:rPr lang="sr-Cyrl-RS" dirty="0" smtClean="0"/>
              <a:t>умањује</a:t>
            </a:r>
            <a:r>
              <a:rPr lang="sr-Latn-RS" dirty="0" smtClean="0"/>
              <a:t> </a:t>
            </a:r>
            <a:r>
              <a:rPr lang="sr-Cyrl-RS" dirty="0" smtClean="0"/>
              <a:t>њихов</a:t>
            </a:r>
            <a:r>
              <a:rPr lang="sr-Latn-RS" dirty="0" smtClean="0"/>
              <a:t> </a:t>
            </a:r>
            <a:r>
              <a:rPr lang="sr-Cyrl-RS" dirty="0" smtClean="0"/>
              <a:t>значај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сврху</a:t>
            </a:r>
            <a:r>
              <a:rPr lang="sr-Latn-RS" dirty="0" smtClean="0"/>
              <a:t>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огледа</a:t>
            </a:r>
            <a:r>
              <a:rPr lang="sr-Latn-RS" dirty="0" smtClean="0"/>
              <a:t> </a:t>
            </a:r>
            <a:r>
              <a:rPr lang="sr-Cyrl-RS" dirty="0" smtClean="0"/>
              <a:t>кроз</a:t>
            </a:r>
            <a:r>
              <a:rPr lang="sr-Latn-RS" dirty="0" smtClean="0"/>
              <a:t> </a:t>
            </a:r>
            <a:r>
              <a:rPr lang="sr-Cyrl-RS" dirty="0" smtClean="0"/>
              <a:t>одржавање</a:t>
            </a:r>
            <a:r>
              <a:rPr lang="sr-Latn-RS" dirty="0" smtClean="0"/>
              <a:t> </a:t>
            </a:r>
            <a:r>
              <a:rPr lang="sr-Cyrl-RS" dirty="0" smtClean="0"/>
              <a:t>стабилности</a:t>
            </a:r>
            <a:r>
              <a:rPr lang="sr-Latn-RS" dirty="0" smtClean="0"/>
              <a:t> </a:t>
            </a:r>
            <a:r>
              <a:rPr lang="sr-Cyrl-RS" dirty="0" smtClean="0"/>
              <a:t>врата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Ове</a:t>
            </a:r>
            <a:r>
              <a:rPr lang="sr-Latn-RS" dirty="0" smtClean="0"/>
              <a:t> </a:t>
            </a:r>
            <a:r>
              <a:rPr lang="sr-Cyrl-RS" dirty="0" smtClean="0"/>
              <a:t>ортозе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деле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меке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тврде</a:t>
            </a:r>
            <a:r>
              <a:rPr lang="sr-Latn-RS" dirty="0" smtClean="0"/>
              <a:t> </a:t>
            </a:r>
            <a:r>
              <a:rPr lang="sr-Cyrl-RS" dirty="0" smtClean="0"/>
              <a:t>односно</a:t>
            </a:r>
            <a:r>
              <a:rPr lang="sr-Latn-RS" dirty="0" smtClean="0"/>
              <a:t> </a:t>
            </a:r>
            <a:r>
              <a:rPr lang="sr-Cyrl-RS" dirty="0" smtClean="0"/>
              <a:t>вратне</a:t>
            </a:r>
            <a:r>
              <a:rPr lang="sr-Latn-RS" dirty="0" smtClean="0"/>
              <a:t> </a:t>
            </a:r>
            <a:r>
              <a:rPr lang="sr-Cyrl-RS" dirty="0" smtClean="0"/>
              <a:t>крагне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МЕКЕ</a:t>
            </a:r>
            <a:r>
              <a:rPr lang="sr-Latn-RS" dirty="0" smtClean="0"/>
              <a:t> – </a:t>
            </a:r>
            <a:r>
              <a:rPr lang="sr-Cyrl-RS" dirty="0" smtClean="0"/>
              <a:t>праве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памучних</a:t>
            </a:r>
            <a:r>
              <a:rPr lang="sr-Latn-RS" dirty="0" smtClean="0"/>
              <a:t> </a:t>
            </a:r>
            <a:r>
              <a:rPr lang="sr-Cyrl-RS" dirty="0" smtClean="0"/>
              <a:t>материјала</a:t>
            </a:r>
            <a:r>
              <a:rPr lang="sr-Latn-RS" dirty="0" smtClean="0"/>
              <a:t>, </a:t>
            </a:r>
            <a:r>
              <a:rPr lang="sr-Cyrl-RS" dirty="0" smtClean="0"/>
              <a:t>вате</a:t>
            </a:r>
            <a:r>
              <a:rPr lang="sr-Latn-RS" dirty="0" smtClean="0"/>
              <a:t>, </a:t>
            </a:r>
            <a:r>
              <a:rPr lang="sr-Cyrl-RS" dirty="0" smtClean="0"/>
              <a:t>фротира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ВРАТНЕ</a:t>
            </a:r>
            <a:r>
              <a:rPr lang="sr-Latn-RS" dirty="0" smtClean="0"/>
              <a:t> </a:t>
            </a:r>
            <a:r>
              <a:rPr lang="sr-Cyrl-RS" dirty="0" smtClean="0"/>
              <a:t>КРАГНЕ</a:t>
            </a:r>
            <a:r>
              <a:rPr lang="sr-Latn-RS" dirty="0" smtClean="0"/>
              <a:t> – </a:t>
            </a:r>
            <a:r>
              <a:rPr lang="sr-Cyrl-RS" dirty="0" smtClean="0"/>
              <a:t>направљене</a:t>
            </a:r>
            <a:r>
              <a:rPr lang="sr-Latn-RS" dirty="0" smtClean="0"/>
              <a:t> </a:t>
            </a:r>
            <a:r>
              <a:rPr lang="sr-Cyrl-RS" dirty="0" smtClean="0"/>
              <a:t>су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ригидних</a:t>
            </a:r>
            <a:r>
              <a:rPr lang="sr-Latn-RS" dirty="0" smtClean="0"/>
              <a:t> </a:t>
            </a:r>
            <a:r>
              <a:rPr lang="sr-Cyrl-RS" dirty="0" smtClean="0"/>
              <a:t>материјала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имају</a:t>
            </a:r>
            <a:r>
              <a:rPr lang="sr-Latn-RS" dirty="0" smtClean="0"/>
              <a:t> </a:t>
            </a:r>
            <a:r>
              <a:rPr lang="sr-Cyrl-RS" dirty="0" smtClean="0"/>
              <a:t>циљ</a:t>
            </a:r>
            <a:r>
              <a:rPr lang="sr-Latn-RS" dirty="0" smtClean="0"/>
              <a:t> </a:t>
            </a:r>
            <a:r>
              <a:rPr lang="sr-Cyrl-RS" dirty="0" smtClean="0"/>
              <a:t>ограничење</a:t>
            </a:r>
            <a:r>
              <a:rPr lang="sr-Latn-RS" dirty="0" smtClean="0"/>
              <a:t> </a:t>
            </a:r>
            <a:r>
              <a:rPr lang="sr-Cyrl-RS" dirty="0" smtClean="0"/>
              <a:t>покрета</a:t>
            </a:r>
            <a:r>
              <a:rPr lang="sr-Latn-RS" dirty="0" smtClean="0"/>
              <a:t> </a:t>
            </a:r>
            <a:r>
              <a:rPr lang="sr-Cyrl-RS" dirty="0" smtClean="0"/>
              <a:t>обима</a:t>
            </a:r>
            <a:r>
              <a:rPr lang="sr-Latn-RS" dirty="0" smtClean="0"/>
              <a:t> </a:t>
            </a:r>
            <a:r>
              <a:rPr lang="sr-Cyrl-RS" dirty="0" smtClean="0"/>
              <a:t>покрета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врату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то</a:t>
            </a:r>
            <a:r>
              <a:rPr lang="sr-Latn-RS" dirty="0" smtClean="0"/>
              <a:t> </a:t>
            </a:r>
            <a:r>
              <a:rPr lang="sr-Cyrl-RS" dirty="0" smtClean="0"/>
              <a:t>флексије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ектензије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5-15%, </a:t>
            </a:r>
            <a:r>
              <a:rPr lang="sr-Cyrl-RS" dirty="0" smtClean="0"/>
              <a:t>латералне</a:t>
            </a:r>
            <a:r>
              <a:rPr lang="sr-Latn-RS" dirty="0" smtClean="0"/>
              <a:t> </a:t>
            </a:r>
            <a:r>
              <a:rPr lang="sr-Cyrl-RS" dirty="0" smtClean="0"/>
              <a:t>флексије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5-10%, </a:t>
            </a:r>
            <a:r>
              <a:rPr lang="sr-Cyrl-RS" dirty="0" smtClean="0"/>
              <a:t>укупне</a:t>
            </a:r>
            <a:r>
              <a:rPr lang="sr-Latn-RS" dirty="0" smtClean="0"/>
              <a:t> </a:t>
            </a:r>
            <a:r>
              <a:rPr lang="sr-Cyrl-RS" dirty="0" smtClean="0"/>
              <a:t>ротације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10-17%.</a:t>
            </a:r>
          </a:p>
          <a:p>
            <a:pPr marL="0" indent="0">
              <a:buNone/>
            </a:pP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36" y="1122947"/>
            <a:ext cx="7218947" cy="52334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sr-Cyrl-RS" b="1" dirty="0" smtClean="0"/>
              <a:t>Вратне</a:t>
            </a:r>
            <a:r>
              <a:rPr lang="sr-Latn-RS" b="1" dirty="0" smtClean="0"/>
              <a:t> </a:t>
            </a:r>
            <a:r>
              <a:rPr lang="sr-Cyrl-RS" b="1" dirty="0" smtClean="0"/>
              <a:t>крагне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користе</a:t>
            </a:r>
            <a:r>
              <a:rPr lang="sr-Latn-RS" b="1" dirty="0" smtClean="0"/>
              <a:t> </a:t>
            </a:r>
            <a:r>
              <a:rPr lang="sr-Cyrl-RS" b="1" dirty="0" smtClean="0"/>
              <a:t>код</a:t>
            </a:r>
            <a:r>
              <a:rPr lang="sr-Latn-RS" b="1" dirty="0" smtClean="0"/>
              <a:t> </a:t>
            </a:r>
            <a:r>
              <a:rPr lang="sr-Cyrl-RS" b="1" dirty="0" smtClean="0"/>
              <a:t>следећих</a:t>
            </a:r>
            <a:r>
              <a:rPr lang="sr-Latn-RS" b="1" dirty="0" smtClean="0"/>
              <a:t> </a:t>
            </a:r>
            <a:r>
              <a:rPr lang="sr-Cyrl-RS" b="1" dirty="0" smtClean="0"/>
              <a:t>стања</a:t>
            </a:r>
            <a:r>
              <a:rPr lang="sr-Latn-RS" b="1" dirty="0" smtClean="0"/>
              <a:t>:</a:t>
            </a:r>
          </a:p>
          <a:p>
            <a:pPr algn="just"/>
            <a:r>
              <a:rPr lang="sr-Cyrl-RS" dirty="0" smtClean="0"/>
              <a:t>Цервикалне</a:t>
            </a:r>
            <a:r>
              <a:rPr lang="sr-Latn-RS" dirty="0" smtClean="0"/>
              <a:t> </a:t>
            </a:r>
            <a:r>
              <a:rPr lang="sr-Cyrl-RS" dirty="0" smtClean="0"/>
              <a:t>спондилозе</a:t>
            </a:r>
            <a:r>
              <a:rPr lang="sr-Latn-RS" dirty="0" smtClean="0"/>
              <a:t> </a:t>
            </a:r>
            <a:r>
              <a:rPr lang="sr-Cyrl-RS" dirty="0" smtClean="0"/>
              <a:t>праћене</a:t>
            </a:r>
            <a:r>
              <a:rPr lang="sr-Latn-RS" dirty="0" smtClean="0"/>
              <a:t> </a:t>
            </a:r>
            <a:r>
              <a:rPr lang="sr-Cyrl-RS" dirty="0" smtClean="0"/>
              <a:t>спазмом</a:t>
            </a:r>
            <a:r>
              <a:rPr lang="sr-Latn-RS" dirty="0" smtClean="0"/>
              <a:t> </a:t>
            </a:r>
            <a:r>
              <a:rPr lang="sr-Cyrl-RS" dirty="0" smtClean="0"/>
              <a:t>паравертебралне</a:t>
            </a:r>
            <a:r>
              <a:rPr lang="sr-Latn-RS" dirty="0" smtClean="0"/>
              <a:t> </a:t>
            </a:r>
            <a:r>
              <a:rPr lang="sr-Cyrl-RS" dirty="0" smtClean="0"/>
              <a:t>мускулатуре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врату</a:t>
            </a:r>
            <a:endParaRPr lang="sr-Latn-RS" dirty="0" smtClean="0"/>
          </a:p>
          <a:p>
            <a:pPr algn="just"/>
            <a:r>
              <a:rPr lang="sr-Cyrl-RS" dirty="0" smtClean="0"/>
              <a:t>Цервикални</a:t>
            </a:r>
            <a:r>
              <a:rPr lang="sr-Latn-RS" dirty="0" smtClean="0"/>
              <a:t> </a:t>
            </a:r>
            <a:r>
              <a:rPr lang="sr-Cyrl-RS" dirty="0" smtClean="0"/>
              <a:t>синдром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следственим</a:t>
            </a:r>
            <a:r>
              <a:rPr lang="sr-Latn-RS" dirty="0" smtClean="0"/>
              <a:t> </a:t>
            </a:r>
            <a:r>
              <a:rPr lang="sr-Cyrl-RS" dirty="0" smtClean="0"/>
              <a:t>болом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главобољама</a:t>
            </a:r>
            <a:endParaRPr lang="sr-Latn-RS" dirty="0" smtClean="0"/>
          </a:p>
          <a:p>
            <a:pPr algn="just"/>
            <a:r>
              <a:rPr lang="sr-Cyrl-RS" dirty="0" smtClean="0"/>
              <a:t>Постизање</a:t>
            </a:r>
            <a:r>
              <a:rPr lang="sr-Latn-RS" dirty="0" smtClean="0"/>
              <a:t> </a:t>
            </a:r>
            <a:r>
              <a:rPr lang="sr-Cyrl-RS" dirty="0" smtClean="0"/>
              <a:t>боље</a:t>
            </a:r>
            <a:r>
              <a:rPr lang="sr-Latn-RS" dirty="0" smtClean="0"/>
              <a:t> </a:t>
            </a:r>
            <a:r>
              <a:rPr lang="sr-Cyrl-RS" dirty="0" smtClean="0"/>
              <a:t>стабилности</a:t>
            </a:r>
            <a:r>
              <a:rPr lang="sr-Latn-RS" dirty="0" smtClean="0"/>
              <a:t> </a:t>
            </a:r>
            <a:r>
              <a:rPr lang="sr-Cyrl-RS" dirty="0" smtClean="0"/>
              <a:t>врата</a:t>
            </a:r>
            <a:endParaRPr lang="sr-Latn-RS" dirty="0" smtClean="0"/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i="1" dirty="0" smtClean="0"/>
              <a:t>Од</a:t>
            </a:r>
            <a:r>
              <a:rPr lang="sr-Latn-RS" i="1" dirty="0" smtClean="0"/>
              <a:t> </a:t>
            </a:r>
            <a:r>
              <a:rPr lang="sr-Cyrl-RS" i="1" dirty="0" smtClean="0"/>
              <a:t>цервикалних</a:t>
            </a:r>
            <a:r>
              <a:rPr lang="sr-Latn-RS" i="1" dirty="0" smtClean="0"/>
              <a:t> </a:t>
            </a:r>
            <a:r>
              <a:rPr lang="sr-Cyrl-RS" i="1" dirty="0" smtClean="0"/>
              <a:t>ортотичких</a:t>
            </a:r>
            <a:r>
              <a:rPr lang="sr-Latn-RS" i="1" dirty="0" smtClean="0"/>
              <a:t> </a:t>
            </a:r>
            <a:r>
              <a:rPr lang="sr-Cyrl-RS" i="1" dirty="0" smtClean="0"/>
              <a:t>средстава</a:t>
            </a:r>
            <a:r>
              <a:rPr lang="sr-Latn-RS" i="1" dirty="0" smtClean="0"/>
              <a:t> </a:t>
            </a:r>
            <a:r>
              <a:rPr lang="sr-Cyrl-RS" i="1" dirty="0" smtClean="0"/>
              <a:t>још</a:t>
            </a:r>
            <a:r>
              <a:rPr lang="sr-Latn-RS" i="1" dirty="0" smtClean="0"/>
              <a:t> </a:t>
            </a:r>
            <a:r>
              <a:rPr lang="sr-Cyrl-RS" i="1" dirty="0" smtClean="0"/>
              <a:t>се</a:t>
            </a:r>
            <a:r>
              <a:rPr lang="sr-Latn-RS" i="1" dirty="0" smtClean="0"/>
              <a:t> </a:t>
            </a:r>
            <a:r>
              <a:rPr lang="sr-Cyrl-RS" i="1" dirty="0" smtClean="0"/>
              <a:t>користе</a:t>
            </a:r>
            <a:r>
              <a:rPr lang="sr-Latn-RS" i="1" dirty="0" smtClean="0"/>
              <a:t> </a:t>
            </a:r>
            <a:r>
              <a:rPr lang="sr-Cyrl-RS" i="1" dirty="0" smtClean="0"/>
              <a:t>и</a:t>
            </a:r>
            <a:r>
              <a:rPr lang="sr-Latn-RS" i="1" dirty="0" smtClean="0"/>
              <a:t> </a:t>
            </a:r>
            <a:r>
              <a:rPr lang="sr-Cyrl-RS" i="1" dirty="0" smtClean="0"/>
              <a:t>Шамнцова</a:t>
            </a:r>
            <a:r>
              <a:rPr lang="sr-Latn-RS" i="1" dirty="0" smtClean="0"/>
              <a:t> </a:t>
            </a:r>
            <a:r>
              <a:rPr lang="sr-Cyrl-RS" i="1" dirty="0" smtClean="0"/>
              <a:t>крагна</a:t>
            </a:r>
            <a:r>
              <a:rPr lang="sr-Latn-RS" i="1" dirty="0" smtClean="0"/>
              <a:t> </a:t>
            </a:r>
            <a:r>
              <a:rPr lang="sr-Cyrl-RS" i="1" dirty="0" smtClean="0"/>
              <a:t>и</a:t>
            </a:r>
            <a:r>
              <a:rPr lang="sr-Latn-RS" i="1" dirty="0" smtClean="0"/>
              <a:t> </a:t>
            </a:r>
            <a:r>
              <a:rPr lang="sr-Cyrl-RS" i="1" dirty="0" smtClean="0"/>
              <a:t>мека</a:t>
            </a:r>
            <a:r>
              <a:rPr lang="sr-Latn-RS" i="1" dirty="0" smtClean="0"/>
              <a:t> </a:t>
            </a:r>
            <a:r>
              <a:rPr lang="sr-Cyrl-RS" i="1" dirty="0" smtClean="0"/>
              <a:t>полиуретанска</a:t>
            </a:r>
            <a:r>
              <a:rPr lang="sr-Latn-RS" i="1" dirty="0" smtClean="0"/>
              <a:t> </a:t>
            </a:r>
            <a:r>
              <a:rPr lang="sr-Cyrl-RS" i="1" dirty="0" smtClean="0"/>
              <a:t>вратна</a:t>
            </a:r>
            <a:r>
              <a:rPr lang="sr-Latn-RS" i="1" dirty="0" smtClean="0"/>
              <a:t> </a:t>
            </a:r>
            <a:r>
              <a:rPr lang="sr-Cyrl-RS" i="1" dirty="0" smtClean="0"/>
              <a:t>крагна</a:t>
            </a:r>
            <a:r>
              <a:rPr lang="sr-Latn-RS" i="1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592" y="1122947"/>
            <a:ext cx="4089735" cy="52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5786</TotalTime>
  <Words>776</Words>
  <Application>Microsoft Office PowerPoint</Application>
  <PresentationFormat>Widescreen</PresentationFormat>
  <Paragraphs>144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Wingdings 2</vt:lpstr>
      <vt:lpstr>Flow</vt:lpstr>
      <vt:lpstr>     </vt:lpstr>
      <vt:lpstr>КИЧМЕНИ СТУБ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ЦЕРВИКАЛНЕ ОРТОЗЕ</vt:lpstr>
      <vt:lpstr>PowerPoint Presentation</vt:lpstr>
      <vt:lpstr>ОРТОЗЕ ЗА ГЛАВУ И ВРАТ</vt:lpstr>
      <vt:lpstr>PowerPoint Presentation</vt:lpstr>
      <vt:lpstr>ЦЕРВИКОТОРАКАЛНЕ ВРАТНЕ ОРТОЗЕ</vt:lpstr>
      <vt:lpstr>ТОРАКОЛУМБАЛНЕ ОРТОЗЕ</vt:lpstr>
      <vt:lpstr>ТОРАКОЛУМБОСАКРАЛНЕ ОРТОЗЕ</vt:lpstr>
      <vt:lpstr>ЛУМБОСАКРАЛНЕ ОРТОЗЕ</vt:lpstr>
      <vt:lpstr>ОРЗТОЗЕ ЗА ЛЕЧЕЊЕ СКОЛИОЗА</vt:lpstr>
      <vt:lpstr>ХВАЛА НА ПАЖЊИ!!!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   </dc:title>
  <dc:creator>korisnik</dc:creator>
  <cp:lastModifiedBy>korisnik</cp:lastModifiedBy>
  <cp:revision>376</cp:revision>
  <dcterms:created xsi:type="dcterms:W3CDTF">2019-03-01T12:43:24Z</dcterms:created>
  <dcterms:modified xsi:type="dcterms:W3CDTF">2019-05-15T08:40:42Z</dcterms:modified>
</cp:coreProperties>
</file>