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8" r:id="rId2"/>
    <p:sldId id="355" r:id="rId3"/>
    <p:sldId id="356" r:id="rId4"/>
    <p:sldId id="357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CC"/>
    <a:srgbClr val="EABB7E"/>
    <a:srgbClr val="CCECFF"/>
    <a:srgbClr val="00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7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2C0-17E2-4ABC-84DC-E02EE5359741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0349-015F-4529-AAAC-CE4663E1A8B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D98-06F1-423B-BC20-4505BD6FF2DE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A18-51FE-4217-81AB-7918AFF5A0A8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A33-0728-4ECC-80DE-35F7B2B096F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4F6D-7F0A-45A5-9BA2-0C625A5D1137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20A8-19F5-421A-AB11-4FD4D2B769FD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6D7-6A0F-460C-8E09-8DFD9D18B9FB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0B65-B7FB-4C4B-B34B-08AC2E23884B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D8B-0CA5-47E7-97D7-D5DEC4BC66C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CB5-908F-4771-82F7-7BE611131D85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7DA2A-ABB5-457E-A12C-70D00410744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prstClr val="white"/>
                </a:solidFill>
              </a:rPr>
              <a:t>НАСТАВНИ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sr-Cyrl-CS" sz="2800" b="1" dirty="0">
                <a:solidFill>
                  <a:prstClr val="white"/>
                </a:solidFill>
              </a:rPr>
              <a:t>ПРЕДМЕТ</a:t>
            </a:r>
            <a:r>
              <a:rPr lang="en-US" sz="2800" b="1" dirty="0">
                <a:solidFill>
                  <a:prstClr val="white"/>
                </a:solidFill>
              </a:rPr>
              <a:t>-</a:t>
            </a:r>
            <a:r>
              <a:rPr lang="sr-Cyrl-CS" sz="2800" b="1" dirty="0">
                <a:solidFill>
                  <a:prstClr val="white"/>
                </a:solidFill>
              </a:rPr>
              <a:t>ПРОТЕТИКА</a:t>
            </a:r>
            <a:r>
              <a:rPr lang="sr-Latn-CS" sz="2800" b="1" dirty="0">
                <a:solidFill>
                  <a:prstClr val="white"/>
                </a:solidFill>
              </a:rPr>
              <a:t> </a:t>
            </a:r>
            <a:r>
              <a:rPr lang="sr-Cyrl-CS" sz="2800" b="1" dirty="0">
                <a:solidFill>
                  <a:prstClr val="white"/>
                </a:solidFill>
              </a:rPr>
              <a:t>И</a:t>
            </a:r>
            <a:r>
              <a:rPr lang="sr-Latn-CS" sz="2800" b="1" dirty="0">
                <a:solidFill>
                  <a:prstClr val="white"/>
                </a:solidFill>
              </a:rPr>
              <a:t> </a:t>
            </a:r>
            <a:r>
              <a:rPr lang="sr-Cyrl-CS" sz="2800" b="1" dirty="0">
                <a:solidFill>
                  <a:prstClr val="white"/>
                </a:solidFill>
              </a:rPr>
              <a:t>ОРТОТИКА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43918" y="1828800"/>
            <a:ext cx="10597850" cy="28623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>
                <a:solidFill>
                  <a:prstClr val="black"/>
                </a:solidFill>
              </a:rPr>
              <a:t>Предавање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sr-Latn-RS" sz="2800" b="1" dirty="0" smtClean="0">
                <a:solidFill>
                  <a:prstClr val="black"/>
                </a:solidFill>
              </a:rPr>
              <a:t>XV</a:t>
            </a:r>
          </a:p>
          <a:p>
            <a:pPr algn="just"/>
            <a:endParaRPr lang="sr-Latn-RS" sz="2800" dirty="0" smtClean="0">
              <a:solidFill>
                <a:prstClr val="black"/>
              </a:solidFill>
            </a:endParaRPr>
          </a:p>
          <a:p>
            <a:pPr algn="just"/>
            <a:r>
              <a:rPr lang="sr-Cyrl-RS" sz="2800" dirty="0" smtClean="0">
                <a:solidFill>
                  <a:prstClr val="black"/>
                </a:solidFill>
              </a:rPr>
              <a:t>Друга помагала, ортопедска обућа и улошци, помагала за кретање и штаке, штапови, дубак, верикализатор, инвалидска колица, помагала за самозбрињавање и активности свакодневног живота.</a:t>
            </a:r>
            <a:endParaRPr lang="ru-RU" sz="2800" dirty="0">
              <a:solidFill>
                <a:prstClr val="black"/>
              </a:solidFill>
            </a:endParaRP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768191"/>
            <a:ext cx="4162382" cy="15881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>
                <a:solidFill>
                  <a:prstClr val="white"/>
                </a:solidFill>
              </a:rPr>
              <a:t>проф.др Милорад Јеркан</a:t>
            </a:r>
            <a:endParaRPr lang="en-US" sz="2400" b="1" i="1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>
                <a:solidFill>
                  <a:srgbClr val="DCD8DC">
                    <a:shade val="90000"/>
                  </a:srgbClr>
                </a:solidFill>
              </a:rPr>
              <a:pPr/>
              <a:t>1</a:t>
            </a:fld>
            <a:endParaRPr lang="en-US">
              <a:solidFill>
                <a:srgbClr val="DCD8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4821"/>
            <a:ext cx="7283116" cy="52497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ИНВАЛИДСКА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КОЛИЦА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помагала</a:t>
            </a:r>
            <a:r>
              <a:rPr lang="sr-Latn-RS" b="1" dirty="0" smtClean="0"/>
              <a:t> </a:t>
            </a:r>
            <a:r>
              <a:rPr lang="sr-Cyrl-RS" b="1" dirty="0" smtClean="0"/>
              <a:t>помажу</a:t>
            </a:r>
            <a:r>
              <a:rPr lang="sr-Latn-RS" b="1" dirty="0" smtClean="0"/>
              <a:t> </a:t>
            </a:r>
            <a:r>
              <a:rPr lang="sr-Cyrl-RS" b="1" dirty="0" smtClean="0"/>
              <a:t>болеснику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активности</a:t>
            </a:r>
            <a:r>
              <a:rPr lang="sr-Latn-RS" b="1" dirty="0" smtClean="0"/>
              <a:t> </a:t>
            </a:r>
            <a:r>
              <a:rPr lang="sr-Cyrl-RS" b="1" dirty="0" smtClean="0"/>
              <a:t>седења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пасивног</a:t>
            </a:r>
            <a:r>
              <a:rPr lang="sr-Latn-RS" b="1" dirty="0" smtClean="0"/>
              <a:t> </a:t>
            </a:r>
            <a:r>
              <a:rPr lang="sr-Cyrl-RS" b="1" dirty="0" smtClean="0"/>
              <a:t>кретања</a:t>
            </a:r>
            <a:r>
              <a:rPr lang="sr-Latn-RS" b="1" dirty="0" smtClean="0"/>
              <a:t> </a:t>
            </a:r>
            <a:r>
              <a:rPr lang="sr-Cyrl-RS" b="1" dirty="0" smtClean="0"/>
              <a:t>како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могли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обављају</a:t>
            </a:r>
            <a:r>
              <a:rPr lang="sr-Latn-RS" b="1" dirty="0" smtClean="0"/>
              <a:t> </a:t>
            </a:r>
            <a:r>
              <a:rPr lang="sr-Cyrl-RS" b="1" dirty="0" smtClean="0"/>
              <a:t>самостално</a:t>
            </a:r>
            <a:r>
              <a:rPr lang="sr-Latn-RS" b="1" dirty="0" smtClean="0"/>
              <a:t> </a:t>
            </a:r>
            <a:r>
              <a:rPr lang="sr-Cyrl-RS" b="1" dirty="0" smtClean="0"/>
              <a:t>свакодневне</a:t>
            </a:r>
            <a:r>
              <a:rPr lang="sr-Latn-RS" b="1" dirty="0" smtClean="0"/>
              <a:t> </a:t>
            </a:r>
            <a:r>
              <a:rPr lang="sr-Cyrl-RS" b="1" dirty="0" smtClean="0"/>
              <a:t>обавезе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dirty="0" smtClean="0"/>
              <a:t>Постоје</a:t>
            </a:r>
            <a:r>
              <a:rPr lang="sr-Latn-RS" dirty="0" smtClean="0"/>
              <a:t> </a:t>
            </a:r>
            <a:r>
              <a:rPr lang="sr-Cyrl-RS" dirty="0" smtClean="0"/>
              <a:t>разна</a:t>
            </a:r>
            <a:r>
              <a:rPr lang="sr-Latn-RS" dirty="0" smtClean="0"/>
              <a:t> </a:t>
            </a:r>
            <a:r>
              <a:rPr lang="sr-Cyrl-RS" dirty="0" smtClean="0"/>
              <a:t>врста</a:t>
            </a:r>
            <a:r>
              <a:rPr lang="sr-Latn-RS" dirty="0" smtClean="0"/>
              <a:t> </a:t>
            </a:r>
            <a:r>
              <a:rPr lang="sr-Cyrl-RS" dirty="0" smtClean="0"/>
              <a:t>ових</a:t>
            </a:r>
            <a:r>
              <a:rPr lang="sr-Latn-RS" dirty="0" smtClean="0"/>
              <a:t> </a:t>
            </a:r>
            <a:r>
              <a:rPr lang="sr-Cyrl-RS" dirty="0" smtClean="0"/>
              <a:t>колица</a:t>
            </a:r>
            <a:r>
              <a:rPr lang="sr-Latn-RS" dirty="0" smtClean="0"/>
              <a:t> :</a:t>
            </a:r>
          </a:p>
          <a:p>
            <a:pPr algn="just"/>
            <a:r>
              <a:rPr lang="sr-Cyrl-RS" dirty="0" smtClean="0"/>
              <a:t>Собна</a:t>
            </a:r>
            <a:r>
              <a:rPr lang="sr-Latn-RS" dirty="0" smtClean="0"/>
              <a:t> </a:t>
            </a:r>
            <a:r>
              <a:rPr lang="sr-Cyrl-RS" dirty="0" smtClean="0"/>
              <a:t>инвалидска</a:t>
            </a:r>
            <a:r>
              <a:rPr lang="sr-Latn-RS" dirty="0" smtClean="0"/>
              <a:t> </a:t>
            </a:r>
            <a:r>
              <a:rPr lang="sr-Cyrl-RS" dirty="0" smtClean="0"/>
              <a:t>колица</a:t>
            </a:r>
            <a:endParaRPr lang="sr-Latn-RS" dirty="0" smtClean="0"/>
          </a:p>
          <a:p>
            <a:pPr algn="just"/>
            <a:r>
              <a:rPr lang="sr-Cyrl-RS" dirty="0" smtClean="0"/>
              <a:t>Теренска</a:t>
            </a:r>
            <a:r>
              <a:rPr lang="sr-Latn-RS" dirty="0" smtClean="0"/>
              <a:t> </a:t>
            </a:r>
            <a:r>
              <a:rPr lang="sr-Cyrl-RS" dirty="0" smtClean="0"/>
              <a:t>инвалидска</a:t>
            </a:r>
            <a:r>
              <a:rPr lang="sr-Latn-RS" dirty="0" smtClean="0"/>
              <a:t> </a:t>
            </a:r>
            <a:r>
              <a:rPr lang="sr-Cyrl-RS" dirty="0" smtClean="0"/>
              <a:t>колица</a:t>
            </a:r>
            <a:endParaRPr lang="sr-Latn-RS" dirty="0" smtClean="0"/>
          </a:p>
          <a:p>
            <a:pPr algn="just"/>
            <a:r>
              <a:rPr lang="sr-Cyrl-RS" dirty="0" smtClean="0"/>
              <a:t>Тоалетна</a:t>
            </a:r>
            <a:r>
              <a:rPr lang="sr-Latn-RS" dirty="0" smtClean="0"/>
              <a:t> </a:t>
            </a:r>
            <a:r>
              <a:rPr lang="sr-Cyrl-RS" dirty="0" smtClean="0"/>
              <a:t>инвалидска</a:t>
            </a:r>
            <a:r>
              <a:rPr lang="sr-Latn-RS" dirty="0" smtClean="0"/>
              <a:t> </a:t>
            </a:r>
            <a:r>
              <a:rPr lang="sr-Cyrl-RS" dirty="0" smtClean="0"/>
              <a:t>колица</a:t>
            </a:r>
            <a:endParaRPr lang="sr-Latn-RS" dirty="0" smtClean="0"/>
          </a:p>
          <a:p>
            <a:pPr algn="just"/>
            <a:r>
              <a:rPr lang="sr-Cyrl-RS" dirty="0" smtClean="0"/>
              <a:t>Електромоторна</a:t>
            </a:r>
            <a:r>
              <a:rPr lang="sr-Latn-RS" dirty="0" smtClean="0"/>
              <a:t> </a:t>
            </a:r>
            <a:r>
              <a:rPr lang="sr-Cyrl-RS" dirty="0" smtClean="0"/>
              <a:t>инвалидска</a:t>
            </a:r>
            <a:r>
              <a:rPr lang="sr-Latn-RS" dirty="0" smtClean="0"/>
              <a:t> </a:t>
            </a:r>
            <a:r>
              <a:rPr lang="sr-Cyrl-RS" dirty="0" smtClean="0"/>
              <a:t>колица</a:t>
            </a:r>
            <a:endParaRPr lang="sr-Latn-RS" dirty="0" smtClean="0"/>
          </a:p>
          <a:p>
            <a:pPr algn="just"/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врсте</a:t>
            </a: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5" y="1074820"/>
            <a:ext cx="3643062" cy="52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b="1" dirty="0" smtClean="0"/>
              <a:t>ПОМАГАЛА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САМОЗБРИЊАВАЊЕ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АКТИВНОСТИ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СВАКОДНЕВНОГ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ЖИВОТА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9793"/>
            <a:ext cx="6641432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постојање</a:t>
            </a:r>
            <a:r>
              <a:rPr lang="sr-Latn-RS" dirty="0" smtClean="0"/>
              <a:t> </a:t>
            </a:r>
            <a:r>
              <a:rPr lang="sr-Cyrl-RS" dirty="0" smtClean="0"/>
              <a:t>самосталности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неки</a:t>
            </a:r>
            <a:r>
              <a:rPr lang="sr-Latn-RS" dirty="0" smtClean="0"/>
              <a:t> </a:t>
            </a:r>
            <a:r>
              <a:rPr lang="sr-Cyrl-RS" dirty="0" smtClean="0"/>
              <a:t>начин</a:t>
            </a:r>
            <a:r>
              <a:rPr lang="sr-Latn-RS" dirty="0" smtClean="0"/>
              <a:t> </a:t>
            </a:r>
            <a:r>
              <a:rPr lang="sr-Cyrl-RS" dirty="0" smtClean="0"/>
              <a:t>ограничени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извођење</a:t>
            </a:r>
            <a:r>
              <a:rPr lang="sr-Latn-RS" dirty="0" smtClean="0"/>
              <a:t> </a:t>
            </a:r>
            <a:r>
              <a:rPr lang="sr-Cyrl-RS" dirty="0" smtClean="0"/>
              <a:t>неких</a:t>
            </a:r>
            <a:r>
              <a:rPr lang="sr-Latn-RS" dirty="0" smtClean="0"/>
              <a:t> </a:t>
            </a:r>
            <a:r>
              <a:rPr lang="sr-Cyrl-RS" dirty="0" smtClean="0"/>
              <a:t>активнности</a:t>
            </a:r>
            <a:r>
              <a:rPr lang="sr-Latn-RS" dirty="0" smtClean="0"/>
              <a:t> </a:t>
            </a:r>
            <a:r>
              <a:rPr lang="sr-Cyrl-RS" dirty="0" smtClean="0"/>
              <a:t>услед</a:t>
            </a:r>
            <a:r>
              <a:rPr lang="sr-Latn-RS" dirty="0" smtClean="0"/>
              <a:t> </a:t>
            </a:r>
            <a:r>
              <a:rPr lang="sr-Cyrl-RS" dirty="0" smtClean="0"/>
              <a:t>одузетости</a:t>
            </a:r>
            <a:r>
              <a:rPr lang="sr-Latn-RS" dirty="0" smtClean="0"/>
              <a:t> </a:t>
            </a:r>
            <a:r>
              <a:rPr lang="sr-Cyrl-RS" dirty="0" smtClean="0"/>
              <a:t>горњих</a:t>
            </a:r>
            <a:r>
              <a:rPr lang="sr-Latn-RS" dirty="0" smtClean="0"/>
              <a:t> </a:t>
            </a:r>
            <a:r>
              <a:rPr lang="sr-Cyrl-RS" dirty="0" smtClean="0"/>
              <a:t>ектремитета</a:t>
            </a:r>
            <a:r>
              <a:rPr lang="sr-Latn-RS" dirty="0" smtClean="0"/>
              <a:t>, </a:t>
            </a: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ограничења</a:t>
            </a:r>
            <a:r>
              <a:rPr lang="sr-Latn-RS" dirty="0" smtClean="0"/>
              <a:t> </a:t>
            </a:r>
            <a:r>
              <a:rPr lang="sr-Cyrl-RS" dirty="0" smtClean="0"/>
              <a:t>обима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зглобовима</a:t>
            </a:r>
            <a:r>
              <a:rPr lang="sr-Latn-RS" dirty="0" smtClean="0"/>
              <a:t>,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реуматских</a:t>
            </a:r>
            <a:r>
              <a:rPr lang="sr-Latn-RS" dirty="0" smtClean="0"/>
              <a:t> </a:t>
            </a:r>
            <a:r>
              <a:rPr lang="sr-Cyrl-RS" dirty="0" smtClean="0"/>
              <a:t>болести</a:t>
            </a:r>
            <a:r>
              <a:rPr lang="sr-Latn-RS" dirty="0" smtClean="0"/>
              <a:t>..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ових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најчешће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узимање</a:t>
            </a:r>
            <a:r>
              <a:rPr lang="sr-Latn-RS" dirty="0" smtClean="0"/>
              <a:t> </a:t>
            </a:r>
            <a:r>
              <a:rPr lang="sr-Cyrl-RS" dirty="0" smtClean="0"/>
              <a:t>хране</a:t>
            </a:r>
            <a:r>
              <a:rPr lang="sr-Latn-RS" dirty="0" smtClean="0"/>
              <a:t>, 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помоћ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купању</a:t>
            </a:r>
            <a:r>
              <a:rPr lang="sr-Latn-RS" dirty="0" smtClean="0"/>
              <a:t>,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писање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176" y="4477502"/>
            <a:ext cx="4257561" cy="206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176" y="2095495"/>
            <a:ext cx="42575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519133" y="2486526"/>
            <a:ext cx="6924310" cy="40490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>
                <a:solidFill>
                  <a:srgbClr val="373545">
                    <a:shade val="90000"/>
                  </a:srgbClr>
                </a:solidFill>
              </a:rPr>
              <a:pPr/>
              <a:t>12</a:t>
            </a:fld>
            <a:endParaRPr lang="en-US">
              <a:solidFill>
                <a:srgbClr val="3735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54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ДРУГА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ПОМАГАЛА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7231"/>
            <a:ext cx="109728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Под</a:t>
            </a:r>
            <a:r>
              <a:rPr lang="sr-Latn-RS" b="1" dirty="0" smtClean="0"/>
              <a:t> ,,</a:t>
            </a:r>
            <a:r>
              <a:rPr lang="sr-Cyrl-RS" b="1" dirty="0" smtClean="0"/>
              <a:t>другим</a:t>
            </a:r>
            <a:r>
              <a:rPr lang="sr-Latn-RS" b="1" dirty="0" smtClean="0"/>
              <a:t> </a:t>
            </a:r>
            <a:r>
              <a:rPr lang="sr-Cyrl-RS" b="1" dirty="0" smtClean="0"/>
              <a:t>помагалима</a:t>
            </a:r>
            <a:r>
              <a:rPr lang="sr-Latn-RS" b="1" dirty="0" smtClean="0"/>
              <a:t>“ </a:t>
            </a:r>
            <a:r>
              <a:rPr lang="sr-Cyrl-RS" b="1" dirty="0" smtClean="0"/>
              <a:t>подразумевају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средства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користе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лечења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му</a:t>
            </a:r>
            <a:r>
              <a:rPr lang="sr-Latn-RS" b="1" dirty="0" smtClean="0"/>
              <a:t> </a:t>
            </a:r>
            <a:r>
              <a:rPr lang="sr-Cyrl-RS" b="1" dirty="0" smtClean="0"/>
              <a:t>помогну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активности</a:t>
            </a:r>
            <a:r>
              <a:rPr lang="sr-Latn-RS" b="1" dirty="0" smtClean="0"/>
              <a:t> </a:t>
            </a:r>
            <a:r>
              <a:rPr lang="sr-Cyrl-RS" b="1" dirty="0" smtClean="0"/>
              <a:t>стајања</a:t>
            </a:r>
            <a:r>
              <a:rPr lang="sr-Latn-RS" b="1" dirty="0" smtClean="0"/>
              <a:t>, </a:t>
            </a:r>
            <a:r>
              <a:rPr lang="sr-Cyrl-RS" b="1" dirty="0" smtClean="0"/>
              <a:t>хода</a:t>
            </a:r>
            <a:r>
              <a:rPr lang="sr-Latn-RS" b="1" dirty="0" smtClean="0"/>
              <a:t>, </a:t>
            </a:r>
            <a:r>
              <a:rPr lang="sr-Cyrl-RS" b="1" dirty="0" smtClean="0"/>
              <a:t>самозбрињавања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све</a:t>
            </a:r>
            <a:r>
              <a:rPr lang="sr-Latn-RS" b="1" dirty="0" smtClean="0"/>
              <a:t> </a:t>
            </a:r>
            <a:r>
              <a:rPr lang="sr-Cyrl-RS" b="1" dirty="0" smtClean="0"/>
              <a:t>друге</a:t>
            </a:r>
            <a:r>
              <a:rPr lang="sr-Latn-RS" b="1" dirty="0" smtClean="0"/>
              <a:t> </a:t>
            </a:r>
            <a:r>
              <a:rPr lang="sr-Cyrl-RS" b="1" dirty="0" smtClean="0"/>
              <a:t>активности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он</a:t>
            </a:r>
            <a:r>
              <a:rPr lang="sr-Latn-RS" b="1" dirty="0" smtClean="0"/>
              <a:t> </a:t>
            </a:r>
            <a:r>
              <a:rPr lang="sr-Cyrl-RS" b="1" dirty="0" smtClean="0"/>
              <a:t>обавља</a:t>
            </a:r>
            <a:r>
              <a:rPr lang="sr-Latn-RS" b="1" dirty="0" smtClean="0"/>
              <a:t> </a:t>
            </a:r>
            <a:r>
              <a:rPr lang="sr-Cyrl-RS" b="1" dirty="0" smtClean="0"/>
              <a:t>током</a:t>
            </a:r>
            <a:r>
              <a:rPr lang="sr-Latn-RS" b="1" dirty="0" smtClean="0"/>
              <a:t> </a:t>
            </a:r>
            <a:r>
              <a:rPr lang="sr-Cyrl-RS" b="1" dirty="0" smtClean="0"/>
              <a:t>дана</a:t>
            </a:r>
            <a:r>
              <a:rPr lang="sr-Latn-RS" b="1" dirty="0" smtClean="0"/>
              <a:t>, </a:t>
            </a:r>
            <a:r>
              <a:rPr lang="sr-Cyrl-RS" b="1" dirty="0" smtClean="0"/>
              <a:t>чиме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рехабилитује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враћа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социјални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радни</a:t>
            </a:r>
            <a:r>
              <a:rPr lang="sr-Latn-RS" b="1" dirty="0" smtClean="0"/>
              <a:t> </a:t>
            </a:r>
            <a:r>
              <a:rPr lang="sr-Cyrl-RS" b="1" dirty="0" smtClean="0"/>
              <a:t>живот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пре</a:t>
            </a:r>
            <a:r>
              <a:rPr lang="sr-Latn-RS" b="1" dirty="0" smtClean="0"/>
              <a:t> </a:t>
            </a:r>
            <a:r>
              <a:rPr lang="sr-Cyrl-RS" b="1" dirty="0" smtClean="0"/>
              <a:t>могуће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средства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кретање</a:t>
            </a:r>
            <a:endParaRPr lang="sr-Latn-RS" dirty="0" smtClean="0"/>
          </a:p>
          <a:p>
            <a:pPr algn="just"/>
            <a:r>
              <a:rPr lang="sr-Cyrl-RS" dirty="0" smtClean="0"/>
              <a:t>Ортопедска</a:t>
            </a:r>
            <a:r>
              <a:rPr lang="sr-Latn-RS" dirty="0" smtClean="0"/>
              <a:t> </a:t>
            </a:r>
            <a:r>
              <a:rPr lang="sr-Cyrl-RS" dirty="0" smtClean="0"/>
              <a:t>обућа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улошци</a:t>
            </a:r>
            <a:endParaRPr lang="sr-Latn-RS" dirty="0" smtClean="0"/>
          </a:p>
          <a:p>
            <a:pPr algn="just"/>
            <a:r>
              <a:rPr lang="sr-Cyrl-RS" dirty="0" smtClean="0"/>
              <a:t>Друга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активности</a:t>
            </a:r>
            <a:r>
              <a:rPr lang="sr-Latn-RS" dirty="0" smtClean="0"/>
              <a:t> 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</a:t>
            </a:r>
            <a:r>
              <a:rPr lang="sr-Cyrl-RS" dirty="0" smtClean="0"/>
              <a:t>самозбрињавања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90" y="3850104"/>
            <a:ext cx="5041732" cy="23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38324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ОРТОПЕДСКА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ОБУЋА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И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УЛОШЦИ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помагала</a:t>
            </a:r>
            <a:r>
              <a:rPr lang="sr-Latn-RS" b="1" dirty="0" smtClean="0"/>
              <a:t> </a:t>
            </a:r>
            <a:r>
              <a:rPr lang="sr-Cyrl-RS" b="1" dirty="0" smtClean="0"/>
              <a:t>помажу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пацијенту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кретању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томе</a:t>
            </a:r>
            <a:r>
              <a:rPr lang="sr-Latn-RS" b="1" dirty="0" smtClean="0"/>
              <a:t> </a:t>
            </a:r>
            <a:r>
              <a:rPr lang="sr-Cyrl-RS" b="1" dirty="0" smtClean="0"/>
              <a:t>отклањају</a:t>
            </a:r>
            <a:r>
              <a:rPr lang="sr-Latn-RS" b="1" dirty="0" smtClean="0"/>
              <a:t> </a:t>
            </a:r>
            <a:r>
              <a:rPr lang="sr-Cyrl-RS" b="1" dirty="0" smtClean="0"/>
              <a:t>болове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такође</a:t>
            </a:r>
            <a:r>
              <a:rPr lang="sr-Latn-RS" b="1" dirty="0" smtClean="0"/>
              <a:t> </a:t>
            </a:r>
            <a:r>
              <a:rPr lang="sr-Cyrl-RS" b="1" dirty="0" smtClean="0"/>
              <a:t>успостављају</a:t>
            </a:r>
            <a:r>
              <a:rPr lang="sr-Latn-RS" b="1" dirty="0" smtClean="0"/>
              <a:t> </a:t>
            </a:r>
            <a:r>
              <a:rPr lang="sr-Cyrl-RS" b="1" dirty="0" smtClean="0"/>
              <a:t>функције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омогућују</a:t>
            </a:r>
            <a:r>
              <a:rPr lang="sr-Latn-RS" b="1" dirty="0" smtClean="0"/>
              <a:t> </a:t>
            </a:r>
            <a:r>
              <a:rPr lang="sr-Cyrl-RS" b="1" dirty="0" smtClean="0"/>
              <a:t>бржи</a:t>
            </a:r>
            <a:r>
              <a:rPr lang="sr-Latn-RS" b="1" dirty="0" smtClean="0"/>
              <a:t> </a:t>
            </a:r>
            <a:r>
              <a:rPr lang="sr-Cyrl-RS" b="1" dirty="0" smtClean="0"/>
              <a:t>опоравак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ОБУЋА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врста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омогући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 </a:t>
            </a:r>
            <a:r>
              <a:rPr lang="sr-Cyrl-RS" dirty="0" smtClean="0"/>
              <a:t>добру</a:t>
            </a:r>
            <a:r>
              <a:rPr lang="sr-Latn-RS" dirty="0" smtClean="0"/>
              <a:t> </a:t>
            </a:r>
            <a:r>
              <a:rPr lang="sr-Cyrl-RS" dirty="0" smtClean="0"/>
              <a:t>употребу</a:t>
            </a:r>
            <a:r>
              <a:rPr lang="sr-Latn-RS" dirty="0" smtClean="0"/>
              <a:t>, </a:t>
            </a:r>
            <a:r>
              <a:rPr lang="sr-Cyrl-RS" dirty="0" smtClean="0"/>
              <a:t>удобност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функционисањ</a:t>
            </a:r>
            <a:r>
              <a:rPr lang="sr-Latn-RS" dirty="0" smtClean="0"/>
              <a:t>,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водити</a:t>
            </a:r>
            <a:r>
              <a:rPr lang="sr-Latn-RS" dirty="0" smtClean="0"/>
              <a:t> </a:t>
            </a:r>
            <a:r>
              <a:rPr lang="sr-Cyrl-RS" dirty="0" smtClean="0"/>
              <a:t>рачуна</a:t>
            </a:r>
            <a:r>
              <a:rPr lang="sr-Latn-RS" dirty="0" smtClean="0"/>
              <a:t> 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оне</a:t>
            </a:r>
            <a:r>
              <a:rPr lang="sr-Latn-RS" dirty="0" smtClean="0"/>
              <a:t> </a:t>
            </a:r>
            <a:r>
              <a:rPr lang="sr-Cyrl-RS" dirty="0" smtClean="0"/>
              <a:t>морају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дуже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1 </a:t>
            </a:r>
            <a:r>
              <a:rPr lang="sr-Cyrl-RS" dirty="0" smtClean="0"/>
              <a:t>цм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нормалне</a:t>
            </a:r>
            <a:r>
              <a:rPr lang="sr-Latn-RS" dirty="0" smtClean="0"/>
              <a:t> </a:t>
            </a:r>
            <a:r>
              <a:rPr lang="sr-Cyrl-RS" dirty="0" smtClean="0"/>
              <a:t>дужине</a:t>
            </a:r>
            <a:r>
              <a:rPr lang="sr-Latn-RS" dirty="0" smtClean="0"/>
              <a:t>,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по</a:t>
            </a:r>
            <a:r>
              <a:rPr lang="sr-Latn-RS" dirty="0" smtClean="0"/>
              <a:t> </a:t>
            </a:r>
            <a:r>
              <a:rPr lang="sr-Cyrl-RS" dirty="0" smtClean="0"/>
              <a:t>обли</a:t>
            </a:r>
            <a:r>
              <a:rPr lang="sr-Latn-RS" dirty="0" smtClean="0"/>
              <a:t>8</a:t>
            </a:r>
            <a:r>
              <a:rPr lang="sr-Cyrl-RS" dirty="0" smtClean="0"/>
              <a:t>ку</a:t>
            </a:r>
            <a:r>
              <a:rPr lang="sr-Latn-RS" dirty="0" smtClean="0"/>
              <a:t> </a:t>
            </a:r>
            <a:r>
              <a:rPr lang="sr-Cyrl-RS" dirty="0" smtClean="0"/>
              <a:t>буду</a:t>
            </a:r>
            <a:r>
              <a:rPr lang="sr-Latn-RS" dirty="0" smtClean="0"/>
              <a:t> </a:t>
            </a:r>
            <a:r>
              <a:rPr lang="sr-Cyrl-RS" dirty="0" smtClean="0"/>
              <a:t>прилагођене</a:t>
            </a:r>
            <a:r>
              <a:rPr lang="sr-Latn-RS" dirty="0" smtClean="0"/>
              <a:t> </a:t>
            </a:r>
            <a:r>
              <a:rPr lang="sr-Cyrl-RS" dirty="0" smtClean="0"/>
              <a:t>стопалу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228976"/>
            <a:ext cx="6336295" cy="5309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b="1" dirty="0"/>
          </a:p>
          <a:p>
            <a:pPr marL="0" indent="0">
              <a:buNone/>
            </a:pPr>
            <a:r>
              <a:rPr lang="sr-Cyrl-RS" b="1" dirty="0" smtClean="0"/>
              <a:t>Ципеле</a:t>
            </a:r>
            <a:r>
              <a:rPr lang="sr-Latn-RS" b="1" dirty="0" smtClean="0"/>
              <a:t> </a:t>
            </a:r>
            <a:r>
              <a:rPr lang="sr-Cyrl-RS" b="1" dirty="0" smtClean="0"/>
              <a:t>имају</a:t>
            </a:r>
            <a:r>
              <a:rPr lang="sr-Latn-RS" b="1" dirty="0" smtClean="0"/>
              <a:t> </a:t>
            </a:r>
            <a:r>
              <a:rPr lang="sr-Cyrl-RS" b="1" dirty="0" smtClean="0"/>
              <a:t>следеће</a:t>
            </a:r>
            <a:r>
              <a:rPr lang="sr-Latn-RS" b="1" dirty="0" smtClean="0"/>
              <a:t> </a:t>
            </a:r>
            <a:r>
              <a:rPr lang="sr-Cyrl-RS" b="1" dirty="0" smtClean="0"/>
              <a:t>задатке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Cyrl-RS" dirty="0" smtClean="0"/>
              <a:t>Изједначавање</a:t>
            </a:r>
            <a:r>
              <a:rPr lang="sr-Latn-RS" dirty="0" smtClean="0"/>
              <a:t> </a:t>
            </a:r>
            <a:r>
              <a:rPr lang="sr-Cyrl-RS" dirty="0" smtClean="0"/>
              <a:t>ногу</a:t>
            </a:r>
            <a:endParaRPr lang="sr-Latn-RS" dirty="0" smtClean="0"/>
          </a:p>
          <a:p>
            <a:r>
              <a:rPr lang="sr-Cyrl-RS" dirty="0" smtClean="0"/>
              <a:t>Омогућавање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ЦВИ</a:t>
            </a:r>
            <a:endParaRPr lang="sr-Latn-RS" dirty="0" smtClean="0"/>
          </a:p>
          <a:p>
            <a:r>
              <a:rPr lang="sr-Cyrl-RS" dirty="0" smtClean="0"/>
              <a:t>Омогућавање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деформитетима</a:t>
            </a:r>
            <a:endParaRPr lang="sr-Latn-RS" dirty="0" smtClean="0"/>
          </a:p>
          <a:p>
            <a:r>
              <a:rPr lang="sr-Cyrl-RS" dirty="0" smtClean="0"/>
              <a:t>Употреба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доње</a:t>
            </a:r>
            <a:r>
              <a:rPr lang="sr-Latn-RS" dirty="0" smtClean="0"/>
              <a:t> </a:t>
            </a:r>
            <a:r>
              <a:rPr lang="sr-Cyrl-RS" dirty="0" smtClean="0"/>
              <a:t>екстремите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317" y="1228976"/>
            <a:ext cx="4315661" cy="5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8656"/>
            <a:ext cx="10972800" cy="52176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ИНДИКАЦИЈЕ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ПРЕПИСИВАЊЕ</a:t>
            </a:r>
            <a:r>
              <a:rPr lang="sr-Latn-RS" b="1" dirty="0" smtClean="0"/>
              <a:t> </a:t>
            </a:r>
            <a:r>
              <a:rPr lang="sr-Cyrl-RS" b="1" dirty="0" smtClean="0"/>
              <a:t>ОРТОПЕДСКИХ</a:t>
            </a:r>
            <a:r>
              <a:rPr lang="sr-Latn-RS" b="1" dirty="0" smtClean="0"/>
              <a:t> </a:t>
            </a:r>
            <a:r>
              <a:rPr lang="sr-Cyrl-RS" b="1" dirty="0" smtClean="0"/>
              <a:t>ЦИПЕЛА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Деформација</a:t>
            </a:r>
            <a:r>
              <a:rPr lang="sr-Latn-RS" dirty="0" smtClean="0"/>
              <a:t> </a:t>
            </a:r>
            <a:r>
              <a:rPr lang="sr-Cyrl-RS" dirty="0" smtClean="0"/>
              <a:t>скочног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endParaRPr lang="sr-Latn-RS" dirty="0" smtClean="0"/>
          </a:p>
          <a:p>
            <a:pPr algn="just"/>
            <a:r>
              <a:rPr lang="sr-Latn-RS" dirty="0" smtClean="0"/>
              <a:t>2,5 </a:t>
            </a:r>
            <a:r>
              <a:rPr lang="sr-Cyrl-RS" dirty="0" smtClean="0"/>
              <a:t>цм</a:t>
            </a:r>
            <a:r>
              <a:rPr lang="sr-Latn-RS" dirty="0" smtClean="0"/>
              <a:t> </a:t>
            </a:r>
            <a:r>
              <a:rPr lang="sr-Cyrl-RS" dirty="0" smtClean="0"/>
              <a:t>краћа</a:t>
            </a:r>
            <a:r>
              <a:rPr lang="sr-Latn-RS" dirty="0" smtClean="0"/>
              <a:t> </a:t>
            </a:r>
            <a:r>
              <a:rPr lang="sr-Cyrl-RS" dirty="0" smtClean="0"/>
              <a:t>нога</a:t>
            </a:r>
            <a:endParaRPr lang="sr-Latn-RS" dirty="0" smtClean="0"/>
          </a:p>
          <a:p>
            <a:pPr algn="just"/>
            <a:r>
              <a:rPr lang="sr-Latn-RS" dirty="0" smtClean="0"/>
              <a:t>Pes planovalgus</a:t>
            </a:r>
          </a:p>
          <a:p>
            <a:pPr algn="just"/>
            <a:r>
              <a:rPr lang="sr-Latn-RS" dirty="0" smtClean="0"/>
              <a:t>Pes equinus</a:t>
            </a:r>
          </a:p>
          <a:p>
            <a:pPr algn="just"/>
            <a:r>
              <a:rPr lang="sr-Latn-RS" dirty="0" smtClean="0"/>
              <a:t>Pes calcaneus</a:t>
            </a:r>
          </a:p>
          <a:p>
            <a:pPr algn="just"/>
            <a:r>
              <a:rPr lang="sr-Cyrl-RS" dirty="0" smtClean="0"/>
              <a:t>Деформација</a:t>
            </a:r>
            <a:r>
              <a:rPr lang="sr-Latn-RS" dirty="0" smtClean="0"/>
              <a:t> </a:t>
            </a:r>
            <a:r>
              <a:rPr lang="sr-Cyrl-RS" dirty="0" smtClean="0"/>
              <a:t>скочног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узрокована</a:t>
            </a:r>
            <a:r>
              <a:rPr lang="sr-Latn-RS" dirty="0" smtClean="0"/>
              <a:t> </a:t>
            </a:r>
            <a:r>
              <a:rPr lang="sr-Cyrl-RS" dirty="0" smtClean="0"/>
              <a:t>преломом</a:t>
            </a:r>
            <a:endParaRPr lang="sr-Latn-RS" dirty="0" smtClean="0"/>
          </a:p>
          <a:p>
            <a:pPr algn="just"/>
            <a:r>
              <a:rPr lang="sr-Cyrl-RS" dirty="0" smtClean="0"/>
              <a:t>Паралитично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endParaRPr lang="sr-Latn-RS" dirty="0" smtClean="0"/>
          </a:p>
          <a:p>
            <a:pPr algn="just"/>
            <a:endParaRPr lang="sr-Latn-RS" dirty="0"/>
          </a:p>
          <a:p>
            <a:pPr marL="0" indent="0" algn="just">
              <a:buNone/>
            </a:pPr>
            <a:r>
              <a:rPr lang="sr-Cyrl-RS" dirty="0" smtClean="0">
                <a:solidFill>
                  <a:srgbClr val="FF0000"/>
                </a:solidFill>
              </a:rPr>
              <a:t>Ортопедске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ципеле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израђују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према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моделу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стопала</a:t>
            </a:r>
            <a:r>
              <a:rPr lang="sr-Latn-RS" dirty="0" smtClean="0">
                <a:solidFill>
                  <a:srgbClr val="FF0000"/>
                </a:solidFill>
              </a:rPr>
              <a:t>,</a:t>
            </a:r>
            <a:r>
              <a:rPr lang="sr-Cyrl-RS" dirty="0" smtClean="0">
                <a:solidFill>
                  <a:srgbClr val="FF0000"/>
                </a:solidFill>
              </a:rPr>
              <a:t>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по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индивидуалностима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сваког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пацијента</a:t>
            </a:r>
            <a:r>
              <a:rPr lang="sr-Latn-RS" dirty="0" smtClean="0">
                <a:solidFill>
                  <a:srgbClr val="FF0000"/>
                </a:solidFill>
              </a:rPr>
              <a:t>, </a:t>
            </a:r>
            <a:r>
              <a:rPr lang="sr-Cyrl-RS" dirty="0" smtClean="0">
                <a:solidFill>
                  <a:srgbClr val="FF0000"/>
                </a:solidFill>
              </a:rPr>
              <a:t>од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стране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обућара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који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врши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узимање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мера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помоћу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плантограма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и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цртањем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профила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стопала</a:t>
            </a:r>
            <a:r>
              <a:rPr lang="sr-Latn-RS" dirty="0" smtClean="0">
                <a:solidFill>
                  <a:srgbClr val="FF0000"/>
                </a:solidFill>
              </a:rPr>
              <a:t>. </a:t>
            </a:r>
            <a:r>
              <a:rPr lang="sr-Cyrl-RS" dirty="0" smtClean="0">
                <a:solidFill>
                  <a:srgbClr val="FF0000"/>
                </a:solidFill>
              </a:rPr>
              <a:t>Међутим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цео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овај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процес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данас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је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упрошћен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јер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све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ради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компијутерски</a:t>
            </a:r>
            <a:r>
              <a:rPr lang="sr-Latn-R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481263"/>
            <a:ext cx="11389894" cy="6240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ОРТОПЕДСКИ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УЛОШЦИ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помагала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одраслих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деце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потребе</a:t>
            </a:r>
            <a:r>
              <a:rPr lang="sr-Latn-RS" b="1" dirty="0" smtClean="0"/>
              <a:t> </a:t>
            </a:r>
            <a:r>
              <a:rPr lang="sr-Cyrl-RS" b="1" dirty="0" smtClean="0"/>
              <a:t>олакшавања</a:t>
            </a:r>
            <a:r>
              <a:rPr lang="sr-Latn-RS" b="1" dirty="0" smtClean="0"/>
              <a:t> </a:t>
            </a:r>
            <a:r>
              <a:rPr lang="sr-Cyrl-RS" b="1" dirty="0" smtClean="0"/>
              <a:t>стајања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отклањања</a:t>
            </a:r>
            <a:r>
              <a:rPr lang="sr-Latn-RS" b="1" dirty="0" smtClean="0"/>
              <a:t> </a:t>
            </a:r>
            <a:r>
              <a:rPr lang="sr-Cyrl-RS" b="1" dirty="0" smtClean="0"/>
              <a:t>других</a:t>
            </a:r>
            <a:r>
              <a:rPr lang="sr-Latn-RS" b="1" dirty="0" smtClean="0"/>
              <a:t> </a:t>
            </a:r>
            <a:r>
              <a:rPr lang="sr-Cyrl-RS" b="1" dirty="0" smtClean="0"/>
              <a:t>тегоба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Ортопедски</a:t>
            </a:r>
            <a:r>
              <a:rPr lang="sr-Latn-RS" b="1" dirty="0" smtClean="0"/>
              <a:t> </a:t>
            </a:r>
            <a:r>
              <a:rPr lang="sr-Cyrl-RS" b="1" dirty="0" smtClean="0"/>
              <a:t>улошци</a:t>
            </a:r>
            <a:r>
              <a:rPr lang="sr-Latn-RS" b="1" dirty="0" smtClean="0"/>
              <a:t> </a:t>
            </a:r>
            <a:r>
              <a:rPr lang="sr-Cyrl-RS" b="1" dirty="0" smtClean="0"/>
              <a:t>могу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употребљени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потребе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деформитете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перфоративни</a:t>
            </a:r>
            <a:r>
              <a:rPr lang="sr-Latn-RS" dirty="0" smtClean="0"/>
              <a:t> </a:t>
            </a:r>
            <a:r>
              <a:rPr lang="sr-Cyrl-RS" dirty="0" smtClean="0"/>
              <a:t>улошци</a:t>
            </a:r>
            <a:endParaRPr lang="sr-Latn-RS" dirty="0" smtClean="0"/>
          </a:p>
          <a:p>
            <a:pPr algn="just"/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корекцију</a:t>
            </a:r>
            <a:r>
              <a:rPr lang="sr-Latn-RS" dirty="0" smtClean="0"/>
              <a:t> </a:t>
            </a:r>
            <a:r>
              <a:rPr lang="sr-Cyrl-RS" dirty="0" smtClean="0"/>
              <a:t>узџног</a:t>
            </a:r>
            <a:r>
              <a:rPr lang="sr-Latn-RS" dirty="0" smtClean="0"/>
              <a:t> </a:t>
            </a:r>
            <a:r>
              <a:rPr lang="sr-Cyrl-RS" dirty="0" smtClean="0"/>
              <a:t>свода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, </a:t>
            </a: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dirty="0" smtClean="0"/>
              <a:t>уздужног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попречног</a:t>
            </a:r>
            <a:r>
              <a:rPr lang="sr-Latn-RS" dirty="0" smtClean="0"/>
              <a:t> </a:t>
            </a:r>
            <a:r>
              <a:rPr lang="sr-Cyrl-RS" dirty="0" smtClean="0"/>
              <a:t>свода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...</a:t>
            </a:r>
          </a:p>
          <a:p>
            <a:pPr algn="just"/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Важно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нагласити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деце</a:t>
            </a:r>
            <a:r>
              <a:rPr lang="sr-Latn-RS" dirty="0" smtClean="0"/>
              <a:t> </a:t>
            </a:r>
            <a:r>
              <a:rPr lang="sr-Cyrl-RS" dirty="0" smtClean="0"/>
              <a:t>млађе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три</a:t>
            </a:r>
            <a:r>
              <a:rPr lang="sr-Latn-RS" dirty="0" smtClean="0"/>
              <a:t> </a:t>
            </a:r>
            <a:r>
              <a:rPr lang="sr-Cyrl-RS" dirty="0" smtClean="0"/>
              <a:t>године</a:t>
            </a:r>
            <a:r>
              <a:rPr lang="sr-Latn-RS" dirty="0" smtClean="0"/>
              <a:t> </a:t>
            </a:r>
            <a:r>
              <a:rPr lang="sr-Cyrl-RS" dirty="0" smtClean="0"/>
              <a:t>ношење</a:t>
            </a:r>
            <a:r>
              <a:rPr lang="sr-Latn-RS" dirty="0" smtClean="0"/>
              <a:t> </a:t>
            </a:r>
            <a:r>
              <a:rPr lang="sr-Cyrl-RS" dirty="0" smtClean="0"/>
              <a:t>ортопедских</a:t>
            </a:r>
            <a:r>
              <a:rPr lang="sr-Latn-RS" dirty="0" smtClean="0"/>
              <a:t> </a:t>
            </a:r>
            <a:r>
              <a:rPr lang="sr-Cyrl-RS" dirty="0" smtClean="0"/>
              <a:t>уложака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препоручује</a:t>
            </a:r>
            <a:r>
              <a:rPr lang="sr-Latn-RS" dirty="0" smtClean="0"/>
              <a:t>.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из</a:t>
            </a:r>
            <a:r>
              <a:rPr lang="sr-Latn-RS" dirty="0" smtClean="0"/>
              <a:t> </a:t>
            </a:r>
            <a:r>
              <a:rPr lang="sr-Cyrl-RS" dirty="0" smtClean="0"/>
              <a:t>разлога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деца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овом</a:t>
            </a:r>
            <a:r>
              <a:rPr lang="sr-Latn-RS" dirty="0" smtClean="0"/>
              <a:t> </a:t>
            </a:r>
            <a:r>
              <a:rPr lang="sr-Cyrl-RS" dirty="0" smtClean="0"/>
              <a:t>узрасту</a:t>
            </a:r>
            <a:r>
              <a:rPr lang="sr-Latn-RS" dirty="0" smtClean="0"/>
              <a:t> </a:t>
            </a:r>
            <a:r>
              <a:rPr lang="sr-Cyrl-RS" dirty="0" smtClean="0"/>
              <a:t>имају</a:t>
            </a:r>
            <a:r>
              <a:rPr lang="sr-Latn-RS" dirty="0" smtClean="0"/>
              <a:t> </a:t>
            </a:r>
            <a:r>
              <a:rPr lang="sr-Cyrl-RS" dirty="0" smtClean="0"/>
              <a:t>природно</a:t>
            </a:r>
            <a:r>
              <a:rPr lang="sr-Latn-RS" dirty="0" smtClean="0"/>
              <a:t> </a:t>
            </a:r>
            <a:r>
              <a:rPr lang="sr-Cyrl-RS" dirty="0" smtClean="0"/>
              <a:t>равна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одраслих</a:t>
            </a:r>
            <a:r>
              <a:rPr lang="sr-Latn-RS" dirty="0" smtClean="0"/>
              <a:t> </a:t>
            </a:r>
            <a:r>
              <a:rPr lang="sr-Cyrl-RS" dirty="0" smtClean="0"/>
              <a:t>ови</a:t>
            </a:r>
            <a:r>
              <a:rPr lang="sr-Latn-RS" dirty="0" smtClean="0"/>
              <a:t> </a:t>
            </a:r>
            <a:r>
              <a:rPr lang="sr-Cyrl-RS" dirty="0" smtClean="0"/>
              <a:t>улошци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излече</a:t>
            </a:r>
            <a:r>
              <a:rPr lang="sr-Latn-RS" dirty="0" smtClean="0"/>
              <a:t> </a:t>
            </a:r>
            <a:r>
              <a:rPr lang="sr-Cyrl-RS" dirty="0" smtClean="0"/>
              <a:t>равна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, </a:t>
            </a:r>
            <a:r>
              <a:rPr lang="sr-Cyrl-RS" dirty="0" smtClean="0"/>
              <a:t>већ</a:t>
            </a:r>
            <a:r>
              <a:rPr lang="sr-Latn-RS" dirty="0" smtClean="0"/>
              <a:t> </a:t>
            </a:r>
            <a:r>
              <a:rPr lang="sr-Cyrl-RS" dirty="0" smtClean="0"/>
              <a:t>само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помогну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отклањању</a:t>
            </a:r>
            <a:r>
              <a:rPr lang="sr-Latn-RS" dirty="0" smtClean="0"/>
              <a:t> </a:t>
            </a:r>
            <a:r>
              <a:rPr lang="sr-Cyrl-RS" dirty="0" smtClean="0"/>
              <a:t>болова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Као</a:t>
            </a:r>
            <a:r>
              <a:rPr lang="sr-Latn-RS" dirty="0" smtClean="0"/>
              <a:t> 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ортопедска</a:t>
            </a:r>
            <a:r>
              <a:rPr lang="sr-Latn-RS" dirty="0" smtClean="0"/>
              <a:t> </a:t>
            </a:r>
            <a:r>
              <a:rPr lang="sr-Cyrl-RS" dirty="0" smtClean="0"/>
              <a:t>обућа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улошци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израђују</a:t>
            </a:r>
            <a:r>
              <a:rPr lang="sr-Latn-RS" dirty="0" smtClean="0"/>
              <a:t> </a:t>
            </a:r>
            <a:r>
              <a:rPr lang="sr-Cyrl-RS" dirty="0" smtClean="0"/>
              <a:t>ортопедских</a:t>
            </a:r>
            <a:r>
              <a:rPr lang="sr-Latn-RS" dirty="0" smtClean="0"/>
              <a:t> </a:t>
            </a:r>
            <a:r>
              <a:rPr lang="sr-Cyrl-RS" dirty="0" smtClean="0"/>
              <a:t>путем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Ортопедски</a:t>
            </a:r>
            <a:r>
              <a:rPr lang="sr-Latn-RS" dirty="0" smtClean="0"/>
              <a:t> </a:t>
            </a:r>
            <a:r>
              <a:rPr lang="sr-Cyrl-RS" dirty="0" smtClean="0"/>
              <a:t>улошци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буду</a:t>
            </a:r>
            <a:r>
              <a:rPr lang="sr-Latn-RS" dirty="0" smtClean="0"/>
              <a:t> </a:t>
            </a:r>
            <a:r>
              <a:rPr lang="sr-Cyrl-RS" dirty="0" smtClean="0"/>
              <a:t>функционални</a:t>
            </a:r>
            <a:r>
              <a:rPr lang="sr-Latn-RS" dirty="0" smtClean="0"/>
              <a:t>, </a:t>
            </a:r>
            <a:r>
              <a:rPr lang="sr-Cyrl-RS" dirty="0" smtClean="0"/>
              <a:t>меки</a:t>
            </a:r>
            <a:r>
              <a:rPr lang="sr-Latn-RS" dirty="0" smtClean="0"/>
              <a:t> </a:t>
            </a:r>
            <a:r>
              <a:rPr lang="sr-Cyrl-RS" dirty="0" smtClean="0"/>
              <a:t>прилагођавајући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специјални</a:t>
            </a:r>
            <a:r>
              <a:rPr lang="sr-Latn-RS" dirty="0" smtClean="0"/>
              <a:t> </a:t>
            </a:r>
            <a:r>
              <a:rPr lang="sr-Cyrl-RS" dirty="0" smtClean="0"/>
              <a:t>улошци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дијабетична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541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ПОМАГАЛА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ЗА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КРЕТАЊЕ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668379"/>
            <a:ext cx="11341768" cy="50530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помагала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циљу</a:t>
            </a:r>
            <a:r>
              <a:rPr lang="sr-Latn-RS" b="1" dirty="0" smtClean="0"/>
              <a:t> </a:t>
            </a:r>
            <a:r>
              <a:rPr lang="sr-Cyrl-RS" b="1" dirty="0" smtClean="0"/>
              <a:t>обезбеђивања</a:t>
            </a:r>
            <a:r>
              <a:rPr lang="sr-Latn-RS" b="1" dirty="0" smtClean="0"/>
              <a:t> </a:t>
            </a:r>
            <a:r>
              <a:rPr lang="sr-Cyrl-RS" b="1" dirty="0" smtClean="0"/>
              <a:t>стојећег</a:t>
            </a:r>
            <a:r>
              <a:rPr lang="sr-Latn-RS" b="1" dirty="0" smtClean="0"/>
              <a:t> </a:t>
            </a:r>
            <a:r>
              <a:rPr lang="sr-Cyrl-RS" b="1" dirty="0" smtClean="0"/>
              <a:t>става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омогућавање</a:t>
            </a:r>
            <a:r>
              <a:rPr lang="sr-Latn-RS" b="1" dirty="0" smtClean="0"/>
              <a:t> </a:t>
            </a:r>
            <a:r>
              <a:rPr lang="sr-Cyrl-RS" b="1" dirty="0" smtClean="0"/>
              <a:t>функције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ВРСТЕ</a:t>
            </a:r>
            <a:r>
              <a:rPr lang="sr-Latn-RS" dirty="0" smtClean="0"/>
              <a:t> </a:t>
            </a:r>
            <a:r>
              <a:rPr lang="sr-Cyrl-RS" dirty="0" smtClean="0"/>
              <a:t>ОВИХ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:</a:t>
            </a:r>
            <a:endParaRPr lang="sr-Latn-RS" dirty="0"/>
          </a:p>
          <a:p>
            <a:r>
              <a:rPr lang="sr-Cyrl-RS" dirty="0" smtClean="0"/>
              <a:t>Штапови</a:t>
            </a:r>
            <a:endParaRPr lang="sr-Latn-RS" dirty="0"/>
          </a:p>
          <a:p>
            <a:r>
              <a:rPr lang="sr-Cyrl-RS" dirty="0" smtClean="0"/>
              <a:t>Инвалидска</a:t>
            </a:r>
            <a:r>
              <a:rPr lang="sr-Latn-RS" dirty="0" smtClean="0"/>
              <a:t> </a:t>
            </a:r>
            <a:r>
              <a:rPr lang="sr-Cyrl-RS" dirty="0" smtClean="0"/>
              <a:t>колица</a:t>
            </a:r>
            <a:endParaRPr lang="sr-Latn-RS" dirty="0"/>
          </a:p>
          <a:p>
            <a:r>
              <a:rPr lang="sr-Cyrl-RS" dirty="0" smtClean="0"/>
              <a:t>Штаке</a:t>
            </a:r>
            <a:endParaRPr lang="sr-Latn-RS" dirty="0" smtClean="0"/>
          </a:p>
          <a:p>
            <a:r>
              <a:rPr lang="sr-Cyrl-RS" dirty="0" smtClean="0"/>
              <a:t>Сталак</a:t>
            </a:r>
            <a:endParaRPr lang="sr-Latn-RS" dirty="0"/>
          </a:p>
          <a:p>
            <a:r>
              <a:rPr lang="sr-Cyrl-RS" dirty="0" smtClean="0"/>
              <a:t>Дубак</a:t>
            </a:r>
            <a:endParaRPr lang="sr-Latn-RS" dirty="0" smtClean="0"/>
          </a:p>
          <a:p>
            <a:r>
              <a:rPr lang="sr-Cyrl-RS" dirty="0" smtClean="0"/>
              <a:t>Вертикализатор</a:t>
            </a:r>
            <a:r>
              <a:rPr lang="sr-Latn-RS" dirty="0" smtClean="0"/>
              <a:t> 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подизање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endParaRPr lang="sr-Latn-RS" dirty="0" smtClean="0"/>
          </a:p>
          <a:p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врсте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79" y="2807367"/>
            <a:ext cx="4169669" cy="3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6905"/>
            <a:ext cx="10972800" cy="52176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sz="2800" b="1" spc="600" dirty="0" smtClean="0">
                <a:solidFill>
                  <a:srgbClr val="FF0000"/>
                </a:solidFill>
              </a:rPr>
              <a:t>ШТАКЕ</a:t>
            </a:r>
            <a:endParaRPr lang="sr-Latn-RS" sz="2800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dirty="0" smtClean="0"/>
              <a:t>Оне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:</a:t>
            </a:r>
          </a:p>
          <a:p>
            <a:r>
              <a:rPr lang="sr-Cyrl-RS" dirty="0" smtClean="0"/>
              <a:t>Подпазушне</a:t>
            </a:r>
            <a:endParaRPr lang="sr-Latn-RS" dirty="0" smtClean="0"/>
          </a:p>
          <a:p>
            <a:r>
              <a:rPr lang="sr-Cyrl-RS" dirty="0" smtClean="0"/>
              <a:t>Подлакатне</a:t>
            </a:r>
            <a:r>
              <a:rPr lang="sr-Latn-RS" dirty="0" smtClean="0"/>
              <a:t> </a:t>
            </a:r>
          </a:p>
          <a:p>
            <a:pPr marL="0" indent="0">
              <a:buNone/>
            </a:pP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одржавања</a:t>
            </a:r>
            <a:r>
              <a:rPr lang="sr-Latn-RS" dirty="0" smtClean="0"/>
              <a:t> </a:t>
            </a:r>
            <a:r>
              <a:rPr lang="sr-Cyrl-RS" dirty="0" smtClean="0"/>
              <a:t>стабилности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нарушавају</a:t>
            </a:r>
            <a:r>
              <a:rPr lang="sr-Latn-RS" dirty="0" smtClean="0"/>
              <a:t> </a:t>
            </a:r>
            <a:r>
              <a:rPr lang="sr-Cyrl-RS" dirty="0" smtClean="0"/>
              <a:t>услед</a:t>
            </a:r>
            <a:r>
              <a:rPr lang="sr-Latn-RS" dirty="0" smtClean="0"/>
              <a:t> </a:t>
            </a:r>
            <a:r>
              <a:rPr lang="sr-Cyrl-RS" dirty="0" smtClean="0"/>
              <a:t>разних</a:t>
            </a:r>
            <a:r>
              <a:rPr lang="sr-Latn-RS" dirty="0" smtClean="0"/>
              <a:t> </a:t>
            </a:r>
            <a:r>
              <a:rPr lang="sr-Cyrl-RS" dirty="0" smtClean="0"/>
              <a:t>болести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поремећаја</a:t>
            </a:r>
            <a:r>
              <a:rPr lang="sr-Latn-RS" dirty="0" smtClean="0"/>
              <a:t>.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ШТАПОВИ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обезбеђују</a:t>
            </a:r>
            <a:r>
              <a:rPr lang="sr-Latn-RS" dirty="0" smtClean="0"/>
              <a:t> </a:t>
            </a:r>
            <a:r>
              <a:rPr lang="sr-Cyrl-RS" dirty="0" smtClean="0"/>
              <a:t>сигурност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стабилност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приликом</a:t>
            </a:r>
            <a:r>
              <a:rPr lang="sr-Latn-RS" dirty="0" smtClean="0"/>
              <a:t> </a:t>
            </a:r>
            <a:r>
              <a:rPr lang="sr-Cyrl-RS" dirty="0" smtClean="0"/>
              <a:t>стајања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,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омогућују</a:t>
            </a:r>
            <a:r>
              <a:rPr lang="sr-Latn-RS" dirty="0" smtClean="0"/>
              <a:t> </a:t>
            </a:r>
            <a:r>
              <a:rPr lang="sr-Cyrl-RS" dirty="0" smtClean="0"/>
              <a:t>растерећење</a:t>
            </a:r>
            <a:r>
              <a:rPr lang="sr-Latn-RS" dirty="0" smtClean="0"/>
              <a:t> </a:t>
            </a:r>
            <a:r>
              <a:rPr lang="sr-Cyrl-RS" dirty="0" smtClean="0"/>
              <a:t>једне</a:t>
            </a:r>
            <a:r>
              <a:rPr lang="sr-Latn-RS" dirty="0" smtClean="0"/>
              <a:t> </a:t>
            </a:r>
            <a:r>
              <a:rPr lang="sr-Cyrl-RS" dirty="0" smtClean="0"/>
              <a:t>ноге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36" y="481264"/>
            <a:ext cx="3266903" cy="203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3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0793"/>
            <a:ext cx="7395411" cy="51655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ДУБАК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пацијенти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нису</a:t>
            </a:r>
            <a:r>
              <a:rPr lang="sr-Latn-RS" dirty="0" smtClean="0"/>
              <a:t> </a:t>
            </a:r>
            <a:r>
              <a:rPr lang="sr-Cyrl-RS" dirty="0" smtClean="0"/>
              <a:t>способни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одржавања</a:t>
            </a:r>
            <a:r>
              <a:rPr lang="sr-Latn-RS" dirty="0" smtClean="0"/>
              <a:t> </a:t>
            </a:r>
            <a:r>
              <a:rPr lang="sr-Cyrl-RS" dirty="0" smtClean="0"/>
              <a:t>стабилности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омогућавања</a:t>
            </a:r>
            <a:r>
              <a:rPr lang="sr-Latn-RS" dirty="0" smtClean="0"/>
              <a:t> </a:t>
            </a:r>
            <a:r>
              <a:rPr lang="sr-Cyrl-RS" dirty="0" smtClean="0"/>
              <a:t>функције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штакама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ВЕРТИКАЛИЗАТОР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Ово</a:t>
            </a:r>
            <a:r>
              <a:rPr lang="sr-Latn-RS" dirty="0" smtClean="0"/>
              <a:t> </a:t>
            </a:r>
            <a:r>
              <a:rPr lang="sr-Cyrl-RS" dirty="0" smtClean="0"/>
              <a:t>помагало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подизање</a:t>
            </a:r>
            <a:r>
              <a:rPr lang="sr-Latn-RS" dirty="0" smtClean="0"/>
              <a:t> </a:t>
            </a:r>
            <a:r>
              <a:rPr lang="sr-Cyrl-RS" dirty="0" smtClean="0"/>
              <a:t>тешких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r>
              <a:rPr lang="sr-Latn-RS" dirty="0" smtClean="0"/>
              <a:t> </a:t>
            </a:r>
            <a:r>
              <a:rPr lang="sr-Cyrl-RS" dirty="0" smtClean="0"/>
              <a:t>услед</a:t>
            </a:r>
            <a:r>
              <a:rPr lang="sr-Latn-RS" dirty="0" smtClean="0"/>
              <a:t> </a:t>
            </a:r>
            <a:r>
              <a:rPr lang="sr-Cyrl-RS" dirty="0" smtClean="0"/>
              <a:t>постојања</a:t>
            </a:r>
            <a:r>
              <a:rPr lang="sr-Latn-RS" dirty="0" smtClean="0"/>
              <a:t> </a:t>
            </a:r>
            <a:r>
              <a:rPr lang="sr-Cyrl-RS" dirty="0" smtClean="0"/>
              <a:t>параплегије</a:t>
            </a:r>
            <a:r>
              <a:rPr lang="sr-Latn-RS" dirty="0" smtClean="0"/>
              <a:t>, </a:t>
            </a:r>
            <a:r>
              <a:rPr lang="sr-Cyrl-RS" dirty="0" smtClean="0"/>
              <a:t>чиме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обезбеђује</a:t>
            </a:r>
            <a:r>
              <a:rPr lang="sr-Latn-RS" dirty="0" smtClean="0"/>
              <a:t> </a:t>
            </a:r>
            <a:r>
              <a:rPr lang="sr-Cyrl-RS" dirty="0" smtClean="0"/>
              <a:t>стабилност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ослонац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031" y="1190794"/>
            <a:ext cx="3283369" cy="2468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49" y="3841999"/>
            <a:ext cx="3346451" cy="2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5786</TotalTime>
  <Words>650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Flow</vt:lpstr>
      <vt:lpstr>     </vt:lpstr>
      <vt:lpstr>ДРУГА ПОМАГАЛА</vt:lpstr>
      <vt:lpstr>ОРТОПЕДСКА ОБУЋА И УЛОШЦИ</vt:lpstr>
      <vt:lpstr>PowerPoint Presentation</vt:lpstr>
      <vt:lpstr>PowerPoint Presentation</vt:lpstr>
      <vt:lpstr>PowerPoint Presentation</vt:lpstr>
      <vt:lpstr>ПОМАГАЛА ЗА КРЕТАЊЕ</vt:lpstr>
      <vt:lpstr>PowerPoint Presentation</vt:lpstr>
      <vt:lpstr>PowerPoint Presentation</vt:lpstr>
      <vt:lpstr>PowerPoint Presentation</vt:lpstr>
      <vt:lpstr>ПОМАГАЛА ЗА САМОЗБРИЊАВАЊЕ И АКТИВНОСТИ СВАКОДНЕВНОГ ЖИВОТА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376</cp:revision>
  <dcterms:created xsi:type="dcterms:W3CDTF">2019-03-01T12:43:24Z</dcterms:created>
  <dcterms:modified xsi:type="dcterms:W3CDTF">2019-05-15T08:41:18Z</dcterms:modified>
</cp:coreProperties>
</file>