
<file path=[Content_Types].xml><?xml version="1.0" encoding="utf-8"?>
<Types xmlns="http://schemas.openxmlformats.org/package/2006/content-types"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84" r:id="rId1"/>
  </p:sldMasterIdLst>
  <p:notesMasterIdLst>
    <p:notesMasterId r:id="rId29"/>
  </p:notesMasterIdLst>
  <p:handoutMasterIdLst>
    <p:handoutMasterId r:id="rId30"/>
  </p:handoutMasterIdLst>
  <p:sldIdLst>
    <p:sldId id="327" r:id="rId2"/>
    <p:sldId id="294" r:id="rId3"/>
    <p:sldId id="306" r:id="rId4"/>
    <p:sldId id="305" r:id="rId5"/>
    <p:sldId id="304" r:id="rId6"/>
    <p:sldId id="303" r:id="rId7"/>
    <p:sldId id="302" r:id="rId8"/>
    <p:sldId id="301" r:id="rId9"/>
    <p:sldId id="307" r:id="rId10"/>
    <p:sldId id="308" r:id="rId11"/>
    <p:sldId id="309" r:id="rId12"/>
    <p:sldId id="313" r:id="rId13"/>
    <p:sldId id="310" r:id="rId14"/>
    <p:sldId id="312" r:id="rId15"/>
    <p:sldId id="311" r:id="rId16"/>
    <p:sldId id="317" r:id="rId17"/>
    <p:sldId id="318" r:id="rId18"/>
    <p:sldId id="314" r:id="rId19"/>
    <p:sldId id="316" r:id="rId20"/>
    <p:sldId id="328" r:id="rId21"/>
    <p:sldId id="322" r:id="rId22"/>
    <p:sldId id="319" r:id="rId23"/>
    <p:sldId id="321" r:id="rId24"/>
    <p:sldId id="320" r:id="rId25"/>
    <p:sldId id="315" r:id="rId26"/>
    <p:sldId id="323" r:id="rId27"/>
    <p:sldId id="324" r:id="rId2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CCFF"/>
    <a:srgbClr val="E80AA9"/>
    <a:srgbClr val="FF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204" y="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handoutMaster" Target="handoutMasters/handoutMaster1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sr-Cyrl-CS" smtClean="0"/>
              <a:t>ОРТОТИКА И ПРОТЕТИКА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352B5A4-07B1-4402-81EC-DB8F5E14F029}" type="datetimeFigureOut">
              <a:rPr lang="en-US" smtClean="0"/>
              <a:t>5/15/2019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E9B604C-5187-40F3-BA76-13E7CE9AC5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6541306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sr-Cyrl-CS" smtClean="0"/>
              <a:t>ОРТОТИКА И ПРОТЕТИКА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F54426A-AA48-4390-BA26-57C576604DF0}" type="datetimeFigureOut">
              <a:rPr lang="en-US" smtClean="0"/>
              <a:pPr/>
              <a:t>5/15/2019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E0F60E1-96F2-4471-9FEA-479129D03D8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3195772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342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10342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83186A8A-B538-4E88-B6FC-A3DC88C81B0A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931350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0F60E1-96F2-4471-9FEA-479129D03D8E}" type="slidenum">
              <a:rPr lang="en-US" smtClean="0"/>
              <a:pPr/>
              <a:t>27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09723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CF7DFC-A83F-45B8-ACDC-B675F1096EAC}" type="datetime1">
              <a:rPr lang="en-US" smtClean="0"/>
              <a:t>5/15/2019</a:t>
            </a:fld>
            <a:endParaRPr lang="en-US" dirty="0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8AEBBE-C661-47F7-B233-750F1008350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9EC9BB-CF2C-4F5C-A58D-F06B8D47BB56}" type="datetime1">
              <a:rPr lang="en-US" smtClean="0"/>
              <a:t>5/15/2019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8AEBBE-C661-47F7-B233-750F1008350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2B2012-EF1B-42C4-A1BE-8C39D4C02238}" type="datetime1">
              <a:rPr lang="en-US" smtClean="0"/>
              <a:t>5/15/2019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8AEBBE-C661-47F7-B233-750F1008350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F609DA-0ACE-4CEF-845C-32A92EB4069E}" type="datetime1">
              <a:rPr lang="en-US" smtClean="0"/>
              <a:t>5/15/2019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8AEBBE-C661-47F7-B233-750F1008350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DEE6FC-9511-4D1F-B71D-EFB8334EDB95}" type="datetime1">
              <a:rPr lang="en-US" smtClean="0"/>
              <a:t>5/15/2019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8AEBBE-C661-47F7-B233-750F1008350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B3FCF-16E0-4058-8EA6-7596529FCE1D}" type="datetime1">
              <a:rPr lang="en-US" smtClean="0"/>
              <a:t>5/15/2019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8AEBBE-C661-47F7-B233-750F1008350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D7AC88-AA83-45DE-B5F5-0A9F681483A7}" type="datetime1">
              <a:rPr lang="en-US" smtClean="0"/>
              <a:t>5/15/2019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8AEBBE-C661-47F7-B233-750F1008350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271159-B3BC-4E99-B270-CEC22699E6C3}" type="datetime1">
              <a:rPr lang="en-US" smtClean="0"/>
              <a:t>5/15/2019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8AEBBE-C661-47F7-B233-750F1008350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67D580-D0EF-469A-B452-1D15BD10F80F}" type="datetime1">
              <a:rPr lang="en-US" smtClean="0"/>
              <a:t>5/15/2019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8AEBBE-C661-47F7-B233-750F1008350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80D15-5FBB-4D30-AD2C-DCB8771707B7}" type="datetime1">
              <a:rPr lang="en-US" smtClean="0"/>
              <a:t>5/15/2019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8AEBBE-C661-47F7-B233-750F1008350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72B68C-7B6E-4C95-BA04-B62ED5392785}" type="datetime1">
              <a:rPr lang="en-US" smtClean="0"/>
              <a:t>5/15/2019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0E8AEBBE-C661-47F7-B233-750F1008350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40000"/>
            <a:lumOff val="60000"/>
            <a:alpha val="71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25ACD194-F27C-4041-8943-696AAFF59977}" type="datetime1">
              <a:rPr lang="en-US" smtClean="0"/>
              <a:t>5/15/2019</a:t>
            </a:fld>
            <a:endParaRPr lang="en-US" dirty="0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0E8AEBBE-C661-47F7-B233-750F10083509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CCCCFF"/>
            </a:gs>
            <a:gs pos="17999">
              <a:srgbClr val="99CCFF"/>
            </a:gs>
            <a:gs pos="36000">
              <a:srgbClr val="9966FF"/>
            </a:gs>
            <a:gs pos="61000">
              <a:srgbClr val="CC99FF"/>
            </a:gs>
            <a:gs pos="82001">
              <a:srgbClr val="99CCFF"/>
            </a:gs>
            <a:gs pos="100000">
              <a:srgbClr val="CCCCF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4800" y="3048000"/>
            <a:ext cx="8229600" cy="1470025"/>
          </a:xfrm>
        </p:spPr>
        <p:txBody>
          <a:bodyPr rtlCol="0">
            <a:noAutofit/>
          </a:bodyPr>
          <a:lstStyle/>
          <a:p>
            <a:pPr lvl="0"/>
            <a:r>
              <a:rPr lang="en-US" sz="3200" dirty="0" smtClean="0"/>
              <a:t/>
            </a:r>
            <a:br>
              <a:rPr lang="en-US" sz="3200" dirty="0" smtClean="0"/>
            </a:br>
            <a:r>
              <a:rPr lang="en-US" sz="3200" dirty="0" smtClean="0"/>
              <a:t/>
            </a:r>
            <a:br>
              <a:rPr lang="en-US" sz="3200" dirty="0" smtClean="0"/>
            </a:br>
            <a:r>
              <a:rPr lang="en-US" sz="3200" dirty="0" smtClean="0"/>
              <a:t> </a:t>
            </a:r>
            <a:br>
              <a:rPr lang="en-US" sz="3200" dirty="0" smtClean="0"/>
            </a:br>
            <a:r>
              <a:rPr lang="en-US" sz="32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/>
            </a:r>
            <a:br>
              <a:rPr lang="en-US" sz="32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</a:br>
            <a:endParaRPr lang="en-US" sz="32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-1371600" y="3352800"/>
            <a:ext cx="6400800" cy="609600"/>
          </a:xfrm>
        </p:spPr>
        <p:txBody>
          <a:bodyPr/>
          <a:lstStyle/>
          <a:p>
            <a:pPr algn="r"/>
            <a:r>
              <a:rPr lang="sr-Cyrl-CS" dirty="0" smtClean="0"/>
              <a:t>Проф</a:t>
            </a:r>
            <a:r>
              <a:rPr lang="sr-Latn-CS" dirty="0" smtClean="0"/>
              <a:t>. </a:t>
            </a:r>
            <a:r>
              <a:rPr lang="sr-Cyrl-CS" dirty="0" smtClean="0"/>
              <a:t>др</a:t>
            </a:r>
            <a:r>
              <a:rPr lang="sr-Latn-CS" dirty="0" smtClean="0"/>
              <a:t> </a:t>
            </a:r>
            <a:r>
              <a:rPr lang="sr-Cyrl-CS" dirty="0" smtClean="0"/>
              <a:t>Милорад</a:t>
            </a:r>
            <a:r>
              <a:rPr lang="sr-Latn-CS" dirty="0" smtClean="0"/>
              <a:t> </a:t>
            </a:r>
            <a:r>
              <a:rPr lang="sr-Cyrl-CS" dirty="0" smtClean="0"/>
              <a:t>Јеркан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2" y="1066800"/>
            <a:ext cx="9143998" cy="523220"/>
          </a:xfrm>
          <a:prstGeom prst="rect">
            <a:avLst/>
          </a:prstGeom>
          <a:ln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r-Cyrl-CS" sz="2800" b="1" dirty="0" smtClean="0"/>
              <a:t>НАСТАВНИ</a:t>
            </a:r>
            <a:r>
              <a:rPr lang="en-US" sz="2800" b="1" dirty="0" smtClean="0"/>
              <a:t> </a:t>
            </a:r>
            <a:r>
              <a:rPr lang="sr-Cyrl-CS" sz="2800" b="1" dirty="0" smtClean="0"/>
              <a:t>ПРЕДМЕТ</a:t>
            </a:r>
            <a:r>
              <a:rPr lang="en-US" sz="2800" b="1" dirty="0" smtClean="0"/>
              <a:t>-</a:t>
            </a:r>
            <a:r>
              <a:rPr lang="sr-Cyrl-CS" sz="2800" b="1" dirty="0" smtClean="0"/>
              <a:t>ПРОТЕТИКА</a:t>
            </a:r>
            <a:r>
              <a:rPr lang="sr-Latn-CS" sz="2800" b="1" dirty="0" smtClean="0"/>
              <a:t> </a:t>
            </a:r>
            <a:r>
              <a:rPr lang="sr-Cyrl-CS" sz="2800" b="1" dirty="0" smtClean="0"/>
              <a:t>И</a:t>
            </a:r>
            <a:r>
              <a:rPr lang="sr-Latn-CS" sz="2800" b="1" dirty="0" smtClean="0"/>
              <a:t> </a:t>
            </a:r>
            <a:r>
              <a:rPr lang="sr-Cyrl-CS" sz="2800" b="1" dirty="0" smtClean="0"/>
              <a:t>ОРТОТИКА</a:t>
            </a:r>
            <a:endParaRPr lang="en-US" sz="2800" b="1" dirty="0"/>
          </a:p>
        </p:txBody>
      </p:sp>
      <p:sp>
        <p:nvSpPr>
          <p:cNvPr id="2053" name="TextBox 7"/>
          <p:cNvSpPr txBox="1">
            <a:spLocks noChangeArrowheads="1"/>
          </p:cNvSpPr>
          <p:nvPr/>
        </p:nvSpPr>
        <p:spPr bwMode="auto">
          <a:xfrm>
            <a:off x="285720" y="5357826"/>
            <a:ext cx="184731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US" dirty="0">
              <a:latin typeface="Calibri" pitchFamily="34" charset="0"/>
            </a:endParaRPr>
          </a:p>
          <a:p>
            <a:endParaRPr lang="en-US" dirty="0">
              <a:solidFill>
                <a:schemeClr val="bg1"/>
              </a:solidFill>
              <a:latin typeface="Calibri" pitchFamily="34" charset="0"/>
            </a:endParaRPr>
          </a:p>
        </p:txBody>
      </p:sp>
      <p:pic>
        <p:nvPicPr>
          <p:cNvPr id="2054" name="Picture 2" descr="C:\Users\direktor\Desktop\vms cuprija 1 - Copy\1.Kineziologija 2 moja predavanja\skol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62200" y="0"/>
            <a:ext cx="4286250" cy="1028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31750"/>
          </a:effectLst>
        </p:spPr>
      </p:pic>
      <p:sp>
        <p:nvSpPr>
          <p:cNvPr id="2055" name="Rectangle 8"/>
          <p:cNvSpPr>
            <a:spLocks noChangeArrowheads="1"/>
          </p:cNvSpPr>
          <p:nvPr/>
        </p:nvSpPr>
        <p:spPr bwMode="auto">
          <a:xfrm>
            <a:off x="762000" y="1676400"/>
            <a:ext cx="7620000" cy="2246769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sr-Cyrl-CS" sz="2800" b="1" dirty="0" smtClean="0"/>
              <a:t>Предавање</a:t>
            </a:r>
            <a:r>
              <a:rPr lang="en-US" sz="2800" b="1" dirty="0" smtClean="0"/>
              <a:t> </a:t>
            </a:r>
            <a:r>
              <a:rPr lang="sr-Latn-CS" sz="2800" b="1" dirty="0" smtClean="0"/>
              <a:t>I</a:t>
            </a:r>
            <a:r>
              <a:rPr lang="en-US" sz="2800" b="1" dirty="0" smtClean="0"/>
              <a:t>I</a:t>
            </a:r>
          </a:p>
          <a:p>
            <a:pPr algn="ctr"/>
            <a:r>
              <a:rPr lang="en-US" sz="2800" dirty="0" smtClean="0"/>
              <a:t>*</a:t>
            </a:r>
            <a:r>
              <a:rPr lang="sr-Cyrl-CS" sz="2800" dirty="0" smtClean="0"/>
              <a:t>Ампутације и узроци ампутација, болести као узроци ампутација, трауматски и други узроци ампутација, врсте ампутација, технике ампутација.</a:t>
            </a:r>
            <a:endParaRPr lang="en-US" sz="2800" b="1" dirty="0" smtClean="0">
              <a:solidFill>
                <a:srgbClr val="002060"/>
              </a:solidFill>
              <a:latin typeface="Calibri" pitchFamily="34" charset="0"/>
            </a:endParaRPr>
          </a:p>
        </p:txBody>
      </p:sp>
      <p:pic>
        <p:nvPicPr>
          <p:cNvPr id="8" name="Picture 7" descr="800px_COLOURBOX34535615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43200" y="4038600"/>
            <a:ext cx="3352800" cy="2011680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  <a:softEdge rad="127000"/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sp>
        <p:nvSpPr>
          <p:cNvPr id="10" name="TextBox 9"/>
          <p:cNvSpPr txBox="1"/>
          <p:nvPr/>
        </p:nvSpPr>
        <p:spPr>
          <a:xfrm>
            <a:off x="1981200" y="6172200"/>
            <a:ext cx="4876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Cyrl-CS" sz="2400" b="1" i="1" dirty="0" smtClean="0">
                <a:solidFill>
                  <a:srgbClr val="002060"/>
                </a:solidFill>
              </a:rPr>
              <a:t>проф.др Милорад Јеркан</a:t>
            </a:r>
            <a:endParaRPr lang="en-US" sz="2400" b="1" i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12623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304800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sr-Cyrl-CS" sz="4000" b="1" dirty="0" smtClean="0"/>
              <a:t>Сува</a:t>
            </a:r>
            <a:r>
              <a:rPr lang="sr-Latn-CS" sz="4000" b="1" dirty="0" smtClean="0"/>
              <a:t> </a:t>
            </a:r>
            <a:r>
              <a:rPr lang="sr-Cyrl-CS" sz="4000" b="1" dirty="0" smtClean="0"/>
              <a:t>гангрена</a:t>
            </a:r>
            <a:endParaRPr lang="en-US" sz="4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76400"/>
            <a:ext cx="8229600" cy="4648200"/>
          </a:xfrm>
        </p:spPr>
        <p:txBody>
          <a:bodyPr>
            <a:normAutofit lnSpcReduction="10000"/>
          </a:bodyPr>
          <a:lstStyle/>
          <a:p>
            <a:pPr marL="0" indent="0" algn="just">
              <a:spcBef>
                <a:spcPts val="0"/>
              </a:spcBef>
              <a:buNone/>
            </a:pPr>
            <a:r>
              <a:rPr lang="sr-Cyrl-CS" b="1" dirty="0" smtClean="0"/>
              <a:t>Сува</a:t>
            </a:r>
            <a:r>
              <a:rPr lang="vi-VN" b="1" dirty="0" smtClean="0"/>
              <a:t> </a:t>
            </a:r>
            <a:r>
              <a:rPr lang="sr-Cyrl-CS" b="1" dirty="0" smtClean="0"/>
              <a:t>гангрена</a:t>
            </a:r>
            <a:r>
              <a:rPr lang="vi-VN" b="1" dirty="0" smtClean="0"/>
              <a:t> </a:t>
            </a:r>
            <a:r>
              <a:rPr lang="sr-Cyrl-CS" b="1" dirty="0" smtClean="0"/>
              <a:t>се</a:t>
            </a:r>
            <a:r>
              <a:rPr lang="vi-VN" b="1" dirty="0" smtClean="0"/>
              <a:t> </a:t>
            </a:r>
            <a:r>
              <a:rPr lang="sr-Cyrl-CS" b="1" dirty="0" smtClean="0"/>
              <a:t>најчешће</a:t>
            </a:r>
            <a:r>
              <a:rPr lang="vi-VN" b="1" dirty="0" smtClean="0"/>
              <a:t> </a:t>
            </a:r>
            <a:r>
              <a:rPr lang="sr-Cyrl-CS" b="1" dirty="0" smtClean="0"/>
              <a:t>развија</a:t>
            </a:r>
            <a:r>
              <a:rPr lang="vi-VN" b="1" dirty="0" smtClean="0"/>
              <a:t> </a:t>
            </a:r>
            <a:r>
              <a:rPr lang="sr-Cyrl-CS" b="1" dirty="0" smtClean="0"/>
              <a:t>на</a:t>
            </a:r>
            <a:r>
              <a:rPr lang="sr-Latn-CS" b="1" dirty="0" smtClean="0"/>
              <a:t> </a:t>
            </a:r>
            <a:r>
              <a:rPr lang="sr-Cyrl-CS" b="1" dirty="0" smtClean="0"/>
              <a:t>местима</a:t>
            </a:r>
            <a:r>
              <a:rPr lang="sr-Latn-CS" b="1" dirty="0" smtClean="0"/>
              <a:t> </a:t>
            </a:r>
            <a:r>
              <a:rPr lang="sr-Cyrl-CS" b="1" dirty="0" smtClean="0"/>
              <a:t>која</a:t>
            </a:r>
            <a:r>
              <a:rPr lang="sr-Latn-CS" b="1" dirty="0" smtClean="0"/>
              <a:t> </a:t>
            </a:r>
            <a:r>
              <a:rPr lang="sr-Cyrl-CS" b="1" dirty="0" smtClean="0"/>
              <a:t>су</a:t>
            </a:r>
            <a:r>
              <a:rPr lang="sr-Latn-CS" b="1" dirty="0" smtClean="0"/>
              <a:t> </a:t>
            </a:r>
            <a:r>
              <a:rPr lang="sr-Cyrl-CS" b="1" dirty="0" smtClean="0"/>
              <a:t>слабо</a:t>
            </a:r>
            <a:r>
              <a:rPr lang="sr-Latn-CS" b="1" dirty="0" smtClean="0"/>
              <a:t> </a:t>
            </a:r>
            <a:r>
              <a:rPr lang="sr-Cyrl-CS" b="1" dirty="0" smtClean="0"/>
              <a:t>васкуларизована</a:t>
            </a:r>
            <a:r>
              <a:rPr lang="sr-Latn-CS" b="1" dirty="0" smtClean="0"/>
              <a:t> </a:t>
            </a:r>
            <a:r>
              <a:rPr lang="sr-Cyrl-CS" dirty="0" smtClean="0"/>
              <a:t>и</a:t>
            </a:r>
            <a:r>
              <a:rPr lang="sr-Latn-CS" dirty="0" smtClean="0"/>
              <a:t> </a:t>
            </a:r>
            <a:r>
              <a:rPr lang="sr-Cyrl-CS" dirty="0" smtClean="0"/>
              <a:t>мало</a:t>
            </a:r>
            <a:r>
              <a:rPr lang="sr-Latn-CS" dirty="0" smtClean="0"/>
              <a:t> </a:t>
            </a:r>
            <a:r>
              <a:rPr lang="sr-Cyrl-CS" dirty="0" smtClean="0"/>
              <a:t>снабдевена</a:t>
            </a:r>
            <a:r>
              <a:rPr lang="sr-Latn-CS" dirty="0" smtClean="0"/>
              <a:t> </a:t>
            </a:r>
            <a:r>
              <a:rPr lang="sr-Cyrl-CS" dirty="0" smtClean="0"/>
              <a:t>течностима</a:t>
            </a:r>
            <a:r>
              <a:rPr lang="sr-Latn-CS" dirty="0" smtClean="0"/>
              <a:t>, </a:t>
            </a:r>
            <a:r>
              <a:rPr lang="sr-Cyrl-CS" dirty="0" smtClean="0"/>
              <a:t>као</a:t>
            </a:r>
            <a:r>
              <a:rPr lang="sr-Latn-CS" dirty="0" smtClean="0"/>
              <a:t> </a:t>
            </a:r>
            <a:r>
              <a:rPr lang="sr-Cyrl-CS" dirty="0" smtClean="0"/>
              <a:t>што</a:t>
            </a:r>
            <a:r>
              <a:rPr lang="sr-Latn-CS" dirty="0" smtClean="0"/>
              <a:t> </a:t>
            </a:r>
            <a:r>
              <a:rPr lang="sr-Cyrl-CS" dirty="0" smtClean="0"/>
              <a:t>су</a:t>
            </a:r>
            <a:r>
              <a:rPr lang="vi-VN" dirty="0" smtClean="0"/>
              <a:t> </a:t>
            </a:r>
            <a:r>
              <a:rPr lang="sr-Cyrl-CS" dirty="0" smtClean="0"/>
              <a:t>ножни</a:t>
            </a:r>
            <a:r>
              <a:rPr lang="vi-VN" dirty="0" smtClean="0"/>
              <a:t> </a:t>
            </a:r>
            <a:r>
              <a:rPr lang="sr-Cyrl-CS" dirty="0" smtClean="0"/>
              <a:t>прсти</a:t>
            </a:r>
            <a:r>
              <a:rPr lang="vi-VN" dirty="0" smtClean="0"/>
              <a:t> (</a:t>
            </a:r>
            <a:r>
              <a:rPr lang="sr-Cyrl-CS" dirty="0" smtClean="0"/>
              <a:t>гангрена</a:t>
            </a:r>
            <a:r>
              <a:rPr lang="vi-VN" dirty="0" smtClean="0"/>
              <a:t> </a:t>
            </a:r>
            <a:r>
              <a:rPr lang="sr-Cyrl-CS" dirty="0" smtClean="0"/>
              <a:t>прста</a:t>
            </a:r>
            <a:r>
              <a:rPr lang="vi-VN" dirty="0" smtClean="0"/>
              <a:t>) </a:t>
            </a:r>
            <a:r>
              <a:rPr lang="sr-Latn-CS" dirty="0" smtClean="0"/>
              <a:t>. </a:t>
            </a:r>
            <a:r>
              <a:rPr lang="sr-Cyrl-CS" dirty="0" smtClean="0"/>
              <a:t>Она</a:t>
            </a:r>
            <a:r>
              <a:rPr lang="sr-Latn-CS" dirty="0" smtClean="0"/>
              <a:t> </a:t>
            </a:r>
            <a:r>
              <a:rPr lang="sr-Cyrl-CS" dirty="0" smtClean="0"/>
              <a:t>се</a:t>
            </a:r>
            <a:r>
              <a:rPr lang="sr-Latn-CS" dirty="0" smtClean="0"/>
              <a:t> </a:t>
            </a:r>
            <a:r>
              <a:rPr lang="sr-Cyrl-CS" dirty="0" smtClean="0"/>
              <a:t>јавља</a:t>
            </a:r>
            <a:r>
              <a:rPr lang="sr-Latn-CS" dirty="0" smtClean="0"/>
              <a:t> </a:t>
            </a:r>
            <a:r>
              <a:rPr lang="sr-Cyrl-CS" dirty="0" smtClean="0"/>
              <a:t>због</a:t>
            </a:r>
            <a:r>
              <a:rPr lang="vi-VN" dirty="0" smtClean="0"/>
              <a:t> </a:t>
            </a:r>
            <a:r>
              <a:rPr lang="sr-Cyrl-CS" dirty="0" smtClean="0"/>
              <a:t>лошег</a:t>
            </a:r>
            <a:r>
              <a:rPr lang="vi-VN" dirty="0" smtClean="0"/>
              <a:t> </a:t>
            </a:r>
            <a:r>
              <a:rPr lang="sr-Cyrl-CS" dirty="0" smtClean="0"/>
              <a:t>стања</a:t>
            </a:r>
            <a:r>
              <a:rPr lang="vi-VN" dirty="0" smtClean="0"/>
              <a:t> </a:t>
            </a:r>
            <a:r>
              <a:rPr lang="sr-Cyrl-CS" dirty="0" smtClean="0"/>
              <a:t>крвних</a:t>
            </a:r>
            <a:r>
              <a:rPr lang="vi-VN" dirty="0" smtClean="0"/>
              <a:t> </a:t>
            </a:r>
            <a:r>
              <a:rPr lang="sr-Cyrl-CS" dirty="0" smtClean="0"/>
              <a:t>судова</a:t>
            </a:r>
            <a:r>
              <a:rPr lang="sr-Latn-CS" dirty="0" smtClean="0"/>
              <a:t> </a:t>
            </a:r>
            <a:r>
              <a:rPr lang="sr-Cyrl-CS" dirty="0" smtClean="0"/>
              <a:t>и</a:t>
            </a:r>
            <a:r>
              <a:rPr lang="vi-VN" dirty="0" smtClean="0"/>
              <a:t> </a:t>
            </a:r>
            <a:r>
              <a:rPr lang="sr-Cyrl-CS" dirty="0" smtClean="0"/>
              <a:t>артериосклерозе</a:t>
            </a:r>
            <a:r>
              <a:rPr lang="vi-VN" dirty="0" smtClean="0"/>
              <a:t> </a:t>
            </a:r>
            <a:r>
              <a:rPr lang="sr-Cyrl-CS" dirty="0" smtClean="0"/>
              <a:t>код</a:t>
            </a:r>
            <a:r>
              <a:rPr lang="vi-VN" dirty="0" smtClean="0"/>
              <a:t> </a:t>
            </a:r>
            <a:r>
              <a:rPr lang="sr-Cyrl-CS" dirty="0" smtClean="0"/>
              <a:t>старијих</a:t>
            </a:r>
            <a:r>
              <a:rPr lang="vi-VN" dirty="0" smtClean="0"/>
              <a:t> </a:t>
            </a:r>
            <a:r>
              <a:rPr lang="sr-Cyrl-CS" dirty="0" smtClean="0"/>
              <a:t>људи</a:t>
            </a:r>
            <a:r>
              <a:rPr lang="vi-VN" dirty="0" smtClean="0"/>
              <a:t>, </a:t>
            </a:r>
            <a:r>
              <a:rPr lang="sr-Cyrl-CS" dirty="0" smtClean="0"/>
              <a:t>због</a:t>
            </a:r>
            <a:r>
              <a:rPr lang="sr-Latn-CS" dirty="0" smtClean="0"/>
              <a:t> </a:t>
            </a:r>
            <a:r>
              <a:rPr lang="sr-Cyrl-CS" dirty="0" smtClean="0"/>
              <a:t>дијабетеса</a:t>
            </a:r>
            <a:r>
              <a:rPr lang="sr-Latn-CS" dirty="0" smtClean="0"/>
              <a:t> </a:t>
            </a:r>
            <a:r>
              <a:rPr lang="sr-Cyrl-CS" dirty="0" smtClean="0"/>
              <a:t>итд</a:t>
            </a:r>
            <a:r>
              <a:rPr lang="sr-Latn-CS" dirty="0" smtClean="0"/>
              <a:t>.</a:t>
            </a:r>
            <a:r>
              <a:rPr lang="vi-VN" dirty="0" smtClean="0"/>
              <a:t> </a:t>
            </a:r>
            <a:r>
              <a:rPr lang="sr-Cyrl-CS" dirty="0" smtClean="0"/>
              <a:t>Због</a:t>
            </a:r>
            <a:r>
              <a:rPr lang="vi-VN" dirty="0" smtClean="0"/>
              <a:t> </a:t>
            </a:r>
            <a:r>
              <a:rPr lang="sr-Cyrl-CS" dirty="0" smtClean="0"/>
              <a:t>сужених</a:t>
            </a:r>
            <a:r>
              <a:rPr lang="vi-VN" dirty="0" smtClean="0"/>
              <a:t> </a:t>
            </a:r>
            <a:r>
              <a:rPr lang="sr-Cyrl-CS" dirty="0" smtClean="0"/>
              <a:t>и</a:t>
            </a:r>
            <a:r>
              <a:rPr lang="vi-VN" dirty="0" smtClean="0"/>
              <a:t> </a:t>
            </a:r>
            <a:r>
              <a:rPr lang="sr-Cyrl-CS" dirty="0" smtClean="0"/>
              <a:t>зачепљених</a:t>
            </a:r>
            <a:r>
              <a:rPr lang="vi-VN" dirty="0" smtClean="0"/>
              <a:t> </a:t>
            </a:r>
            <a:r>
              <a:rPr lang="sr-Cyrl-CS" dirty="0" smtClean="0"/>
              <a:t>артерија</a:t>
            </a:r>
            <a:r>
              <a:rPr lang="vi-VN" dirty="0" smtClean="0"/>
              <a:t>, </a:t>
            </a:r>
            <a:r>
              <a:rPr lang="sr-Cyrl-CS" dirty="0" smtClean="0"/>
              <a:t>ткива</a:t>
            </a:r>
            <a:r>
              <a:rPr lang="vi-VN" dirty="0" smtClean="0"/>
              <a:t> </a:t>
            </a:r>
            <a:r>
              <a:rPr lang="sr-Cyrl-CS" dirty="0" smtClean="0"/>
              <a:t>више</a:t>
            </a:r>
            <a:r>
              <a:rPr lang="vi-VN" dirty="0" smtClean="0"/>
              <a:t> </a:t>
            </a:r>
            <a:r>
              <a:rPr lang="sr-Cyrl-CS" dirty="0" smtClean="0"/>
              <a:t>немају</a:t>
            </a:r>
            <a:r>
              <a:rPr lang="vi-VN" dirty="0" smtClean="0"/>
              <a:t> </a:t>
            </a:r>
            <a:r>
              <a:rPr lang="sr-Cyrl-CS" dirty="0" smtClean="0"/>
              <a:t>довољно</a:t>
            </a:r>
            <a:r>
              <a:rPr lang="vi-VN" dirty="0" smtClean="0"/>
              <a:t> </a:t>
            </a:r>
            <a:r>
              <a:rPr lang="sr-Cyrl-CS" dirty="0" smtClean="0"/>
              <a:t>кисеоника</a:t>
            </a:r>
            <a:r>
              <a:rPr lang="vi-VN" dirty="0" smtClean="0"/>
              <a:t> </a:t>
            </a:r>
            <a:r>
              <a:rPr lang="sr-Cyrl-CS" dirty="0" smtClean="0"/>
              <a:t>и</a:t>
            </a:r>
            <a:r>
              <a:rPr lang="vi-VN" dirty="0" smtClean="0"/>
              <a:t> </a:t>
            </a:r>
            <a:r>
              <a:rPr lang="sr-Cyrl-CS" dirty="0" smtClean="0"/>
              <a:t>долази</a:t>
            </a:r>
            <a:r>
              <a:rPr lang="vi-VN" dirty="0" smtClean="0"/>
              <a:t> </a:t>
            </a:r>
            <a:r>
              <a:rPr lang="sr-Cyrl-CS" dirty="0" smtClean="0"/>
              <a:t>до</a:t>
            </a:r>
            <a:r>
              <a:rPr lang="vi-VN" dirty="0" smtClean="0"/>
              <a:t> </a:t>
            </a:r>
            <a:r>
              <a:rPr lang="sr-Cyrl-CS" dirty="0" smtClean="0"/>
              <a:t>некрозе</a:t>
            </a:r>
            <a:r>
              <a:rPr lang="vi-VN" dirty="0" smtClean="0"/>
              <a:t> </a:t>
            </a:r>
            <a:r>
              <a:rPr lang="sr-Cyrl-CS" dirty="0" smtClean="0"/>
              <a:t>односно</a:t>
            </a:r>
            <a:r>
              <a:rPr lang="sr-Latn-CS" dirty="0" smtClean="0"/>
              <a:t> </a:t>
            </a:r>
            <a:r>
              <a:rPr lang="sr-Cyrl-CS" dirty="0" smtClean="0"/>
              <a:t>до</a:t>
            </a:r>
            <a:r>
              <a:rPr lang="sr-Latn-CS" dirty="0" smtClean="0"/>
              <a:t> </a:t>
            </a:r>
            <a:r>
              <a:rPr lang="sr-Cyrl-CS" dirty="0" smtClean="0"/>
              <a:t>одумирања</a:t>
            </a:r>
            <a:r>
              <a:rPr lang="vi-VN" dirty="0" smtClean="0"/>
              <a:t> </a:t>
            </a:r>
            <a:r>
              <a:rPr lang="sr-Cyrl-CS" dirty="0" smtClean="0"/>
              <a:t>ткива</a:t>
            </a:r>
            <a:r>
              <a:rPr lang="vi-VN" dirty="0" smtClean="0"/>
              <a:t>. </a:t>
            </a:r>
            <a:endParaRPr lang="sr-Cyrl-CS" dirty="0" smtClean="0"/>
          </a:p>
          <a:p>
            <a:pPr marL="0" indent="0" algn="just">
              <a:spcBef>
                <a:spcPts val="0"/>
              </a:spcBef>
              <a:buNone/>
            </a:pPr>
            <a:endParaRPr lang="vi-VN" dirty="0" smtClean="0"/>
          </a:p>
          <a:p>
            <a:pPr marL="0" indent="0" algn="just">
              <a:spcBef>
                <a:spcPts val="0"/>
              </a:spcBef>
              <a:buNone/>
            </a:pPr>
            <a:r>
              <a:rPr lang="sr-Cyrl-CS" dirty="0" smtClean="0"/>
              <a:t>Мртво</a:t>
            </a:r>
            <a:r>
              <a:rPr lang="vi-VN" dirty="0" smtClean="0"/>
              <a:t> </a:t>
            </a:r>
            <a:r>
              <a:rPr lang="sr-Cyrl-CS" dirty="0" smtClean="0"/>
              <a:t>ткиво</a:t>
            </a:r>
            <a:r>
              <a:rPr lang="vi-VN" dirty="0" smtClean="0"/>
              <a:t> </a:t>
            </a:r>
            <a:r>
              <a:rPr lang="sr-Cyrl-CS" dirty="0" smtClean="0"/>
              <a:t>савршено</a:t>
            </a:r>
            <a:r>
              <a:rPr lang="vi-VN" dirty="0" smtClean="0"/>
              <a:t> </a:t>
            </a:r>
            <a:r>
              <a:rPr lang="sr-Cyrl-CS" dirty="0" smtClean="0"/>
              <a:t>је</a:t>
            </a:r>
            <a:r>
              <a:rPr lang="vi-VN" dirty="0" smtClean="0"/>
              <a:t> </a:t>
            </a:r>
            <a:r>
              <a:rPr lang="sr-Cyrl-CS" dirty="0" smtClean="0"/>
              <a:t>место</a:t>
            </a:r>
            <a:r>
              <a:rPr lang="vi-VN" dirty="0" smtClean="0"/>
              <a:t> </a:t>
            </a:r>
            <a:r>
              <a:rPr lang="sr-Cyrl-CS" dirty="0" smtClean="0"/>
              <a:t>за</a:t>
            </a:r>
            <a:r>
              <a:rPr lang="vi-VN" dirty="0" smtClean="0"/>
              <a:t> </a:t>
            </a:r>
            <a:r>
              <a:rPr lang="sr-Cyrl-CS" dirty="0" smtClean="0"/>
              <a:t>размножавање</a:t>
            </a:r>
            <a:r>
              <a:rPr lang="vi-VN" dirty="0" smtClean="0"/>
              <a:t> </a:t>
            </a:r>
            <a:r>
              <a:rPr lang="sr-Cyrl-CS" dirty="0" smtClean="0"/>
              <a:t>бактерија</a:t>
            </a:r>
            <a:r>
              <a:rPr lang="vi-VN" dirty="0" smtClean="0"/>
              <a:t> </a:t>
            </a:r>
            <a:r>
              <a:rPr lang="sr-Cyrl-CS" dirty="0" smtClean="0"/>
              <a:t>те</a:t>
            </a:r>
            <a:r>
              <a:rPr lang="vi-VN" dirty="0" smtClean="0"/>
              <a:t> </a:t>
            </a:r>
            <a:r>
              <a:rPr lang="sr-Cyrl-CS" dirty="0" smtClean="0"/>
              <a:t>ако</a:t>
            </a:r>
            <a:r>
              <a:rPr lang="vi-VN" dirty="0" smtClean="0"/>
              <a:t> </a:t>
            </a:r>
            <a:r>
              <a:rPr lang="sr-Cyrl-CS" dirty="0" smtClean="0"/>
              <a:t>дође</a:t>
            </a:r>
            <a:r>
              <a:rPr lang="vi-VN" dirty="0" smtClean="0"/>
              <a:t> </a:t>
            </a:r>
            <a:r>
              <a:rPr lang="sr-Cyrl-CS" dirty="0" smtClean="0"/>
              <a:t>до</a:t>
            </a:r>
            <a:r>
              <a:rPr lang="vi-VN" dirty="0" smtClean="0"/>
              <a:t> </a:t>
            </a:r>
            <a:r>
              <a:rPr lang="sr-Cyrl-CS" dirty="0" smtClean="0"/>
              <a:t>инфекције</a:t>
            </a:r>
            <a:r>
              <a:rPr lang="vi-VN" dirty="0" smtClean="0"/>
              <a:t> </a:t>
            </a:r>
            <a:r>
              <a:rPr lang="sr-Cyrl-CS" dirty="0" smtClean="0"/>
              <a:t>наступа</a:t>
            </a:r>
            <a:r>
              <a:rPr lang="vi-VN" dirty="0" smtClean="0"/>
              <a:t> </a:t>
            </a:r>
            <a:r>
              <a:rPr lang="sr-Cyrl-CS" dirty="0" smtClean="0"/>
              <a:t>влажна</a:t>
            </a:r>
            <a:r>
              <a:rPr lang="vi-VN" dirty="0" smtClean="0"/>
              <a:t> </a:t>
            </a:r>
            <a:r>
              <a:rPr lang="sr-Cyrl-CS" dirty="0" smtClean="0"/>
              <a:t>гангрена</a:t>
            </a:r>
            <a:r>
              <a:rPr lang="vi-VN" dirty="0" smtClean="0"/>
              <a:t>.</a:t>
            </a:r>
          </a:p>
          <a:p>
            <a:pPr marL="0" indent="0">
              <a:spcBef>
                <a:spcPts val="0"/>
              </a:spcBef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8AEBBE-C661-47F7-B233-750F10083509}" type="slidenum">
              <a:rPr lang="en-US" smtClean="0"/>
              <a:pPr/>
              <a:t>10</a:t>
            </a:fld>
            <a:endParaRPr lang="en-US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0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sr-Cyrl-CS" sz="4000" b="1" dirty="0" smtClean="0"/>
              <a:t>Влажна</a:t>
            </a:r>
            <a:r>
              <a:rPr lang="sr-Latn-CS" sz="4000" b="1" dirty="0" smtClean="0"/>
              <a:t> </a:t>
            </a:r>
            <a:r>
              <a:rPr lang="sr-Cyrl-CS" sz="4000" b="1" dirty="0" smtClean="0"/>
              <a:t>гангрена</a:t>
            </a:r>
            <a:endParaRPr lang="en-US" sz="4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458200" cy="5334000"/>
          </a:xfrm>
        </p:spPr>
        <p:txBody>
          <a:bodyPr>
            <a:normAutofit fontScale="85000" lnSpcReduction="20000"/>
          </a:bodyPr>
          <a:lstStyle/>
          <a:p>
            <a:pPr marL="0" indent="0" algn="just">
              <a:spcBef>
                <a:spcPts val="0"/>
              </a:spcBef>
              <a:buNone/>
            </a:pPr>
            <a:r>
              <a:rPr lang="sr-Cyrl-CS" dirty="0" smtClean="0"/>
              <a:t>Влажна</a:t>
            </a:r>
            <a:r>
              <a:rPr lang="vi-VN" dirty="0" smtClean="0"/>
              <a:t> </a:t>
            </a:r>
            <a:r>
              <a:rPr lang="sr-Cyrl-CS" dirty="0" smtClean="0"/>
              <a:t>гангрена</a:t>
            </a:r>
            <a:r>
              <a:rPr lang="vi-VN" dirty="0" smtClean="0"/>
              <a:t> </a:t>
            </a:r>
            <a:r>
              <a:rPr lang="sr-Cyrl-CS" dirty="0" smtClean="0"/>
              <a:t>је</a:t>
            </a:r>
            <a:r>
              <a:rPr lang="vi-VN" dirty="0" smtClean="0"/>
              <a:t> </a:t>
            </a:r>
            <a:r>
              <a:rPr lang="sr-Cyrl-CS" dirty="0" smtClean="0"/>
              <a:t>чешћи</a:t>
            </a:r>
            <a:r>
              <a:rPr lang="vi-VN" dirty="0" smtClean="0"/>
              <a:t> </a:t>
            </a:r>
            <a:r>
              <a:rPr lang="sr-Cyrl-CS" dirty="0" smtClean="0"/>
              <a:t>облик</a:t>
            </a:r>
            <a:r>
              <a:rPr lang="vi-VN" dirty="0" smtClean="0"/>
              <a:t> </a:t>
            </a:r>
            <a:r>
              <a:rPr lang="sr-Cyrl-CS" dirty="0" smtClean="0"/>
              <a:t>гангрене</a:t>
            </a:r>
            <a:r>
              <a:rPr lang="vi-VN" dirty="0" smtClean="0"/>
              <a:t> </a:t>
            </a:r>
            <a:r>
              <a:rPr lang="sr-Cyrl-CS" dirty="0" smtClean="0"/>
              <a:t>код</a:t>
            </a:r>
            <a:r>
              <a:rPr lang="vi-VN" dirty="0" smtClean="0"/>
              <a:t> </a:t>
            </a:r>
            <a:r>
              <a:rPr lang="sr-Cyrl-CS" dirty="0" smtClean="0"/>
              <a:t>којег</a:t>
            </a:r>
            <a:r>
              <a:rPr lang="vi-VN" dirty="0" smtClean="0"/>
              <a:t> </a:t>
            </a:r>
            <a:r>
              <a:rPr lang="sr-Cyrl-CS" dirty="0" smtClean="0"/>
              <a:t>мртве</a:t>
            </a:r>
            <a:r>
              <a:rPr lang="vi-VN" dirty="0" smtClean="0"/>
              <a:t> </a:t>
            </a:r>
            <a:r>
              <a:rPr lang="sr-Cyrl-CS" dirty="0" smtClean="0"/>
              <a:t>ћелије</a:t>
            </a:r>
            <a:r>
              <a:rPr lang="vi-VN" dirty="0" smtClean="0"/>
              <a:t> </a:t>
            </a:r>
            <a:r>
              <a:rPr lang="sr-Cyrl-CS" dirty="0" smtClean="0"/>
              <a:t>бивају</a:t>
            </a:r>
            <a:r>
              <a:rPr lang="vi-VN" dirty="0" smtClean="0"/>
              <a:t> </a:t>
            </a:r>
            <a:r>
              <a:rPr lang="sr-Cyrl-CS" dirty="0" smtClean="0"/>
              <a:t>разграђене</a:t>
            </a:r>
            <a:r>
              <a:rPr lang="vi-VN" dirty="0" smtClean="0"/>
              <a:t> </a:t>
            </a:r>
            <a:r>
              <a:rPr lang="sr-Cyrl-CS" dirty="0" smtClean="0"/>
              <a:t>ензимима</a:t>
            </a:r>
            <a:r>
              <a:rPr lang="vi-VN" dirty="0" smtClean="0"/>
              <a:t>. </a:t>
            </a:r>
            <a:r>
              <a:rPr lang="sr-Cyrl-CS" dirty="0" smtClean="0"/>
              <a:t>Ћелијска</a:t>
            </a:r>
            <a:r>
              <a:rPr lang="vi-VN" dirty="0" smtClean="0"/>
              <a:t> </a:t>
            </a:r>
            <a:r>
              <a:rPr lang="sr-Cyrl-CS" dirty="0" smtClean="0"/>
              <a:t>структура</a:t>
            </a:r>
            <a:r>
              <a:rPr lang="vi-VN" dirty="0" smtClean="0"/>
              <a:t> </a:t>
            </a:r>
            <a:r>
              <a:rPr lang="sr-Cyrl-CS" dirty="0" smtClean="0"/>
              <a:t>нестаје</a:t>
            </a:r>
            <a:r>
              <a:rPr lang="vi-VN" dirty="0" smtClean="0"/>
              <a:t> </a:t>
            </a:r>
            <a:r>
              <a:rPr lang="sr-Cyrl-CS" dirty="0" smtClean="0"/>
              <a:t>и</a:t>
            </a:r>
            <a:r>
              <a:rPr lang="vi-VN" dirty="0" smtClean="0"/>
              <a:t> </a:t>
            </a:r>
            <a:r>
              <a:rPr lang="sr-Cyrl-CS" dirty="0" smtClean="0"/>
              <a:t>њен</a:t>
            </a:r>
            <a:r>
              <a:rPr lang="vi-VN" dirty="0" smtClean="0"/>
              <a:t> </a:t>
            </a:r>
            <a:r>
              <a:rPr lang="sr-Cyrl-CS" dirty="0" smtClean="0"/>
              <a:t>садржај</a:t>
            </a:r>
            <a:r>
              <a:rPr lang="vi-VN" dirty="0" smtClean="0"/>
              <a:t> </a:t>
            </a:r>
            <a:r>
              <a:rPr lang="sr-Cyrl-CS" dirty="0" smtClean="0"/>
              <a:t>се</a:t>
            </a:r>
            <a:r>
              <a:rPr lang="vi-VN" dirty="0" smtClean="0"/>
              <a:t> </a:t>
            </a:r>
            <a:r>
              <a:rPr lang="sr-Cyrl-CS" dirty="0" smtClean="0"/>
              <a:t>претвара</a:t>
            </a:r>
            <a:r>
              <a:rPr lang="vi-VN" dirty="0" smtClean="0"/>
              <a:t> </a:t>
            </a:r>
            <a:r>
              <a:rPr lang="sr-Cyrl-CS" dirty="0" smtClean="0"/>
              <a:t>у</a:t>
            </a:r>
            <a:r>
              <a:rPr lang="vi-VN" dirty="0" smtClean="0"/>
              <a:t> </a:t>
            </a:r>
            <a:r>
              <a:rPr lang="sr-Cyrl-CS" b="1" dirty="0" smtClean="0"/>
              <a:t>течно</a:t>
            </a:r>
            <a:r>
              <a:rPr lang="vi-VN" b="1" dirty="0" smtClean="0"/>
              <a:t>-</a:t>
            </a:r>
            <a:r>
              <a:rPr lang="sr-Cyrl-CS" b="1" dirty="0" smtClean="0"/>
              <a:t>вискозну</a:t>
            </a:r>
            <a:r>
              <a:rPr lang="vi-VN" b="1" dirty="0" smtClean="0"/>
              <a:t> </a:t>
            </a:r>
            <a:r>
              <a:rPr lang="sr-Cyrl-CS" b="1" dirty="0" smtClean="0"/>
              <a:t>масу</a:t>
            </a:r>
            <a:r>
              <a:rPr lang="vi-VN" dirty="0" smtClean="0"/>
              <a:t>. </a:t>
            </a:r>
            <a:r>
              <a:rPr lang="sr-Cyrl-CS" dirty="0" smtClean="0"/>
              <a:t>Напада</a:t>
            </a:r>
            <a:r>
              <a:rPr lang="vi-VN" dirty="0" smtClean="0"/>
              <a:t> </a:t>
            </a:r>
            <a:r>
              <a:rPr lang="sr-Cyrl-CS" dirty="0" smtClean="0"/>
              <a:t>влажне</a:t>
            </a:r>
            <a:r>
              <a:rPr lang="vi-VN" dirty="0" smtClean="0"/>
              <a:t> </a:t>
            </a:r>
            <a:r>
              <a:rPr lang="sr-Cyrl-CS" dirty="0" smtClean="0"/>
              <a:t>делове</a:t>
            </a:r>
            <a:r>
              <a:rPr lang="vi-VN" dirty="0" smtClean="0"/>
              <a:t> </a:t>
            </a:r>
            <a:r>
              <a:rPr lang="sr-Cyrl-CS" dirty="0" smtClean="0"/>
              <a:t>тела</a:t>
            </a:r>
            <a:r>
              <a:rPr lang="sr-Latn-CS" dirty="0" smtClean="0"/>
              <a:t> </a:t>
            </a:r>
            <a:r>
              <a:rPr lang="sr-Cyrl-CS" dirty="0" smtClean="0"/>
              <a:t>као</a:t>
            </a:r>
            <a:r>
              <a:rPr lang="sr-Latn-CS" dirty="0" smtClean="0"/>
              <a:t> </a:t>
            </a:r>
            <a:r>
              <a:rPr lang="sr-Cyrl-CS" dirty="0" smtClean="0"/>
              <a:t>што</a:t>
            </a:r>
            <a:r>
              <a:rPr lang="sr-Latn-CS" dirty="0" smtClean="0"/>
              <a:t> </a:t>
            </a:r>
            <a:r>
              <a:rPr lang="sr-Cyrl-CS" dirty="0" smtClean="0"/>
              <a:t>су</a:t>
            </a:r>
            <a:r>
              <a:rPr lang="sr-Latn-CS" dirty="0" smtClean="0"/>
              <a:t> </a:t>
            </a:r>
            <a:r>
              <a:rPr lang="sr-Cyrl-CS" dirty="0" smtClean="0"/>
              <a:t>уста</a:t>
            </a:r>
            <a:r>
              <a:rPr lang="vi-VN" dirty="0" smtClean="0"/>
              <a:t>, </a:t>
            </a:r>
            <a:r>
              <a:rPr lang="sr-Cyrl-CS" dirty="0" smtClean="0"/>
              <a:t>црева</a:t>
            </a:r>
            <a:r>
              <a:rPr lang="vi-VN" dirty="0" smtClean="0"/>
              <a:t>, </a:t>
            </a:r>
            <a:r>
              <a:rPr lang="sr-Cyrl-CS" dirty="0" smtClean="0"/>
              <a:t>плућа</a:t>
            </a:r>
            <a:r>
              <a:rPr lang="vi-VN" dirty="0" smtClean="0"/>
              <a:t>, </a:t>
            </a:r>
            <a:r>
              <a:rPr lang="sr-Cyrl-CS" dirty="0" smtClean="0"/>
              <a:t>цервикс</a:t>
            </a:r>
            <a:r>
              <a:rPr lang="vi-VN" dirty="0" smtClean="0"/>
              <a:t> </a:t>
            </a:r>
            <a:r>
              <a:rPr lang="sr-Cyrl-CS" dirty="0" smtClean="0"/>
              <a:t>утеруса. Ранице</a:t>
            </a:r>
            <a:r>
              <a:rPr lang="vi-VN" dirty="0" smtClean="0"/>
              <a:t> </a:t>
            </a:r>
            <a:r>
              <a:rPr lang="sr-Cyrl-CS" dirty="0" smtClean="0"/>
              <a:t>од</a:t>
            </a:r>
            <a:r>
              <a:rPr lang="vi-VN" dirty="0" smtClean="0"/>
              <a:t> </a:t>
            </a:r>
            <a:r>
              <a:rPr lang="sr-Cyrl-CS" dirty="0" smtClean="0"/>
              <a:t>дугог</a:t>
            </a:r>
            <a:r>
              <a:rPr lang="vi-VN" dirty="0" smtClean="0"/>
              <a:t> </a:t>
            </a:r>
            <a:r>
              <a:rPr lang="sr-Cyrl-CS" dirty="0" smtClean="0"/>
              <a:t>лежања</a:t>
            </a:r>
            <a:r>
              <a:rPr lang="vi-VN" dirty="0" smtClean="0"/>
              <a:t> (</a:t>
            </a:r>
            <a:r>
              <a:rPr lang="sr-Cyrl-CS" dirty="0" smtClean="0"/>
              <a:t>декубитус</a:t>
            </a:r>
            <a:r>
              <a:rPr lang="vi-VN" dirty="0" smtClean="0"/>
              <a:t>) </a:t>
            </a:r>
            <a:r>
              <a:rPr lang="sr-Cyrl-CS" dirty="0" smtClean="0"/>
              <a:t>које</a:t>
            </a:r>
            <a:r>
              <a:rPr lang="vi-VN" dirty="0" smtClean="0"/>
              <a:t> </a:t>
            </a:r>
            <a:r>
              <a:rPr lang="sr-Cyrl-CS" dirty="0" smtClean="0"/>
              <a:t>се</a:t>
            </a:r>
            <a:r>
              <a:rPr lang="vi-VN" dirty="0" smtClean="0"/>
              <a:t> </a:t>
            </a:r>
            <a:r>
              <a:rPr lang="sr-Cyrl-CS" dirty="0" smtClean="0"/>
              <a:t>појављују</a:t>
            </a:r>
            <a:r>
              <a:rPr lang="vi-VN" dirty="0" smtClean="0"/>
              <a:t> </a:t>
            </a:r>
            <a:r>
              <a:rPr lang="sr-Cyrl-CS" dirty="0" smtClean="0"/>
              <a:t>на</a:t>
            </a:r>
            <a:r>
              <a:rPr lang="vi-VN" dirty="0" smtClean="0"/>
              <a:t> </a:t>
            </a:r>
            <a:r>
              <a:rPr lang="sr-Cyrl-CS" dirty="0" smtClean="0"/>
              <a:t>леђима</a:t>
            </a:r>
            <a:r>
              <a:rPr lang="vi-VN" dirty="0" smtClean="0"/>
              <a:t>, </a:t>
            </a:r>
            <a:r>
              <a:rPr lang="sr-Cyrl-CS" dirty="0" smtClean="0"/>
              <a:t>листовима</a:t>
            </a:r>
            <a:r>
              <a:rPr lang="vi-VN" dirty="0" smtClean="0"/>
              <a:t> </a:t>
            </a:r>
            <a:r>
              <a:rPr lang="sr-Cyrl-CS" dirty="0" smtClean="0"/>
              <a:t>и</a:t>
            </a:r>
            <a:r>
              <a:rPr lang="vi-VN" dirty="0" smtClean="0"/>
              <a:t> </a:t>
            </a:r>
            <a:r>
              <a:rPr lang="sr-Cyrl-CS" dirty="0" smtClean="0"/>
              <a:t>пети</a:t>
            </a:r>
            <a:r>
              <a:rPr lang="vi-VN" dirty="0" smtClean="0"/>
              <a:t> </a:t>
            </a:r>
            <a:r>
              <a:rPr lang="sr-Cyrl-CS" dirty="0" smtClean="0"/>
              <a:t>такође</a:t>
            </a:r>
            <a:r>
              <a:rPr lang="vi-VN" dirty="0" smtClean="0"/>
              <a:t> </a:t>
            </a:r>
            <a:r>
              <a:rPr lang="sr-Cyrl-CS" dirty="0" smtClean="0"/>
              <a:t>спадају</a:t>
            </a:r>
            <a:r>
              <a:rPr lang="vi-VN" dirty="0" smtClean="0"/>
              <a:t> </a:t>
            </a:r>
            <a:r>
              <a:rPr lang="sr-Cyrl-CS" dirty="0" smtClean="0"/>
              <a:t>у</a:t>
            </a:r>
            <a:r>
              <a:rPr lang="vi-VN" dirty="0" smtClean="0"/>
              <a:t> </a:t>
            </a:r>
            <a:r>
              <a:rPr lang="sr-Cyrl-CS" dirty="0" smtClean="0"/>
              <a:t>влажну</a:t>
            </a:r>
            <a:r>
              <a:rPr lang="vi-VN" dirty="0" smtClean="0"/>
              <a:t> </a:t>
            </a:r>
            <a:r>
              <a:rPr lang="sr-Cyrl-CS" dirty="0" smtClean="0"/>
              <a:t>врсту</a:t>
            </a:r>
            <a:r>
              <a:rPr lang="vi-VN" dirty="0" smtClean="0"/>
              <a:t> </a:t>
            </a:r>
            <a:r>
              <a:rPr lang="sr-Cyrl-CS" dirty="0" smtClean="0"/>
              <a:t>гангрене</a:t>
            </a:r>
            <a:r>
              <a:rPr lang="vi-VN" dirty="0" smtClean="0"/>
              <a:t> </a:t>
            </a:r>
            <a:r>
              <a:rPr lang="sr-Cyrl-CS" dirty="0" smtClean="0"/>
              <a:t>иако</a:t>
            </a:r>
            <a:r>
              <a:rPr lang="vi-VN" dirty="0" smtClean="0"/>
              <a:t> </a:t>
            </a:r>
            <a:r>
              <a:rPr lang="sr-Cyrl-CS" dirty="0" smtClean="0"/>
              <a:t>се</a:t>
            </a:r>
            <a:r>
              <a:rPr lang="vi-VN" dirty="0" smtClean="0"/>
              <a:t> </a:t>
            </a:r>
            <a:r>
              <a:rPr lang="sr-Cyrl-CS" dirty="0" smtClean="0"/>
              <a:t>ради</a:t>
            </a:r>
            <a:r>
              <a:rPr lang="vi-VN" dirty="0" smtClean="0"/>
              <a:t> </a:t>
            </a:r>
            <a:r>
              <a:rPr lang="sr-Cyrl-CS" dirty="0" smtClean="0"/>
              <a:t>о</a:t>
            </a:r>
            <a:r>
              <a:rPr lang="vi-VN" dirty="0" smtClean="0"/>
              <a:t> </a:t>
            </a:r>
            <a:r>
              <a:rPr lang="sr-Cyrl-CS" dirty="0" smtClean="0"/>
              <a:t>сувим</a:t>
            </a:r>
            <a:r>
              <a:rPr lang="vi-VN" dirty="0" smtClean="0"/>
              <a:t> </a:t>
            </a:r>
            <a:r>
              <a:rPr lang="sr-Cyrl-CS" dirty="0" smtClean="0"/>
              <a:t>деловима</a:t>
            </a:r>
            <a:r>
              <a:rPr lang="vi-VN" dirty="0" smtClean="0"/>
              <a:t> </a:t>
            </a:r>
            <a:r>
              <a:rPr lang="sr-Cyrl-CS" dirty="0" smtClean="0"/>
              <a:t>тела</a:t>
            </a:r>
            <a:r>
              <a:rPr lang="vi-VN" dirty="0" smtClean="0"/>
              <a:t>. </a:t>
            </a:r>
            <a:r>
              <a:rPr lang="sr-Cyrl-CS" dirty="0" smtClean="0"/>
              <a:t>Ткиво</a:t>
            </a:r>
            <a:r>
              <a:rPr lang="vi-VN" dirty="0" smtClean="0"/>
              <a:t> </a:t>
            </a:r>
            <a:r>
              <a:rPr lang="sr-Cyrl-CS" dirty="0" smtClean="0"/>
              <a:t>нападају</a:t>
            </a:r>
            <a:r>
              <a:rPr lang="vi-VN" dirty="0" smtClean="0"/>
              <a:t> </a:t>
            </a:r>
            <a:r>
              <a:rPr lang="sr-Cyrl-CS" dirty="0" smtClean="0"/>
              <a:t>сапрогени</a:t>
            </a:r>
            <a:r>
              <a:rPr lang="vi-VN" dirty="0" smtClean="0"/>
              <a:t> </a:t>
            </a:r>
            <a:r>
              <a:rPr lang="sr-Cyrl-CS" dirty="0" smtClean="0"/>
              <a:t>микророганизми</a:t>
            </a:r>
            <a:r>
              <a:rPr lang="vi-VN" dirty="0" smtClean="0"/>
              <a:t> (</a:t>
            </a:r>
            <a:r>
              <a:rPr lang="sr-Cyrl-CS" dirty="0" smtClean="0"/>
              <a:t>бактерије</a:t>
            </a:r>
            <a:r>
              <a:rPr lang="vi-VN" dirty="0" smtClean="0"/>
              <a:t> </a:t>
            </a:r>
            <a:r>
              <a:rPr lang="sr-Cyrl-CS" dirty="0" smtClean="0"/>
              <a:t>перфрингенс</a:t>
            </a:r>
            <a:r>
              <a:rPr lang="vi-VN" dirty="0" smtClean="0"/>
              <a:t>, </a:t>
            </a:r>
            <a:r>
              <a:rPr lang="sr-Cyrl-CS" dirty="0" smtClean="0"/>
              <a:t>фусиформис</a:t>
            </a:r>
            <a:r>
              <a:rPr lang="vi-VN" dirty="0" smtClean="0"/>
              <a:t>, </a:t>
            </a:r>
            <a:r>
              <a:rPr lang="sr-Cyrl-CS" dirty="0" smtClean="0"/>
              <a:t>путрифицанс</a:t>
            </a:r>
            <a:r>
              <a:rPr lang="vi-VN" dirty="0" smtClean="0"/>
              <a:t>, </a:t>
            </a:r>
            <a:r>
              <a:rPr lang="sr-Cyrl-CS" dirty="0" smtClean="0"/>
              <a:t>итд</a:t>
            </a:r>
            <a:r>
              <a:rPr lang="vi-VN" dirty="0" smtClean="0"/>
              <a:t>.) </a:t>
            </a:r>
            <a:r>
              <a:rPr lang="sr-Cyrl-CS" dirty="0" smtClean="0"/>
              <a:t>и</a:t>
            </a:r>
            <a:r>
              <a:rPr lang="vi-VN" dirty="0" smtClean="0"/>
              <a:t> </a:t>
            </a:r>
            <a:r>
              <a:rPr lang="sr-Cyrl-CS" dirty="0" smtClean="0"/>
              <a:t>оно</a:t>
            </a:r>
            <a:r>
              <a:rPr lang="vi-VN" dirty="0" smtClean="0"/>
              <a:t> </a:t>
            </a:r>
            <a:r>
              <a:rPr lang="sr-Cyrl-CS" dirty="0" smtClean="0"/>
              <a:t>отиче</a:t>
            </a:r>
            <a:r>
              <a:rPr lang="vi-VN" dirty="0" smtClean="0"/>
              <a:t> </a:t>
            </a:r>
            <a:r>
              <a:rPr lang="sr-Cyrl-CS" dirty="0" smtClean="0"/>
              <a:t>и</a:t>
            </a:r>
            <a:r>
              <a:rPr lang="vi-VN" dirty="0" smtClean="0"/>
              <a:t> </a:t>
            </a:r>
            <a:r>
              <a:rPr lang="sr-Cyrl-CS" dirty="0" smtClean="0"/>
              <a:t>има</a:t>
            </a:r>
            <a:r>
              <a:rPr lang="vi-VN" dirty="0" smtClean="0"/>
              <a:t> </a:t>
            </a:r>
            <a:r>
              <a:rPr lang="sr-Cyrl-CS" dirty="0" smtClean="0"/>
              <a:t>неугодан</a:t>
            </a:r>
            <a:r>
              <a:rPr lang="vi-VN" dirty="0" smtClean="0"/>
              <a:t> </a:t>
            </a:r>
            <a:r>
              <a:rPr lang="sr-Cyrl-CS" dirty="0" smtClean="0"/>
              <a:t>мирис</a:t>
            </a:r>
            <a:r>
              <a:rPr lang="vi-VN" dirty="0" smtClean="0"/>
              <a:t>. </a:t>
            </a:r>
            <a:r>
              <a:rPr lang="sr-Cyrl-CS" dirty="0" smtClean="0"/>
              <a:t>Влажна</a:t>
            </a:r>
            <a:r>
              <a:rPr lang="vi-VN" dirty="0" smtClean="0"/>
              <a:t> </a:t>
            </a:r>
            <a:r>
              <a:rPr lang="sr-Cyrl-CS" dirty="0" smtClean="0"/>
              <a:t>гангрена</a:t>
            </a:r>
            <a:r>
              <a:rPr lang="vi-VN" dirty="0" smtClean="0"/>
              <a:t> </a:t>
            </a:r>
            <a:r>
              <a:rPr lang="sr-Cyrl-CS" dirty="0" smtClean="0"/>
              <a:t>обично</a:t>
            </a:r>
            <a:r>
              <a:rPr lang="vi-VN" dirty="0" smtClean="0"/>
              <a:t> </a:t>
            </a:r>
            <a:r>
              <a:rPr lang="sr-Cyrl-CS" dirty="0" smtClean="0"/>
              <a:t>брзо</a:t>
            </a:r>
            <a:r>
              <a:rPr lang="vi-VN" dirty="0" smtClean="0"/>
              <a:t> </a:t>
            </a:r>
            <a:r>
              <a:rPr lang="sr-Cyrl-CS" dirty="0" smtClean="0"/>
              <a:t>напредује</a:t>
            </a:r>
            <a:r>
              <a:rPr lang="vi-VN" dirty="0" smtClean="0"/>
              <a:t> </a:t>
            </a:r>
            <a:r>
              <a:rPr lang="sr-Cyrl-CS" dirty="0" smtClean="0"/>
              <a:t>због</a:t>
            </a:r>
            <a:r>
              <a:rPr lang="vi-VN" dirty="0" smtClean="0"/>
              <a:t> </a:t>
            </a:r>
            <a:r>
              <a:rPr lang="sr-Cyrl-CS" dirty="0" smtClean="0"/>
              <a:t>застоја</a:t>
            </a:r>
            <a:r>
              <a:rPr lang="vi-VN" dirty="0" smtClean="0"/>
              <a:t> </a:t>
            </a:r>
            <a:r>
              <a:rPr lang="sr-Cyrl-CS" dirty="0" smtClean="0"/>
              <a:t>у</a:t>
            </a:r>
            <a:r>
              <a:rPr lang="vi-VN" dirty="0" smtClean="0"/>
              <a:t> </a:t>
            </a:r>
            <a:r>
              <a:rPr lang="sr-Cyrl-CS" dirty="0" smtClean="0"/>
              <a:t>циркулацији</a:t>
            </a:r>
            <a:r>
              <a:rPr lang="vi-VN" dirty="0" smtClean="0"/>
              <a:t> </a:t>
            </a:r>
            <a:r>
              <a:rPr lang="sr-Cyrl-CS" dirty="0" smtClean="0"/>
              <a:t>крви</a:t>
            </a:r>
            <a:r>
              <a:rPr lang="vi-VN" dirty="0" smtClean="0"/>
              <a:t>, </a:t>
            </a:r>
            <a:r>
              <a:rPr lang="sr-Cyrl-CS" dirty="0" smtClean="0"/>
              <a:t>односно</a:t>
            </a:r>
            <a:r>
              <a:rPr lang="vi-VN" dirty="0" smtClean="0"/>
              <a:t>, </a:t>
            </a:r>
            <a:r>
              <a:rPr lang="sr-Cyrl-CS" dirty="0" smtClean="0"/>
              <a:t>у</a:t>
            </a:r>
            <a:r>
              <a:rPr lang="vi-VN" dirty="0" smtClean="0"/>
              <a:t> </a:t>
            </a:r>
            <a:r>
              <a:rPr lang="sr-Cyrl-CS" dirty="0" smtClean="0"/>
              <a:t>погођеним</a:t>
            </a:r>
            <a:r>
              <a:rPr lang="vi-VN" dirty="0" smtClean="0"/>
              <a:t> </a:t>
            </a:r>
            <a:r>
              <a:rPr lang="sr-Cyrl-CS" dirty="0" smtClean="0"/>
              <a:t>деловима</a:t>
            </a:r>
            <a:r>
              <a:rPr lang="vi-VN" dirty="0" smtClean="0"/>
              <a:t> </a:t>
            </a:r>
            <a:r>
              <a:rPr lang="sr-Cyrl-CS" dirty="0" smtClean="0"/>
              <a:t>се</a:t>
            </a:r>
            <a:r>
              <a:rPr lang="vi-VN" dirty="0" smtClean="0"/>
              <a:t> </a:t>
            </a:r>
            <a:r>
              <a:rPr lang="sr-Cyrl-CS" dirty="0" smtClean="0"/>
              <a:t>гомила</a:t>
            </a:r>
            <a:r>
              <a:rPr lang="vi-VN" dirty="0" smtClean="0"/>
              <a:t> </a:t>
            </a:r>
            <a:r>
              <a:rPr lang="sr-Cyrl-CS" dirty="0" smtClean="0"/>
              <a:t>стајаћа</a:t>
            </a:r>
            <a:r>
              <a:rPr lang="vi-VN" dirty="0" smtClean="0"/>
              <a:t> </a:t>
            </a:r>
            <a:r>
              <a:rPr lang="sr-Cyrl-CS" dirty="0" smtClean="0"/>
              <a:t>крв</a:t>
            </a:r>
            <a:r>
              <a:rPr lang="vi-VN" dirty="0" smtClean="0"/>
              <a:t> </a:t>
            </a:r>
            <a:r>
              <a:rPr lang="sr-Cyrl-CS" dirty="0" smtClean="0"/>
              <a:t>што</a:t>
            </a:r>
            <a:r>
              <a:rPr lang="vi-VN" dirty="0" smtClean="0"/>
              <a:t> </a:t>
            </a:r>
            <a:r>
              <a:rPr lang="sr-Cyrl-CS" dirty="0" smtClean="0"/>
              <a:t>је</a:t>
            </a:r>
            <a:r>
              <a:rPr lang="vi-VN" dirty="0" smtClean="0"/>
              <a:t> </a:t>
            </a:r>
            <a:r>
              <a:rPr lang="sr-Cyrl-CS" dirty="0" smtClean="0"/>
              <a:t>веома</a:t>
            </a:r>
            <a:r>
              <a:rPr lang="vi-VN" dirty="0" smtClean="0"/>
              <a:t> </a:t>
            </a:r>
            <a:r>
              <a:rPr lang="sr-Cyrl-CS" dirty="0" smtClean="0"/>
              <a:t>погодно</a:t>
            </a:r>
            <a:r>
              <a:rPr lang="vi-VN" dirty="0" smtClean="0"/>
              <a:t> </a:t>
            </a:r>
            <a:r>
              <a:rPr lang="sr-Cyrl-CS" dirty="0" smtClean="0"/>
              <a:t>за</a:t>
            </a:r>
            <a:r>
              <a:rPr lang="vi-VN" dirty="0" smtClean="0"/>
              <a:t> </a:t>
            </a:r>
            <a:r>
              <a:rPr lang="sr-Cyrl-CS" dirty="0" smtClean="0"/>
              <a:t>брз</a:t>
            </a:r>
            <a:r>
              <a:rPr lang="vi-VN" dirty="0" smtClean="0"/>
              <a:t> </a:t>
            </a:r>
            <a:r>
              <a:rPr lang="sr-Cyrl-CS" dirty="0" smtClean="0"/>
              <a:t>развој</a:t>
            </a:r>
            <a:r>
              <a:rPr lang="vi-VN" dirty="0" smtClean="0"/>
              <a:t> </a:t>
            </a:r>
            <a:r>
              <a:rPr lang="sr-Cyrl-CS" dirty="0" smtClean="0"/>
              <a:t>бактерија</a:t>
            </a:r>
            <a:r>
              <a:rPr lang="vi-VN" dirty="0" smtClean="0"/>
              <a:t>. </a:t>
            </a:r>
            <a:r>
              <a:rPr lang="sr-Cyrl-CS" dirty="0" smtClean="0"/>
              <a:t>Штетне</a:t>
            </a:r>
            <a:r>
              <a:rPr lang="vi-VN" dirty="0" smtClean="0"/>
              <a:t> </a:t>
            </a:r>
            <a:r>
              <a:rPr lang="sr-Cyrl-CS" dirty="0" smtClean="0"/>
              <a:t>супстанце</a:t>
            </a:r>
            <a:r>
              <a:rPr lang="vi-VN" dirty="0" smtClean="0"/>
              <a:t> </a:t>
            </a:r>
            <a:r>
              <a:rPr lang="sr-Cyrl-CS" dirty="0" smtClean="0"/>
              <a:t>које</a:t>
            </a:r>
            <a:r>
              <a:rPr lang="vi-VN" dirty="0" smtClean="0"/>
              <a:t> </a:t>
            </a:r>
            <a:r>
              <a:rPr lang="sr-Cyrl-CS" dirty="0" smtClean="0"/>
              <a:t>стварају</a:t>
            </a:r>
            <a:r>
              <a:rPr lang="vi-VN" dirty="0" smtClean="0"/>
              <a:t> </a:t>
            </a:r>
            <a:r>
              <a:rPr lang="sr-Cyrl-CS" dirty="0" smtClean="0"/>
              <a:t>бактерије</a:t>
            </a:r>
            <a:r>
              <a:rPr lang="vi-VN" dirty="0" smtClean="0"/>
              <a:t> </a:t>
            </a:r>
            <a:r>
              <a:rPr lang="sr-Cyrl-CS" dirty="0" smtClean="0"/>
              <a:t>улазе</a:t>
            </a:r>
            <a:r>
              <a:rPr lang="vi-VN" dirty="0" smtClean="0"/>
              <a:t> </a:t>
            </a:r>
            <a:r>
              <a:rPr lang="sr-Cyrl-CS" dirty="0" smtClean="0"/>
              <a:t>у</a:t>
            </a:r>
            <a:r>
              <a:rPr lang="vi-VN" dirty="0" smtClean="0"/>
              <a:t> </a:t>
            </a:r>
            <a:r>
              <a:rPr lang="sr-Cyrl-CS" dirty="0" smtClean="0"/>
              <a:t>ткиво</a:t>
            </a:r>
            <a:r>
              <a:rPr lang="vi-VN" dirty="0" smtClean="0"/>
              <a:t> </a:t>
            </a:r>
            <a:r>
              <a:rPr lang="sr-Cyrl-CS" dirty="0" smtClean="0"/>
              <a:t>које</a:t>
            </a:r>
            <a:r>
              <a:rPr lang="vi-VN" dirty="0" smtClean="0"/>
              <a:t> </a:t>
            </a:r>
            <a:r>
              <a:rPr lang="sr-Cyrl-CS" dirty="0" smtClean="0"/>
              <a:t>се</a:t>
            </a:r>
            <a:r>
              <a:rPr lang="vi-VN" dirty="0" smtClean="0"/>
              <a:t> </a:t>
            </a:r>
            <a:r>
              <a:rPr lang="sr-Cyrl-CS" dirty="0" smtClean="0"/>
              <a:t>трује</a:t>
            </a:r>
            <a:r>
              <a:rPr lang="vi-VN" dirty="0" smtClean="0"/>
              <a:t> </a:t>
            </a:r>
            <a:r>
              <a:rPr lang="sr-Cyrl-CS" dirty="0" smtClean="0"/>
              <a:t>и</a:t>
            </a:r>
            <a:r>
              <a:rPr lang="vi-VN" dirty="0" smtClean="0"/>
              <a:t> </a:t>
            </a:r>
            <a:r>
              <a:rPr lang="sr-Cyrl-CS" dirty="0" smtClean="0"/>
              <a:t>на</a:t>
            </a:r>
            <a:r>
              <a:rPr lang="vi-VN" dirty="0" smtClean="0"/>
              <a:t> </a:t>
            </a:r>
            <a:r>
              <a:rPr lang="sr-Cyrl-CS" dirty="0" smtClean="0"/>
              <a:t>крају</a:t>
            </a:r>
            <a:r>
              <a:rPr lang="vi-VN" dirty="0" smtClean="0"/>
              <a:t> </a:t>
            </a:r>
            <a:r>
              <a:rPr lang="sr-Cyrl-CS" dirty="0" smtClean="0"/>
              <a:t>долази</a:t>
            </a:r>
            <a:r>
              <a:rPr lang="vi-VN" dirty="0" smtClean="0"/>
              <a:t> </a:t>
            </a:r>
            <a:r>
              <a:rPr lang="sr-Cyrl-CS" dirty="0" smtClean="0"/>
              <a:t>смрт</a:t>
            </a:r>
            <a:r>
              <a:rPr lang="vi-VN" dirty="0" smtClean="0"/>
              <a:t>. </a:t>
            </a:r>
            <a:endParaRPr lang="sr-Latn-CS" dirty="0" smtClean="0"/>
          </a:p>
          <a:p>
            <a:pPr marL="0" indent="0" algn="just">
              <a:spcBef>
                <a:spcPts val="0"/>
              </a:spcBef>
              <a:buNone/>
            </a:pPr>
            <a:r>
              <a:rPr lang="sr-Cyrl-CS" dirty="0" smtClean="0"/>
              <a:t>Подручја</a:t>
            </a:r>
            <a:r>
              <a:rPr lang="vi-VN" dirty="0" smtClean="0"/>
              <a:t> </a:t>
            </a:r>
            <a:r>
              <a:rPr lang="sr-Cyrl-CS" dirty="0" smtClean="0"/>
              <a:t>нападнута</a:t>
            </a:r>
            <a:r>
              <a:rPr lang="vi-VN" dirty="0" smtClean="0"/>
              <a:t> </a:t>
            </a:r>
            <a:r>
              <a:rPr lang="sr-Cyrl-CS" dirty="0" smtClean="0"/>
              <a:t>влажном</a:t>
            </a:r>
            <a:r>
              <a:rPr lang="vi-VN" dirty="0" smtClean="0"/>
              <a:t> </a:t>
            </a:r>
            <a:r>
              <a:rPr lang="sr-Cyrl-CS" dirty="0" smtClean="0"/>
              <a:t>гангреном</a:t>
            </a:r>
            <a:r>
              <a:rPr lang="vi-VN" dirty="0" smtClean="0"/>
              <a:t> </a:t>
            </a:r>
            <a:r>
              <a:rPr lang="sr-Cyrl-CS" dirty="0" smtClean="0"/>
              <a:t>су</a:t>
            </a:r>
            <a:r>
              <a:rPr lang="vi-VN" dirty="0" smtClean="0"/>
              <a:t> </a:t>
            </a:r>
            <a:r>
              <a:rPr lang="sr-Cyrl-CS" dirty="0" smtClean="0"/>
              <a:t>отечена</a:t>
            </a:r>
            <a:r>
              <a:rPr lang="vi-VN" dirty="0" smtClean="0"/>
              <a:t>, </a:t>
            </a:r>
            <a:r>
              <a:rPr lang="sr-Cyrl-CS" dirty="0" smtClean="0"/>
              <a:t>мекана</a:t>
            </a:r>
            <a:r>
              <a:rPr lang="vi-VN" dirty="0" smtClean="0"/>
              <a:t>, </a:t>
            </a:r>
            <a:r>
              <a:rPr lang="sr-Cyrl-CS" dirty="0" smtClean="0"/>
              <a:t>трула</a:t>
            </a:r>
            <a:r>
              <a:rPr lang="vi-VN" dirty="0" smtClean="0"/>
              <a:t> </a:t>
            </a:r>
            <a:r>
              <a:rPr lang="sr-Cyrl-CS" dirty="0" smtClean="0"/>
              <a:t>и</a:t>
            </a:r>
            <a:r>
              <a:rPr lang="vi-VN" dirty="0" smtClean="0"/>
              <a:t> </a:t>
            </a:r>
            <a:r>
              <a:rPr lang="sr-Cyrl-CS" dirty="0" smtClean="0"/>
              <a:t>тамне</a:t>
            </a:r>
            <a:r>
              <a:rPr lang="vi-VN" dirty="0" smtClean="0"/>
              <a:t> </a:t>
            </a:r>
            <a:r>
              <a:rPr lang="sr-Cyrl-CS" dirty="0" smtClean="0"/>
              <a:t>боје</a:t>
            </a:r>
            <a:r>
              <a:rPr lang="sr-Latn-CS" dirty="0" smtClean="0"/>
              <a:t>.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sr-Cyrl-CS" b="1" dirty="0" smtClean="0">
                <a:solidFill>
                  <a:srgbClr val="C00000"/>
                </a:solidFill>
              </a:rPr>
              <a:t>Код</a:t>
            </a:r>
            <a:r>
              <a:rPr lang="sr-Latn-CS" b="1" dirty="0" smtClean="0">
                <a:solidFill>
                  <a:srgbClr val="C00000"/>
                </a:solidFill>
              </a:rPr>
              <a:t> </a:t>
            </a:r>
            <a:r>
              <a:rPr lang="sr-Cyrl-CS" b="1" dirty="0" smtClean="0">
                <a:solidFill>
                  <a:srgbClr val="C00000"/>
                </a:solidFill>
              </a:rPr>
              <a:t>ове</a:t>
            </a:r>
            <a:r>
              <a:rPr lang="sr-Latn-CS" b="1" dirty="0" smtClean="0">
                <a:solidFill>
                  <a:srgbClr val="C00000"/>
                </a:solidFill>
              </a:rPr>
              <a:t> </a:t>
            </a:r>
            <a:r>
              <a:rPr lang="sr-Cyrl-CS" b="1" dirty="0" smtClean="0">
                <a:solidFill>
                  <a:srgbClr val="C00000"/>
                </a:solidFill>
              </a:rPr>
              <a:t>врсте</a:t>
            </a:r>
            <a:r>
              <a:rPr lang="sr-Latn-CS" b="1" dirty="0" smtClean="0">
                <a:solidFill>
                  <a:srgbClr val="C00000"/>
                </a:solidFill>
              </a:rPr>
              <a:t> </a:t>
            </a:r>
            <a:r>
              <a:rPr lang="sr-Cyrl-CS" b="1" dirty="0" smtClean="0">
                <a:solidFill>
                  <a:srgbClr val="C00000"/>
                </a:solidFill>
              </a:rPr>
              <a:t>гангрене</a:t>
            </a:r>
            <a:r>
              <a:rPr lang="sr-Latn-CS" b="1" dirty="0" smtClean="0">
                <a:solidFill>
                  <a:srgbClr val="C00000"/>
                </a:solidFill>
              </a:rPr>
              <a:t> </a:t>
            </a:r>
            <a:r>
              <a:rPr lang="sr-Cyrl-CS" b="1" dirty="0" smtClean="0">
                <a:solidFill>
                  <a:srgbClr val="C00000"/>
                </a:solidFill>
              </a:rPr>
              <a:t>у</a:t>
            </a:r>
            <a:r>
              <a:rPr lang="sr-Latn-CS" b="1" dirty="0" smtClean="0">
                <a:solidFill>
                  <a:srgbClr val="C00000"/>
                </a:solidFill>
              </a:rPr>
              <a:t> </a:t>
            </a:r>
            <a:r>
              <a:rPr lang="sr-Cyrl-CS" b="1" dirty="0" smtClean="0">
                <a:solidFill>
                  <a:srgbClr val="C00000"/>
                </a:solidFill>
              </a:rPr>
              <a:t>циљу</a:t>
            </a:r>
            <a:r>
              <a:rPr lang="sr-Latn-CS" b="1" dirty="0" smtClean="0">
                <a:solidFill>
                  <a:srgbClr val="C00000"/>
                </a:solidFill>
              </a:rPr>
              <a:t> </a:t>
            </a:r>
            <a:r>
              <a:rPr lang="sr-Cyrl-CS" b="1" dirty="0" smtClean="0">
                <a:solidFill>
                  <a:srgbClr val="C00000"/>
                </a:solidFill>
              </a:rPr>
              <a:t>спашавања</a:t>
            </a:r>
            <a:r>
              <a:rPr lang="sr-Latn-CS" b="1" dirty="0" smtClean="0">
                <a:solidFill>
                  <a:srgbClr val="C00000"/>
                </a:solidFill>
              </a:rPr>
              <a:t> </a:t>
            </a:r>
            <a:r>
              <a:rPr lang="sr-Cyrl-CS" b="1" dirty="0" smtClean="0">
                <a:solidFill>
                  <a:srgbClr val="C00000"/>
                </a:solidFill>
              </a:rPr>
              <a:t>живота</a:t>
            </a:r>
            <a:r>
              <a:rPr lang="sr-Latn-CS" b="1" dirty="0" smtClean="0">
                <a:solidFill>
                  <a:srgbClr val="C00000"/>
                </a:solidFill>
              </a:rPr>
              <a:t> </a:t>
            </a:r>
            <a:r>
              <a:rPr lang="sr-Cyrl-CS" b="1" dirty="0" smtClean="0">
                <a:solidFill>
                  <a:srgbClr val="C00000"/>
                </a:solidFill>
              </a:rPr>
              <a:t>пацијента</a:t>
            </a:r>
            <a:r>
              <a:rPr lang="sr-Latn-CS" b="1" dirty="0" smtClean="0">
                <a:solidFill>
                  <a:srgbClr val="C00000"/>
                </a:solidFill>
              </a:rPr>
              <a:t>, </a:t>
            </a:r>
            <a:r>
              <a:rPr lang="sr-Cyrl-CS" b="1" dirty="0" smtClean="0">
                <a:solidFill>
                  <a:srgbClr val="C00000"/>
                </a:solidFill>
              </a:rPr>
              <a:t>хитно</a:t>
            </a:r>
            <a:r>
              <a:rPr lang="sr-Latn-CS" b="1" dirty="0" smtClean="0">
                <a:solidFill>
                  <a:srgbClr val="C00000"/>
                </a:solidFill>
              </a:rPr>
              <a:t> </a:t>
            </a:r>
            <a:r>
              <a:rPr lang="sr-Cyrl-CS" b="1" dirty="0" smtClean="0">
                <a:solidFill>
                  <a:srgbClr val="C00000"/>
                </a:solidFill>
              </a:rPr>
              <a:t>се</a:t>
            </a:r>
            <a:r>
              <a:rPr lang="sr-Latn-CS" b="1" dirty="0" smtClean="0">
                <a:solidFill>
                  <a:srgbClr val="C00000"/>
                </a:solidFill>
              </a:rPr>
              <a:t> </a:t>
            </a:r>
            <a:r>
              <a:rPr lang="sr-Cyrl-CS" b="1" dirty="0" smtClean="0">
                <a:solidFill>
                  <a:srgbClr val="C00000"/>
                </a:solidFill>
              </a:rPr>
              <a:t>мора</a:t>
            </a:r>
            <a:r>
              <a:rPr lang="sr-Latn-CS" b="1" dirty="0" smtClean="0">
                <a:solidFill>
                  <a:srgbClr val="C00000"/>
                </a:solidFill>
              </a:rPr>
              <a:t> </a:t>
            </a:r>
            <a:r>
              <a:rPr lang="sr-Cyrl-CS" b="1" dirty="0" smtClean="0">
                <a:solidFill>
                  <a:srgbClr val="C00000"/>
                </a:solidFill>
              </a:rPr>
              <a:t>одрадити</a:t>
            </a:r>
            <a:r>
              <a:rPr lang="sr-Latn-CS" b="1" dirty="0" smtClean="0">
                <a:solidFill>
                  <a:srgbClr val="C00000"/>
                </a:solidFill>
              </a:rPr>
              <a:t> </a:t>
            </a:r>
            <a:r>
              <a:rPr lang="sr-Cyrl-CS" b="1" dirty="0" smtClean="0">
                <a:solidFill>
                  <a:srgbClr val="C00000"/>
                </a:solidFill>
              </a:rPr>
              <a:t>ампутација</a:t>
            </a:r>
            <a:r>
              <a:rPr lang="sr-Latn-CS" b="1" dirty="0" smtClean="0">
                <a:solidFill>
                  <a:srgbClr val="C00000"/>
                </a:solidFill>
              </a:rPr>
              <a:t> </a:t>
            </a:r>
            <a:r>
              <a:rPr lang="sr-Cyrl-CS" b="1" dirty="0" smtClean="0">
                <a:solidFill>
                  <a:srgbClr val="C00000"/>
                </a:solidFill>
              </a:rPr>
              <a:t>захваћеног</a:t>
            </a:r>
            <a:r>
              <a:rPr lang="sr-Latn-CS" b="1" dirty="0" smtClean="0">
                <a:solidFill>
                  <a:srgbClr val="C00000"/>
                </a:solidFill>
              </a:rPr>
              <a:t> </a:t>
            </a:r>
            <a:r>
              <a:rPr lang="sr-Cyrl-CS" b="1" dirty="0" smtClean="0">
                <a:solidFill>
                  <a:srgbClr val="C00000"/>
                </a:solidFill>
              </a:rPr>
              <a:t>дела</a:t>
            </a:r>
            <a:r>
              <a:rPr lang="sr-Latn-CS" b="1" dirty="0" smtClean="0">
                <a:solidFill>
                  <a:srgbClr val="C00000"/>
                </a:solidFill>
              </a:rPr>
              <a:t> </a:t>
            </a:r>
            <a:r>
              <a:rPr lang="sr-Cyrl-CS" b="1" dirty="0" smtClean="0">
                <a:solidFill>
                  <a:srgbClr val="C00000"/>
                </a:solidFill>
              </a:rPr>
              <a:t>тела</a:t>
            </a:r>
            <a:r>
              <a:rPr lang="sr-Latn-CS" b="1" dirty="0" smtClean="0">
                <a:solidFill>
                  <a:srgbClr val="C00000"/>
                </a:solidFill>
              </a:rPr>
              <a:t>.</a:t>
            </a:r>
            <a:endParaRPr lang="en-US" b="1" dirty="0">
              <a:solidFill>
                <a:srgbClr val="C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8AEBBE-C661-47F7-B233-750F10083509}" type="slidenum">
              <a:rPr lang="en-US" smtClean="0"/>
              <a:pPr/>
              <a:t>11</a:t>
            </a:fld>
            <a:endParaRPr lang="en-US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932688"/>
          </a:xfrm>
        </p:spPr>
        <p:txBody>
          <a:bodyPr>
            <a:normAutofit/>
          </a:bodyPr>
          <a:lstStyle/>
          <a:p>
            <a:pPr algn="ctr"/>
            <a:r>
              <a:rPr lang="sr-Cyrl-CS" sz="4000" b="1" dirty="0" smtClean="0"/>
              <a:t>Шећерна</a:t>
            </a:r>
            <a:r>
              <a:rPr lang="en-US" sz="4000" b="1" dirty="0" smtClean="0"/>
              <a:t> </a:t>
            </a:r>
            <a:r>
              <a:rPr lang="sr-Cyrl-CS" sz="4000" b="1" dirty="0" smtClean="0"/>
              <a:t>болест</a:t>
            </a:r>
            <a:endParaRPr lang="en-US" sz="4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382000" cy="4953000"/>
          </a:xfrm>
        </p:spPr>
        <p:txBody>
          <a:bodyPr>
            <a:normAutofit lnSpcReduction="10000"/>
          </a:bodyPr>
          <a:lstStyle/>
          <a:p>
            <a:pPr marL="0" indent="0" algn="just">
              <a:spcBef>
                <a:spcPts val="0"/>
              </a:spcBef>
              <a:buNone/>
            </a:pPr>
            <a:r>
              <a:rPr lang="sr-Cyrl-CS" dirty="0" smtClean="0"/>
              <a:t>Дијабетес</a:t>
            </a:r>
            <a:r>
              <a:rPr lang="en-US" dirty="0" smtClean="0"/>
              <a:t> </a:t>
            </a:r>
            <a:r>
              <a:rPr lang="sr-Cyrl-CS" dirty="0" smtClean="0"/>
              <a:t>или</a:t>
            </a:r>
            <a:r>
              <a:rPr lang="en-US" dirty="0" smtClean="0"/>
              <a:t> </a:t>
            </a:r>
            <a:r>
              <a:rPr lang="sr-Cyrl-CS" dirty="0" smtClean="0"/>
              <a:t>шећерна</a:t>
            </a:r>
            <a:r>
              <a:rPr lang="en-US" dirty="0" smtClean="0"/>
              <a:t> </a:t>
            </a:r>
            <a:r>
              <a:rPr lang="sr-Cyrl-CS" dirty="0" smtClean="0"/>
              <a:t>болест</a:t>
            </a:r>
            <a:r>
              <a:rPr lang="en-US" dirty="0" smtClean="0"/>
              <a:t> </a:t>
            </a:r>
            <a:r>
              <a:rPr lang="sr-Cyrl-CS" dirty="0" smtClean="0"/>
              <a:t>мора</a:t>
            </a:r>
            <a:r>
              <a:rPr lang="en-US" dirty="0" smtClean="0"/>
              <a:t> </a:t>
            </a:r>
            <a:r>
              <a:rPr lang="sr-Cyrl-CS" dirty="0" smtClean="0"/>
              <a:t>се</a:t>
            </a:r>
            <a:r>
              <a:rPr lang="en-US" dirty="0" smtClean="0"/>
              <a:t> </a:t>
            </a:r>
            <a:r>
              <a:rPr lang="sr-Cyrl-CS" dirty="0" smtClean="0"/>
              <a:t>схватити</a:t>
            </a:r>
            <a:r>
              <a:rPr lang="en-US" dirty="0" smtClean="0"/>
              <a:t> </a:t>
            </a:r>
            <a:r>
              <a:rPr lang="sr-Cyrl-CS" dirty="0" smtClean="0"/>
              <a:t>озбиљно</a:t>
            </a:r>
            <a:r>
              <a:rPr lang="en-US" dirty="0" smtClean="0"/>
              <a:t> </a:t>
            </a:r>
            <a:r>
              <a:rPr lang="sr-Cyrl-CS" dirty="0" smtClean="0"/>
              <a:t>у</a:t>
            </a:r>
            <a:r>
              <a:rPr lang="en-US" dirty="0" smtClean="0"/>
              <a:t> </a:t>
            </a:r>
            <a:r>
              <a:rPr lang="sr-Cyrl-CS" dirty="0" smtClean="0"/>
              <a:t>сваком</a:t>
            </a:r>
            <a:r>
              <a:rPr lang="en-US" dirty="0" smtClean="0"/>
              <a:t> </a:t>
            </a:r>
            <a:r>
              <a:rPr lang="sr-Cyrl-CS" dirty="0" smtClean="0"/>
              <a:t>животном</a:t>
            </a:r>
            <a:r>
              <a:rPr lang="en-US" dirty="0" smtClean="0"/>
              <a:t> </a:t>
            </a:r>
            <a:r>
              <a:rPr lang="sr-Cyrl-CS" dirty="0" smtClean="0"/>
              <a:t>добу</a:t>
            </a:r>
            <a:r>
              <a:rPr lang="en-US" dirty="0" smtClean="0"/>
              <a:t>. </a:t>
            </a:r>
            <a:r>
              <a:rPr lang="sr-Cyrl-CS" dirty="0" smtClean="0"/>
              <a:t>Дијабетес</a:t>
            </a:r>
            <a:r>
              <a:rPr lang="en-US" dirty="0" smtClean="0"/>
              <a:t> </a:t>
            </a:r>
            <a:r>
              <a:rPr lang="sr-Cyrl-CS" dirty="0" smtClean="0"/>
              <a:t>меллитус</a:t>
            </a:r>
            <a:r>
              <a:rPr lang="en-US" dirty="0" smtClean="0"/>
              <a:t> </a:t>
            </a:r>
            <a:r>
              <a:rPr lang="sr-Cyrl-CS" dirty="0" smtClean="0"/>
              <a:t>је</a:t>
            </a:r>
            <a:r>
              <a:rPr lang="en-US" dirty="0" smtClean="0"/>
              <a:t> </a:t>
            </a:r>
            <a:r>
              <a:rPr lang="sr-Cyrl-CS" dirty="0" smtClean="0"/>
              <a:t>хронично</a:t>
            </a:r>
            <a:r>
              <a:rPr lang="en-US" dirty="0" smtClean="0"/>
              <a:t> </a:t>
            </a:r>
            <a:r>
              <a:rPr lang="sr-Cyrl-CS" dirty="0" smtClean="0"/>
              <a:t>обољење</a:t>
            </a:r>
            <a:r>
              <a:rPr lang="en-US" dirty="0" smtClean="0"/>
              <a:t> </a:t>
            </a:r>
            <a:r>
              <a:rPr lang="sr-Cyrl-CS" dirty="0" smtClean="0"/>
              <a:t>и</a:t>
            </a:r>
            <a:r>
              <a:rPr lang="en-US" dirty="0" smtClean="0"/>
              <a:t> </a:t>
            </a:r>
            <a:r>
              <a:rPr lang="sr-Cyrl-CS" dirty="0" smtClean="0"/>
              <a:t>спада</a:t>
            </a:r>
            <a:r>
              <a:rPr lang="en-US" dirty="0" smtClean="0"/>
              <a:t> </a:t>
            </a:r>
            <a:r>
              <a:rPr lang="sr-Cyrl-CS" dirty="0" smtClean="0"/>
              <a:t>у</a:t>
            </a:r>
            <a:r>
              <a:rPr lang="en-US" dirty="0" smtClean="0"/>
              <a:t> </a:t>
            </a:r>
            <a:r>
              <a:rPr lang="sr-Cyrl-CS" dirty="0" smtClean="0"/>
              <a:t>поремећаје</a:t>
            </a:r>
            <a:r>
              <a:rPr lang="en-US" dirty="0" smtClean="0"/>
              <a:t> </a:t>
            </a:r>
            <a:r>
              <a:rPr lang="sr-Cyrl-CS" dirty="0" smtClean="0"/>
              <a:t>метаболизма</a:t>
            </a:r>
            <a:r>
              <a:rPr lang="en-US" dirty="0" smtClean="0"/>
              <a:t>. </a:t>
            </a:r>
            <a:r>
              <a:rPr lang="sr-Cyrl-CS" dirty="0" smtClean="0"/>
              <a:t>Настаје</a:t>
            </a:r>
            <a:r>
              <a:rPr lang="en-US" dirty="0" smtClean="0"/>
              <a:t> </a:t>
            </a:r>
            <a:r>
              <a:rPr lang="sr-Cyrl-CS" dirty="0" smtClean="0"/>
              <a:t>када</a:t>
            </a:r>
            <a:r>
              <a:rPr lang="en-US" dirty="0" smtClean="0"/>
              <a:t> </a:t>
            </a:r>
            <a:r>
              <a:rPr lang="sr-Cyrl-CS" dirty="0" smtClean="0"/>
              <a:t>организам</a:t>
            </a:r>
            <a:r>
              <a:rPr lang="en-US" dirty="0" smtClean="0"/>
              <a:t> </a:t>
            </a:r>
            <a:r>
              <a:rPr lang="sr-Cyrl-CS" dirty="0" smtClean="0"/>
              <a:t>не</a:t>
            </a:r>
            <a:r>
              <a:rPr lang="en-US" dirty="0" smtClean="0"/>
              <a:t> </a:t>
            </a:r>
            <a:r>
              <a:rPr lang="sr-Cyrl-CS" dirty="0" smtClean="0"/>
              <a:t>производи</a:t>
            </a:r>
            <a:r>
              <a:rPr lang="en-US" dirty="0" smtClean="0"/>
              <a:t> </a:t>
            </a:r>
            <a:r>
              <a:rPr lang="sr-Cyrl-CS" dirty="0" smtClean="0"/>
              <a:t>довољно</a:t>
            </a:r>
            <a:r>
              <a:rPr lang="en-US" dirty="0" smtClean="0"/>
              <a:t> </a:t>
            </a:r>
            <a:r>
              <a:rPr lang="sr-Cyrl-CS" dirty="0" smtClean="0"/>
              <a:t>инсулина</a:t>
            </a:r>
            <a:r>
              <a:rPr lang="en-US" dirty="0" smtClean="0"/>
              <a:t> </a:t>
            </a:r>
            <a:r>
              <a:rPr lang="sr-Cyrl-CS" dirty="0" smtClean="0"/>
              <a:t>или</a:t>
            </a:r>
            <a:r>
              <a:rPr lang="en-US" dirty="0" smtClean="0"/>
              <a:t> </a:t>
            </a:r>
            <a:r>
              <a:rPr lang="sr-Cyrl-CS" dirty="0" smtClean="0"/>
              <a:t>се</a:t>
            </a:r>
            <a:r>
              <a:rPr lang="en-US" dirty="0" smtClean="0"/>
              <a:t> </a:t>
            </a:r>
            <a:r>
              <a:rPr lang="sr-Cyrl-CS" dirty="0" smtClean="0"/>
              <a:t>не</a:t>
            </a:r>
            <a:r>
              <a:rPr lang="en-US" dirty="0" smtClean="0"/>
              <a:t> </a:t>
            </a:r>
            <a:r>
              <a:rPr lang="sr-Cyrl-CS" dirty="0" smtClean="0"/>
              <a:t>може</a:t>
            </a:r>
            <a:r>
              <a:rPr lang="en-US" dirty="0" smtClean="0"/>
              <a:t> </a:t>
            </a:r>
            <a:r>
              <a:rPr lang="sr-Cyrl-CS" dirty="0" smtClean="0"/>
              <a:t>у</a:t>
            </a:r>
            <a:r>
              <a:rPr lang="en-US" dirty="0" smtClean="0"/>
              <a:t> </a:t>
            </a:r>
            <a:r>
              <a:rPr lang="sr-Cyrl-CS" dirty="0" smtClean="0"/>
              <a:t>довољној</a:t>
            </a:r>
            <a:r>
              <a:rPr lang="en-US" dirty="0" smtClean="0"/>
              <a:t> </a:t>
            </a:r>
            <a:r>
              <a:rPr lang="sr-Cyrl-CS" dirty="0" smtClean="0"/>
              <a:t>мери</a:t>
            </a:r>
            <a:r>
              <a:rPr lang="en-US" dirty="0" smtClean="0"/>
              <a:t> </a:t>
            </a:r>
            <a:r>
              <a:rPr lang="sr-Cyrl-CS" dirty="0" smtClean="0"/>
              <a:t>искористити</a:t>
            </a:r>
            <a:r>
              <a:rPr lang="en-US" dirty="0" smtClean="0"/>
              <a:t>. 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sr-Cyrl-CS" b="1" dirty="0" smtClean="0"/>
              <a:t>Проблеми</a:t>
            </a:r>
            <a:r>
              <a:rPr lang="en-US" b="1" dirty="0" smtClean="0"/>
              <a:t> </a:t>
            </a:r>
            <a:r>
              <a:rPr lang="sr-Cyrl-CS" b="1" dirty="0" smtClean="0"/>
              <a:t>који</a:t>
            </a:r>
            <a:r>
              <a:rPr lang="en-US" b="1" dirty="0" smtClean="0"/>
              <a:t> </a:t>
            </a:r>
            <a:r>
              <a:rPr lang="sr-Cyrl-CS" b="1" dirty="0" smtClean="0"/>
              <a:t>настају</a:t>
            </a:r>
            <a:r>
              <a:rPr lang="en-US" b="1" dirty="0" smtClean="0"/>
              <a:t> </a:t>
            </a:r>
            <a:r>
              <a:rPr lang="sr-Cyrl-CS" b="1" dirty="0" smtClean="0"/>
              <a:t>на</a:t>
            </a:r>
            <a:r>
              <a:rPr lang="en-US" b="1" dirty="0" smtClean="0"/>
              <a:t> </a:t>
            </a:r>
            <a:r>
              <a:rPr lang="sr-Cyrl-CS" b="1" dirty="0" smtClean="0"/>
              <a:t>великим</a:t>
            </a:r>
            <a:r>
              <a:rPr lang="en-US" b="1" dirty="0" smtClean="0"/>
              <a:t> </a:t>
            </a:r>
            <a:r>
              <a:rPr lang="sr-Cyrl-CS" b="1" dirty="0" smtClean="0"/>
              <a:t>крвним</a:t>
            </a:r>
            <a:r>
              <a:rPr lang="en-US" b="1" dirty="0" smtClean="0"/>
              <a:t> </a:t>
            </a:r>
            <a:r>
              <a:rPr lang="sr-Cyrl-CS" b="1" dirty="0" smtClean="0"/>
              <a:t>судовима</a:t>
            </a:r>
            <a:r>
              <a:rPr lang="en-US" b="1" dirty="0" smtClean="0"/>
              <a:t> </a:t>
            </a:r>
            <a:r>
              <a:rPr lang="sr-Cyrl-CS" b="1" dirty="0" smtClean="0"/>
              <a:t>услед</a:t>
            </a:r>
            <a:r>
              <a:rPr lang="en-US" b="1" dirty="0" smtClean="0"/>
              <a:t> </a:t>
            </a:r>
            <a:r>
              <a:rPr lang="sr-Cyrl-CS" b="1" dirty="0" smtClean="0"/>
              <a:t>дијабетеса</a:t>
            </a:r>
            <a:r>
              <a:rPr lang="en-US" b="1" dirty="0" smtClean="0"/>
              <a:t> </a:t>
            </a:r>
            <a:r>
              <a:rPr lang="sr-Cyrl-CS" b="1" dirty="0" smtClean="0"/>
              <a:t>спадају</a:t>
            </a:r>
            <a:r>
              <a:rPr lang="en-US" b="1" dirty="0" smtClean="0"/>
              <a:t> </a:t>
            </a:r>
            <a:r>
              <a:rPr lang="sr-Cyrl-CS" b="1" dirty="0" smtClean="0"/>
              <a:t>у</a:t>
            </a:r>
            <a:r>
              <a:rPr lang="en-US" b="1" dirty="0" smtClean="0"/>
              <a:t> </a:t>
            </a:r>
            <a:r>
              <a:rPr lang="sr-Cyrl-CS" b="1" dirty="0" smtClean="0"/>
              <a:t>форму</a:t>
            </a:r>
            <a:r>
              <a:rPr lang="en-US" b="1" dirty="0" smtClean="0"/>
              <a:t> </a:t>
            </a:r>
            <a:r>
              <a:rPr lang="sr-Cyrl-CS" b="1" dirty="0" smtClean="0"/>
              <a:t>атеросклерозе</a:t>
            </a:r>
            <a:r>
              <a:rPr lang="en-US" dirty="0" smtClean="0"/>
              <a:t>. </a:t>
            </a:r>
            <a:r>
              <a:rPr lang="sr-Cyrl-CS" dirty="0" smtClean="0"/>
              <a:t>Уколико</a:t>
            </a:r>
            <a:r>
              <a:rPr lang="en-US" dirty="0" smtClean="0"/>
              <a:t> </a:t>
            </a:r>
            <a:r>
              <a:rPr lang="sr-Cyrl-CS" dirty="0" smtClean="0"/>
              <a:t>се</a:t>
            </a:r>
            <a:r>
              <a:rPr lang="en-US" dirty="0" smtClean="0"/>
              <a:t> </a:t>
            </a:r>
            <a:r>
              <a:rPr lang="sr-Cyrl-CS" dirty="0" smtClean="0"/>
              <a:t>не</a:t>
            </a:r>
            <a:r>
              <a:rPr lang="en-US" dirty="0" smtClean="0"/>
              <a:t> </a:t>
            </a:r>
            <a:r>
              <a:rPr lang="sr-Cyrl-CS" dirty="0" smtClean="0"/>
              <a:t>лече</a:t>
            </a:r>
            <a:r>
              <a:rPr lang="en-US" dirty="0" smtClean="0"/>
              <a:t> </a:t>
            </a:r>
            <a:r>
              <a:rPr lang="sr-Cyrl-CS" dirty="0" smtClean="0"/>
              <a:t>на</a:t>
            </a:r>
            <a:r>
              <a:rPr lang="en-US" dirty="0" smtClean="0"/>
              <a:t> </a:t>
            </a:r>
            <a:r>
              <a:rPr lang="sr-Cyrl-CS" dirty="0" smtClean="0"/>
              <a:t>време</a:t>
            </a:r>
            <a:r>
              <a:rPr lang="en-US" dirty="0" smtClean="0"/>
              <a:t> </a:t>
            </a:r>
            <a:r>
              <a:rPr lang="sr-Cyrl-CS" dirty="0" smtClean="0"/>
              <a:t>могу</a:t>
            </a:r>
            <a:r>
              <a:rPr lang="en-US" dirty="0" smtClean="0"/>
              <a:t> </a:t>
            </a:r>
            <a:r>
              <a:rPr lang="sr-Cyrl-CS" dirty="0" smtClean="0"/>
              <a:t>да</a:t>
            </a:r>
            <a:r>
              <a:rPr lang="en-US" dirty="0" smtClean="0"/>
              <a:t> </a:t>
            </a:r>
            <a:r>
              <a:rPr lang="sr-Cyrl-CS" dirty="0" smtClean="0"/>
              <a:t>доведу</a:t>
            </a:r>
            <a:r>
              <a:rPr lang="en-US" dirty="0" smtClean="0"/>
              <a:t> </a:t>
            </a:r>
            <a:r>
              <a:rPr lang="sr-Cyrl-CS" dirty="0" smtClean="0"/>
              <a:t>до</a:t>
            </a:r>
            <a:r>
              <a:rPr lang="en-US" dirty="0" smtClean="0"/>
              <a:t> </a:t>
            </a:r>
            <a:r>
              <a:rPr lang="sr-Cyrl-CS" b="1" dirty="0" smtClean="0"/>
              <a:t>шлога</a:t>
            </a:r>
            <a:r>
              <a:rPr lang="en-US" b="1" dirty="0" smtClean="0"/>
              <a:t>, </a:t>
            </a:r>
            <a:r>
              <a:rPr lang="sr-Cyrl-CS" b="1" dirty="0" smtClean="0"/>
              <a:t>инфаркта</a:t>
            </a:r>
            <a:r>
              <a:rPr lang="en-US" b="1" dirty="0" smtClean="0"/>
              <a:t> </a:t>
            </a:r>
            <a:r>
              <a:rPr lang="sr-Cyrl-CS" b="1" dirty="0" smtClean="0"/>
              <a:t>миокарда</a:t>
            </a:r>
            <a:r>
              <a:rPr lang="en-US" b="1" dirty="0" smtClean="0"/>
              <a:t> </a:t>
            </a:r>
            <a:r>
              <a:rPr lang="sr-Cyrl-CS" b="1" dirty="0" smtClean="0"/>
              <a:t>и</a:t>
            </a:r>
            <a:r>
              <a:rPr lang="en-US" b="1" dirty="0" smtClean="0"/>
              <a:t> </a:t>
            </a:r>
            <a:r>
              <a:rPr lang="sr-Cyrl-CS" b="1" dirty="0" smtClean="0"/>
              <a:t>гангрене</a:t>
            </a:r>
            <a:r>
              <a:rPr lang="en-US" dirty="0" smtClean="0"/>
              <a:t>. </a:t>
            </a:r>
            <a:r>
              <a:rPr lang="sr-Cyrl-CS" dirty="0" smtClean="0"/>
              <a:t>Најчешће</a:t>
            </a:r>
            <a:r>
              <a:rPr lang="en-US" dirty="0" smtClean="0"/>
              <a:t> </a:t>
            </a:r>
            <a:r>
              <a:rPr lang="sr-Cyrl-CS" dirty="0" smtClean="0"/>
              <a:t>се</a:t>
            </a:r>
            <a:r>
              <a:rPr lang="en-US" dirty="0" smtClean="0"/>
              <a:t> </a:t>
            </a:r>
            <a:r>
              <a:rPr lang="sr-Cyrl-CS" dirty="0" smtClean="0"/>
              <a:t>појављују</a:t>
            </a:r>
            <a:r>
              <a:rPr lang="en-US" dirty="0" smtClean="0"/>
              <a:t> </a:t>
            </a:r>
            <a:r>
              <a:rPr lang="sr-Cyrl-CS" dirty="0" smtClean="0"/>
              <a:t>на</a:t>
            </a:r>
            <a:r>
              <a:rPr lang="en-US" dirty="0" smtClean="0"/>
              <a:t> </a:t>
            </a:r>
            <a:r>
              <a:rPr lang="sr-Cyrl-CS" dirty="0" smtClean="0"/>
              <a:t>листовима</a:t>
            </a:r>
            <a:r>
              <a:rPr lang="en-US" dirty="0" smtClean="0"/>
              <a:t> </a:t>
            </a:r>
            <a:r>
              <a:rPr lang="sr-Cyrl-CS" dirty="0" smtClean="0"/>
              <a:t>и</a:t>
            </a:r>
            <a:r>
              <a:rPr lang="en-US" dirty="0" smtClean="0"/>
              <a:t> </a:t>
            </a:r>
            <a:r>
              <a:rPr lang="sr-Cyrl-CS" dirty="0" smtClean="0"/>
              <a:t>стопалима</a:t>
            </a:r>
            <a:r>
              <a:rPr lang="en-US" dirty="0" smtClean="0"/>
              <a:t>. </a:t>
            </a:r>
            <a:r>
              <a:rPr lang="sr-Cyrl-CS" dirty="0" smtClean="0"/>
              <a:t>Макроваскуларне</a:t>
            </a:r>
            <a:r>
              <a:rPr lang="en-US" dirty="0" smtClean="0"/>
              <a:t> </a:t>
            </a:r>
            <a:r>
              <a:rPr lang="sr-Cyrl-CS" dirty="0" smtClean="0"/>
              <a:t>компликације</a:t>
            </a:r>
            <a:r>
              <a:rPr lang="en-US" dirty="0" smtClean="0"/>
              <a:t> </a:t>
            </a:r>
            <a:r>
              <a:rPr lang="sr-Cyrl-CS" dirty="0" smtClean="0"/>
              <a:t>су</a:t>
            </a:r>
            <a:r>
              <a:rPr lang="en-US" dirty="0" smtClean="0"/>
              <a:t> </a:t>
            </a:r>
            <a:r>
              <a:rPr lang="sr-Cyrl-CS" dirty="0" smtClean="0"/>
              <a:t>најчешћи</a:t>
            </a:r>
            <a:r>
              <a:rPr lang="en-US" dirty="0" smtClean="0"/>
              <a:t> </a:t>
            </a:r>
            <a:r>
              <a:rPr lang="sr-Cyrl-CS" dirty="0" smtClean="0"/>
              <a:t>узрок</a:t>
            </a:r>
            <a:r>
              <a:rPr lang="en-US" dirty="0" smtClean="0"/>
              <a:t> </a:t>
            </a:r>
            <a:r>
              <a:rPr lang="sr-Cyrl-CS" dirty="0" smtClean="0"/>
              <a:t>смрти</a:t>
            </a:r>
            <a:r>
              <a:rPr lang="en-US" dirty="0" smtClean="0"/>
              <a:t> </a:t>
            </a:r>
            <a:r>
              <a:rPr lang="sr-Cyrl-CS" dirty="0" smtClean="0"/>
              <a:t>код</a:t>
            </a:r>
            <a:r>
              <a:rPr lang="en-US" dirty="0" smtClean="0"/>
              <a:t> </a:t>
            </a:r>
            <a:r>
              <a:rPr lang="sr-Cyrl-CS" dirty="0" smtClean="0"/>
              <a:t>дијабетеса</a:t>
            </a:r>
            <a:r>
              <a:rPr lang="en-US" dirty="0" smtClean="0"/>
              <a:t> </a:t>
            </a:r>
            <a:r>
              <a:rPr lang="sr-Cyrl-CS" dirty="0" smtClean="0"/>
              <a:t>тип</a:t>
            </a:r>
            <a:r>
              <a:rPr lang="en-US" dirty="0" smtClean="0"/>
              <a:t> </a:t>
            </a:r>
            <a:r>
              <a:rPr lang="sr-Cyrl-CS" dirty="0" smtClean="0"/>
              <a:t>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8AEBBE-C661-47F7-B233-750F10083509}" type="slidenum">
              <a:rPr lang="en-US" smtClean="0"/>
              <a:pPr/>
              <a:t>12</a:t>
            </a:fld>
            <a:endParaRPr lang="en-US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 smtClean="0"/>
              <a:t>3. </a:t>
            </a:r>
            <a:r>
              <a:rPr lang="sr-Cyrl-CS" sz="4000" b="1" dirty="0" smtClean="0"/>
              <a:t>Траума</a:t>
            </a:r>
            <a:r>
              <a:rPr lang="en-US" sz="4000" b="1" dirty="0" smtClean="0"/>
              <a:t> </a:t>
            </a:r>
            <a:r>
              <a:rPr lang="sr-Cyrl-CS" sz="4000" b="1" dirty="0" smtClean="0"/>
              <a:t>као</a:t>
            </a:r>
            <a:r>
              <a:rPr lang="en-US" sz="4000" b="1" dirty="0" smtClean="0"/>
              <a:t> </a:t>
            </a:r>
            <a:r>
              <a:rPr lang="sr-Cyrl-CS" sz="4000" b="1" dirty="0" smtClean="0"/>
              <a:t>узрок</a:t>
            </a:r>
            <a:r>
              <a:rPr lang="en-US" sz="4000" b="1" dirty="0" smtClean="0"/>
              <a:t> </a:t>
            </a:r>
            <a:r>
              <a:rPr lang="sr-Cyrl-CS" sz="4000" b="1" dirty="0" smtClean="0"/>
              <a:t>ампутације</a:t>
            </a:r>
            <a:endParaRPr lang="en-US" sz="4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>
            <a:normAutofit/>
          </a:bodyPr>
          <a:lstStyle/>
          <a:p>
            <a:pPr marL="0" indent="0" algn="just">
              <a:spcBef>
                <a:spcPts val="0"/>
              </a:spcBef>
              <a:buNone/>
            </a:pPr>
            <a:r>
              <a:rPr lang="sr-Cyrl-CS" dirty="0" smtClean="0"/>
              <a:t>Ампутације</a:t>
            </a:r>
            <a:r>
              <a:rPr lang="en-US" dirty="0" smtClean="0"/>
              <a:t> </a:t>
            </a:r>
            <a:r>
              <a:rPr lang="sr-Cyrl-CS" dirty="0" smtClean="0"/>
              <a:t>овом</a:t>
            </a:r>
            <a:r>
              <a:rPr lang="en-US" dirty="0" smtClean="0"/>
              <a:t> </a:t>
            </a:r>
            <a:r>
              <a:rPr lang="sr-Cyrl-CS" dirty="0" smtClean="0"/>
              <a:t>приликом</a:t>
            </a:r>
            <a:r>
              <a:rPr lang="en-US" dirty="0" smtClean="0"/>
              <a:t> </a:t>
            </a:r>
            <a:r>
              <a:rPr lang="sr-Cyrl-CS" dirty="0" smtClean="0"/>
              <a:t>настају</a:t>
            </a:r>
            <a:r>
              <a:rPr lang="en-US" dirty="0" smtClean="0"/>
              <a:t> </a:t>
            </a:r>
            <a:r>
              <a:rPr lang="sr-Cyrl-CS" dirty="0" smtClean="0"/>
              <a:t>услед</a:t>
            </a:r>
            <a:r>
              <a:rPr lang="en-US" dirty="0" smtClean="0"/>
              <a:t> </a:t>
            </a:r>
            <a:r>
              <a:rPr lang="sr-Cyrl-CS" dirty="0" smtClean="0"/>
              <a:t>деловања</a:t>
            </a:r>
            <a:r>
              <a:rPr lang="en-US" dirty="0" smtClean="0"/>
              <a:t> </a:t>
            </a:r>
            <a:r>
              <a:rPr lang="sr-Cyrl-CS" b="1" dirty="0" smtClean="0"/>
              <a:t>спољашњих</a:t>
            </a:r>
            <a:r>
              <a:rPr lang="en-US" b="1" dirty="0" smtClean="0"/>
              <a:t> </a:t>
            </a:r>
            <a:r>
              <a:rPr lang="sr-Cyrl-CS" b="1" dirty="0" smtClean="0"/>
              <a:t>сила</a:t>
            </a:r>
            <a:r>
              <a:rPr lang="en-US" b="1" dirty="0" smtClean="0"/>
              <a:t> </a:t>
            </a:r>
            <a:r>
              <a:rPr lang="sr-Cyrl-CS" dirty="0" smtClean="0"/>
              <a:t>које</a:t>
            </a:r>
            <a:r>
              <a:rPr lang="en-US" dirty="0" smtClean="0"/>
              <a:t> </a:t>
            </a:r>
            <a:r>
              <a:rPr lang="sr-Cyrl-CS" dirty="0" smtClean="0"/>
              <a:t>ИРЕВЕРЗИБИЛНО</a:t>
            </a:r>
            <a:r>
              <a:rPr lang="en-US" dirty="0" smtClean="0"/>
              <a:t> </a:t>
            </a:r>
            <a:r>
              <a:rPr lang="sr-Cyrl-CS" dirty="0" smtClean="0"/>
              <a:t>оштећују</a:t>
            </a:r>
            <a:r>
              <a:rPr lang="en-US" dirty="0" smtClean="0"/>
              <a:t> </a:t>
            </a:r>
            <a:r>
              <a:rPr lang="sr-Cyrl-CS" dirty="0" smtClean="0"/>
              <a:t>ткива</a:t>
            </a:r>
            <a:r>
              <a:rPr lang="en-US" dirty="0" smtClean="0"/>
              <a:t>, </a:t>
            </a:r>
            <a:r>
              <a:rPr lang="sr-Cyrl-CS" dirty="0" smtClean="0"/>
              <a:t>кости</a:t>
            </a:r>
            <a:r>
              <a:rPr lang="en-US" dirty="0" smtClean="0"/>
              <a:t> </a:t>
            </a:r>
            <a:r>
              <a:rPr lang="sr-Cyrl-CS" dirty="0" smtClean="0"/>
              <a:t>и</a:t>
            </a:r>
            <a:r>
              <a:rPr lang="en-US" dirty="0" smtClean="0"/>
              <a:t> </a:t>
            </a:r>
            <a:r>
              <a:rPr lang="sr-Cyrl-CS" dirty="0" smtClean="0"/>
              <a:t>крвне</a:t>
            </a:r>
            <a:r>
              <a:rPr lang="en-US" dirty="0" smtClean="0"/>
              <a:t> </a:t>
            </a:r>
            <a:r>
              <a:rPr lang="sr-Cyrl-CS" dirty="0" smtClean="0"/>
              <a:t>судове</a:t>
            </a:r>
            <a:r>
              <a:rPr lang="en-US" dirty="0" smtClean="0"/>
              <a:t>, </a:t>
            </a:r>
            <a:r>
              <a:rPr lang="sr-Cyrl-CS" b="1" dirty="0" smtClean="0"/>
              <a:t>те</a:t>
            </a:r>
            <a:r>
              <a:rPr lang="en-US" b="1" dirty="0" smtClean="0"/>
              <a:t> </a:t>
            </a:r>
            <a:r>
              <a:rPr lang="sr-Cyrl-CS" b="1" dirty="0" smtClean="0"/>
              <a:t>се</a:t>
            </a:r>
            <a:r>
              <a:rPr lang="en-US" b="1" dirty="0" smtClean="0"/>
              <a:t> </a:t>
            </a:r>
            <a:r>
              <a:rPr lang="sr-Cyrl-CS" b="1" dirty="0" smtClean="0"/>
              <a:t>приступа</a:t>
            </a:r>
            <a:r>
              <a:rPr lang="en-US" b="1" dirty="0" smtClean="0"/>
              <a:t> </a:t>
            </a:r>
            <a:r>
              <a:rPr lang="sr-Cyrl-CS" b="1" dirty="0" smtClean="0"/>
              <a:t>хитној</a:t>
            </a:r>
            <a:r>
              <a:rPr lang="en-US" b="1" dirty="0" smtClean="0"/>
              <a:t> </a:t>
            </a:r>
            <a:r>
              <a:rPr lang="sr-Cyrl-CS" b="1" dirty="0" smtClean="0"/>
              <a:t>ампутацији</a:t>
            </a:r>
            <a:r>
              <a:rPr lang="en-US" b="1" dirty="0" smtClean="0"/>
              <a:t> </a:t>
            </a:r>
            <a:r>
              <a:rPr lang="sr-Cyrl-CS" b="1" dirty="0" smtClean="0"/>
              <a:t>у</a:t>
            </a:r>
            <a:r>
              <a:rPr lang="en-US" b="1" dirty="0" smtClean="0"/>
              <a:t> </a:t>
            </a:r>
            <a:r>
              <a:rPr lang="sr-Cyrl-CS" b="1" dirty="0" smtClean="0"/>
              <a:t>циљу</a:t>
            </a:r>
            <a:r>
              <a:rPr lang="en-US" b="1" dirty="0" smtClean="0"/>
              <a:t> </a:t>
            </a:r>
            <a:r>
              <a:rPr lang="sr-Cyrl-CS" b="1" dirty="0" smtClean="0"/>
              <a:t>спашавања</a:t>
            </a:r>
            <a:r>
              <a:rPr lang="en-US" b="1" dirty="0" smtClean="0"/>
              <a:t> </a:t>
            </a:r>
            <a:r>
              <a:rPr lang="sr-Cyrl-CS" b="1" dirty="0" smtClean="0"/>
              <a:t>живота</a:t>
            </a:r>
            <a:r>
              <a:rPr lang="en-US" b="1" dirty="0" smtClean="0"/>
              <a:t> </a:t>
            </a:r>
            <a:r>
              <a:rPr lang="sr-Cyrl-CS" b="1" dirty="0" smtClean="0"/>
              <a:t>пацијента</a:t>
            </a:r>
            <a:r>
              <a:rPr lang="en-US" b="1" dirty="0" smtClean="0"/>
              <a:t>.</a:t>
            </a:r>
          </a:p>
        </p:txBody>
      </p:sp>
      <p:pic>
        <p:nvPicPr>
          <p:cNvPr id="4" name="Picture 3" descr="8722.jp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7500"/>
          <a:stretch>
            <a:fillRect/>
          </a:stretch>
        </p:blipFill>
        <p:spPr>
          <a:xfrm>
            <a:off x="1524000" y="3429000"/>
            <a:ext cx="6096000" cy="3429000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8AEBBE-C661-47F7-B233-750F10083509}" type="slidenum">
              <a:rPr lang="en-US" smtClean="0"/>
              <a:pPr/>
              <a:t>13</a:t>
            </a:fld>
            <a:endParaRPr lang="en-US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304800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sr-Cyrl-CS" sz="4000" b="1" dirty="0" smtClean="0"/>
              <a:t>Конгениталне</a:t>
            </a:r>
            <a:r>
              <a:rPr lang="en-US" sz="4000" b="1" dirty="0" smtClean="0"/>
              <a:t> </a:t>
            </a:r>
            <a:r>
              <a:rPr lang="sr-Cyrl-CS" sz="4000" b="1" dirty="0" smtClean="0"/>
              <a:t>малформације</a:t>
            </a:r>
            <a:endParaRPr lang="en-US" sz="4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24400"/>
          </a:xfrm>
        </p:spPr>
        <p:txBody>
          <a:bodyPr>
            <a:normAutofit/>
          </a:bodyPr>
          <a:lstStyle/>
          <a:p>
            <a:pPr marL="0" indent="0" algn="just">
              <a:spcBef>
                <a:spcPts val="0"/>
              </a:spcBef>
              <a:buNone/>
            </a:pPr>
            <a:r>
              <a:rPr lang="sr-Cyrl-CS" dirty="0" smtClean="0"/>
              <a:t>Оне</a:t>
            </a:r>
            <a:r>
              <a:rPr lang="en-US" dirty="0" smtClean="0"/>
              <a:t> </a:t>
            </a:r>
            <a:r>
              <a:rPr lang="sr-Cyrl-CS" dirty="0" smtClean="0"/>
              <a:t>представљају</a:t>
            </a:r>
            <a:r>
              <a:rPr lang="en-US" dirty="0" smtClean="0"/>
              <a:t> </a:t>
            </a:r>
            <a:r>
              <a:rPr lang="sr-Cyrl-CS" dirty="0" smtClean="0"/>
              <a:t>индикације</a:t>
            </a:r>
            <a:r>
              <a:rPr lang="en-US" dirty="0" smtClean="0"/>
              <a:t> </a:t>
            </a:r>
            <a:r>
              <a:rPr lang="sr-Cyrl-CS" dirty="0" smtClean="0"/>
              <a:t>за</a:t>
            </a:r>
            <a:r>
              <a:rPr lang="en-US" dirty="0" smtClean="0"/>
              <a:t> </a:t>
            </a:r>
            <a:r>
              <a:rPr lang="sr-Cyrl-CS" dirty="0" smtClean="0"/>
              <a:t>извођење</a:t>
            </a:r>
            <a:r>
              <a:rPr lang="en-US" dirty="0" smtClean="0"/>
              <a:t> </a:t>
            </a:r>
            <a:r>
              <a:rPr lang="sr-Cyrl-CS" dirty="0" smtClean="0"/>
              <a:t>планиране</a:t>
            </a:r>
            <a:r>
              <a:rPr lang="en-US" dirty="0" smtClean="0"/>
              <a:t> </a:t>
            </a:r>
            <a:r>
              <a:rPr lang="sr-Cyrl-CS" dirty="0" smtClean="0"/>
              <a:t>ампутације</a:t>
            </a:r>
            <a:r>
              <a:rPr lang="en-US" dirty="0" smtClean="0"/>
              <a:t> </a:t>
            </a:r>
            <a:r>
              <a:rPr lang="sr-Cyrl-CS" dirty="0" smtClean="0"/>
              <a:t>делова</a:t>
            </a:r>
            <a:r>
              <a:rPr lang="en-US" dirty="0" smtClean="0"/>
              <a:t> </a:t>
            </a:r>
            <a:r>
              <a:rPr lang="sr-Cyrl-CS" dirty="0" smtClean="0"/>
              <a:t>који</a:t>
            </a:r>
            <a:r>
              <a:rPr lang="en-US" dirty="0" smtClean="0"/>
              <a:t> </a:t>
            </a:r>
            <a:r>
              <a:rPr lang="sr-Cyrl-CS" dirty="0" smtClean="0"/>
              <a:t>представљају</a:t>
            </a:r>
            <a:r>
              <a:rPr lang="en-US" dirty="0" smtClean="0"/>
              <a:t> </a:t>
            </a:r>
            <a:r>
              <a:rPr lang="sr-Cyrl-CS" dirty="0" smtClean="0"/>
              <a:t>сметње</a:t>
            </a:r>
            <a:r>
              <a:rPr lang="en-US" dirty="0" smtClean="0"/>
              <a:t> </a:t>
            </a:r>
            <a:r>
              <a:rPr lang="sr-Cyrl-CS" dirty="0" smtClean="0"/>
              <a:t>код</a:t>
            </a:r>
            <a:r>
              <a:rPr lang="en-US" dirty="0" smtClean="0"/>
              <a:t> </a:t>
            </a:r>
            <a:r>
              <a:rPr lang="sr-Cyrl-CS" dirty="0" smtClean="0"/>
              <a:t>пацијента</a:t>
            </a:r>
            <a:r>
              <a:rPr lang="en-US" dirty="0" smtClean="0"/>
              <a:t>, </a:t>
            </a:r>
            <a:r>
              <a:rPr lang="sr-Cyrl-CS" dirty="0" smtClean="0"/>
              <a:t>било</a:t>
            </a:r>
            <a:r>
              <a:rPr lang="en-US" dirty="0" smtClean="0"/>
              <a:t> </a:t>
            </a:r>
            <a:r>
              <a:rPr lang="sr-Cyrl-CS" dirty="0" smtClean="0"/>
              <a:t>у</a:t>
            </a:r>
            <a:r>
              <a:rPr lang="en-US" dirty="0" smtClean="0"/>
              <a:t> </a:t>
            </a:r>
            <a:r>
              <a:rPr lang="sr-Cyrl-CS" dirty="0" smtClean="0"/>
              <a:t>виду</a:t>
            </a:r>
            <a:r>
              <a:rPr lang="en-US" dirty="0" smtClean="0"/>
              <a:t> </a:t>
            </a:r>
            <a:r>
              <a:rPr lang="sr-Cyrl-CS" dirty="0" smtClean="0"/>
              <a:t>болова</a:t>
            </a:r>
            <a:r>
              <a:rPr lang="en-US" dirty="0" smtClean="0"/>
              <a:t> </a:t>
            </a:r>
            <a:r>
              <a:rPr lang="sr-Cyrl-CS" dirty="0" smtClean="0"/>
              <a:t>било</a:t>
            </a:r>
            <a:r>
              <a:rPr lang="en-US" dirty="0" smtClean="0"/>
              <a:t> </a:t>
            </a:r>
            <a:r>
              <a:rPr lang="sr-Cyrl-CS" dirty="0" smtClean="0"/>
              <a:t>у</a:t>
            </a:r>
            <a:r>
              <a:rPr lang="en-US" dirty="0" smtClean="0"/>
              <a:t> </a:t>
            </a:r>
            <a:r>
              <a:rPr lang="sr-Cyrl-CS" dirty="0" smtClean="0"/>
              <a:t>виду</a:t>
            </a:r>
            <a:r>
              <a:rPr lang="en-US" dirty="0" smtClean="0"/>
              <a:t> </a:t>
            </a:r>
            <a:r>
              <a:rPr lang="sr-Cyrl-CS" dirty="0" smtClean="0"/>
              <a:t>неких</a:t>
            </a:r>
            <a:r>
              <a:rPr lang="en-US" dirty="0" smtClean="0"/>
              <a:t> </a:t>
            </a:r>
            <a:r>
              <a:rPr lang="sr-Cyrl-CS" dirty="0" smtClean="0"/>
              <a:t>других</a:t>
            </a:r>
            <a:r>
              <a:rPr lang="en-US" dirty="0" smtClean="0"/>
              <a:t> </a:t>
            </a:r>
            <a:r>
              <a:rPr lang="sr-Cyrl-CS" dirty="0" smtClean="0"/>
              <a:t>тегоба</a:t>
            </a:r>
            <a:r>
              <a:rPr lang="en-US" dirty="0" smtClean="0"/>
              <a:t>.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sr-Cyrl-CS" dirty="0" smtClean="0"/>
              <a:t>У</a:t>
            </a:r>
            <a:r>
              <a:rPr lang="en-US" dirty="0" smtClean="0"/>
              <a:t> </a:t>
            </a:r>
            <a:r>
              <a:rPr lang="sr-Cyrl-CS" dirty="0" smtClean="0"/>
              <a:t>ове</a:t>
            </a:r>
            <a:r>
              <a:rPr lang="en-US" dirty="0" smtClean="0"/>
              <a:t>  </a:t>
            </a:r>
            <a:r>
              <a:rPr lang="sr-Cyrl-CS" dirty="0" smtClean="0"/>
              <a:t>малфорамције</a:t>
            </a:r>
            <a:r>
              <a:rPr lang="en-US" dirty="0" smtClean="0"/>
              <a:t> </a:t>
            </a:r>
            <a:r>
              <a:rPr lang="sr-Cyrl-CS" dirty="0" smtClean="0"/>
              <a:t>спадају</a:t>
            </a:r>
            <a:r>
              <a:rPr lang="en-US" dirty="0" smtClean="0"/>
              <a:t> </a:t>
            </a:r>
            <a:r>
              <a:rPr lang="sr-Cyrl-CS" dirty="0" smtClean="0"/>
              <a:t>малформације</a:t>
            </a:r>
            <a:r>
              <a:rPr lang="en-US" dirty="0" smtClean="0"/>
              <a:t> </a:t>
            </a:r>
            <a:r>
              <a:rPr lang="sr-Cyrl-CS" dirty="0" smtClean="0"/>
              <a:t>шака</a:t>
            </a:r>
            <a:r>
              <a:rPr lang="en-US" dirty="0" smtClean="0"/>
              <a:t> </a:t>
            </a:r>
            <a:r>
              <a:rPr lang="sr-Cyrl-CS" dirty="0" smtClean="0"/>
              <a:t>као</a:t>
            </a:r>
            <a:r>
              <a:rPr lang="en-US" dirty="0" smtClean="0"/>
              <a:t> </a:t>
            </a:r>
            <a:r>
              <a:rPr lang="sr-Cyrl-CS" dirty="0" smtClean="0"/>
              <a:t>што</a:t>
            </a:r>
            <a:r>
              <a:rPr lang="en-US" dirty="0" smtClean="0"/>
              <a:t> </a:t>
            </a:r>
            <a:r>
              <a:rPr lang="sr-Cyrl-CS" dirty="0" smtClean="0"/>
              <a:t>је</a:t>
            </a:r>
            <a:r>
              <a:rPr lang="en-US" dirty="0" smtClean="0"/>
              <a:t> </a:t>
            </a:r>
            <a:r>
              <a:rPr lang="sr-Cyrl-CS" dirty="0" smtClean="0"/>
              <a:t>пол</a:t>
            </a:r>
            <a:r>
              <a:rPr lang="en-US" dirty="0" smtClean="0"/>
              <a:t>y</a:t>
            </a:r>
            <a:r>
              <a:rPr lang="sr-Cyrl-CS" dirty="0" smtClean="0"/>
              <a:t>дактилиа</a:t>
            </a:r>
            <a:r>
              <a:rPr lang="en-US" dirty="0" smtClean="0"/>
              <a:t>, </a:t>
            </a:r>
            <a:r>
              <a:rPr lang="sr-Cyrl-CS" dirty="0" smtClean="0"/>
              <a:t>макродактилиа</a:t>
            </a:r>
            <a:r>
              <a:rPr lang="en-US" dirty="0" smtClean="0"/>
              <a:t> </a:t>
            </a:r>
            <a:r>
              <a:rPr lang="sr-Cyrl-CS" dirty="0" smtClean="0"/>
              <a:t>и</a:t>
            </a:r>
            <a:r>
              <a:rPr lang="en-US" dirty="0" smtClean="0"/>
              <a:t> </a:t>
            </a:r>
            <a:r>
              <a:rPr lang="sr-Cyrl-CS" dirty="0" smtClean="0"/>
              <a:t>др</a:t>
            </a:r>
            <a:r>
              <a:rPr lang="en-US" dirty="0" smtClean="0"/>
              <a:t>. , </a:t>
            </a:r>
            <a:r>
              <a:rPr lang="sr-Cyrl-CS" dirty="0" smtClean="0"/>
              <a:t>затим</a:t>
            </a:r>
            <a:r>
              <a:rPr lang="en-US" dirty="0" smtClean="0"/>
              <a:t> </a:t>
            </a:r>
            <a:r>
              <a:rPr lang="sr-Cyrl-CS" dirty="0" smtClean="0"/>
              <a:t>малформације</a:t>
            </a:r>
            <a:r>
              <a:rPr lang="en-US" dirty="0" smtClean="0"/>
              <a:t> </a:t>
            </a:r>
            <a:r>
              <a:rPr lang="sr-Cyrl-CS" dirty="0" smtClean="0"/>
              <a:t>стопала</a:t>
            </a:r>
            <a:r>
              <a:rPr lang="en-US" dirty="0" smtClean="0"/>
              <a:t> </a:t>
            </a:r>
            <a:r>
              <a:rPr lang="sr-Cyrl-CS" dirty="0" smtClean="0"/>
              <a:t>као</a:t>
            </a:r>
            <a:r>
              <a:rPr lang="en-US" dirty="0" smtClean="0"/>
              <a:t> </a:t>
            </a:r>
            <a:r>
              <a:rPr lang="sr-Cyrl-CS" dirty="0" smtClean="0"/>
              <a:t>што</a:t>
            </a:r>
            <a:r>
              <a:rPr lang="en-US" dirty="0" smtClean="0"/>
              <a:t> </a:t>
            </a:r>
            <a:r>
              <a:rPr lang="sr-Cyrl-CS" dirty="0" smtClean="0"/>
              <a:t>је</a:t>
            </a:r>
            <a:r>
              <a:rPr lang="en-US" dirty="0" smtClean="0"/>
              <a:t> </a:t>
            </a:r>
            <a:r>
              <a:rPr lang="sr-Cyrl-CS" dirty="0" smtClean="0"/>
              <a:t>хипертрофија</a:t>
            </a:r>
            <a:r>
              <a:rPr lang="en-US" dirty="0" smtClean="0"/>
              <a:t> </a:t>
            </a:r>
            <a:r>
              <a:rPr lang="sr-Cyrl-CS" dirty="0" smtClean="0"/>
              <a:t>стопала</a:t>
            </a:r>
            <a:r>
              <a:rPr lang="en-US" dirty="0" smtClean="0"/>
              <a:t> </a:t>
            </a:r>
            <a:r>
              <a:rPr lang="sr-Cyrl-CS" dirty="0" smtClean="0"/>
              <a:t>и</a:t>
            </a:r>
            <a:r>
              <a:rPr lang="en-US" dirty="0" smtClean="0"/>
              <a:t> </a:t>
            </a:r>
            <a:r>
              <a:rPr lang="sr-Cyrl-CS" dirty="0" smtClean="0"/>
              <a:t>др</a:t>
            </a:r>
            <a:r>
              <a:rPr lang="en-US" dirty="0" smtClean="0"/>
              <a:t>.</a:t>
            </a:r>
            <a:endParaRPr lang="en-US" dirty="0"/>
          </a:p>
        </p:txBody>
      </p:sp>
      <p:pic>
        <p:nvPicPr>
          <p:cNvPr id="4" name="Picture 3" descr="03_polydactylya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43600" y="4495800"/>
            <a:ext cx="2676525" cy="2133600"/>
          </a:xfrm>
          <a:prstGeom prst="rect">
            <a:avLst/>
          </a:prstGeom>
        </p:spPr>
      </p:pic>
      <p:pic>
        <p:nvPicPr>
          <p:cNvPr id="5" name="Picture 4" descr="polydactilia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67000" y="4495800"/>
            <a:ext cx="2743200" cy="2070100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8AEBBE-C661-47F7-B233-750F10083509}" type="slidenum">
              <a:rPr lang="en-US" smtClean="0"/>
              <a:pPr/>
              <a:t>14</a:t>
            </a:fld>
            <a:endParaRPr lang="en-US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4000" b="1" dirty="0" smtClean="0"/>
              <a:t>4. </a:t>
            </a:r>
            <a:r>
              <a:rPr lang="sr-Cyrl-CS" sz="4000" b="1" dirty="0" smtClean="0"/>
              <a:t>АМПУТАЦИЈА</a:t>
            </a:r>
            <a:r>
              <a:rPr lang="en-US" sz="4000" b="1" dirty="0" smtClean="0"/>
              <a:t> </a:t>
            </a:r>
            <a:r>
              <a:rPr lang="sr-Cyrl-CS" sz="4000" b="1" dirty="0" smtClean="0"/>
              <a:t/>
            </a:r>
            <a:br>
              <a:rPr lang="sr-Cyrl-CS" sz="4000" b="1" dirty="0" smtClean="0"/>
            </a:br>
            <a:r>
              <a:rPr lang="sr-Cyrl-CS" sz="4000" b="1" dirty="0" smtClean="0"/>
              <a:t>И</a:t>
            </a:r>
            <a:r>
              <a:rPr lang="en-US" sz="4000" b="1" dirty="0" smtClean="0"/>
              <a:t> </a:t>
            </a:r>
            <a:r>
              <a:rPr lang="sr-Cyrl-CS" sz="4000" b="1" dirty="0" smtClean="0"/>
              <a:t>ТЕХНИКЕ</a:t>
            </a:r>
            <a:r>
              <a:rPr lang="en-US" sz="4000" b="1" dirty="0" smtClean="0"/>
              <a:t> </a:t>
            </a:r>
            <a:r>
              <a:rPr lang="sr-Cyrl-CS" sz="4000" b="1" dirty="0" smtClean="0"/>
              <a:t>АПМПУТАЦИЈА</a:t>
            </a:r>
            <a:endParaRPr lang="en-US" sz="4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81200"/>
            <a:ext cx="8229600" cy="1524000"/>
          </a:xfrm>
          <a:solidFill>
            <a:schemeClr val="accent5">
              <a:lumMod val="40000"/>
              <a:lumOff val="60000"/>
            </a:schemeClr>
          </a:solidFill>
        </p:spPr>
        <p:txBody>
          <a:bodyPr>
            <a:normAutofit lnSpcReduction="10000"/>
          </a:bodyPr>
          <a:lstStyle/>
          <a:p>
            <a:pPr marL="0" indent="0" algn="just">
              <a:spcBef>
                <a:spcPts val="0"/>
              </a:spcBef>
              <a:buNone/>
            </a:pPr>
            <a:r>
              <a:rPr lang="sr-Cyrl-CS" sz="2400" b="1" dirty="0" smtClean="0"/>
              <a:t>Ампутација</a:t>
            </a:r>
            <a:r>
              <a:rPr lang="en-US" sz="2400" b="1" dirty="0" smtClean="0"/>
              <a:t> </a:t>
            </a:r>
            <a:r>
              <a:rPr lang="sr-Cyrl-CS" sz="2400" b="1" dirty="0" smtClean="0"/>
              <a:t>подразумева</a:t>
            </a:r>
            <a:r>
              <a:rPr lang="en-US" sz="2400" b="1" dirty="0" smtClean="0"/>
              <a:t> </a:t>
            </a:r>
            <a:r>
              <a:rPr lang="sr-Cyrl-CS" sz="2400" b="1" dirty="0" smtClean="0"/>
              <a:t>одстрањивање</a:t>
            </a:r>
            <a:r>
              <a:rPr lang="en-US" sz="2400" b="1" dirty="0" smtClean="0"/>
              <a:t> </a:t>
            </a:r>
            <a:r>
              <a:rPr lang="sr-Cyrl-CS" sz="2400" b="1" dirty="0" smtClean="0"/>
              <a:t>целог</a:t>
            </a:r>
            <a:r>
              <a:rPr lang="en-US" sz="2400" b="1" dirty="0" smtClean="0"/>
              <a:t> </a:t>
            </a:r>
            <a:r>
              <a:rPr lang="sr-Cyrl-CS" sz="2400" b="1" dirty="0" smtClean="0"/>
              <a:t>екртремитета</a:t>
            </a:r>
            <a:r>
              <a:rPr lang="en-US" sz="2400" b="1" dirty="0" smtClean="0"/>
              <a:t> </a:t>
            </a:r>
            <a:r>
              <a:rPr lang="sr-Cyrl-CS" sz="2400" b="1" dirty="0" smtClean="0"/>
              <a:t>или</a:t>
            </a:r>
            <a:r>
              <a:rPr lang="en-US" sz="2400" b="1" dirty="0" smtClean="0"/>
              <a:t> </a:t>
            </a:r>
            <a:r>
              <a:rPr lang="sr-Cyrl-CS" sz="2400" b="1" dirty="0" smtClean="0"/>
              <a:t>неког</a:t>
            </a:r>
            <a:r>
              <a:rPr lang="en-US" sz="2400" b="1" dirty="0" smtClean="0"/>
              <a:t> </a:t>
            </a:r>
            <a:r>
              <a:rPr lang="sr-Cyrl-CS" sz="2400" b="1" dirty="0" smtClean="0"/>
              <a:t>његовог</a:t>
            </a:r>
            <a:r>
              <a:rPr lang="en-US" sz="2400" b="1" dirty="0" smtClean="0"/>
              <a:t> </a:t>
            </a:r>
            <a:r>
              <a:rPr lang="sr-Cyrl-CS" sz="2400" b="1" dirty="0" smtClean="0"/>
              <a:t>дела</a:t>
            </a:r>
            <a:r>
              <a:rPr lang="en-US" sz="2400" b="1" dirty="0" smtClean="0"/>
              <a:t> </a:t>
            </a:r>
            <a:r>
              <a:rPr lang="sr-Cyrl-CS" sz="2400" b="1" dirty="0" smtClean="0"/>
              <a:t>који</a:t>
            </a:r>
            <a:r>
              <a:rPr lang="en-US" sz="2400" b="1" dirty="0" smtClean="0"/>
              <a:t> </a:t>
            </a:r>
            <a:r>
              <a:rPr lang="sr-Cyrl-CS" sz="2400" b="1" dirty="0" smtClean="0"/>
              <a:t>је</a:t>
            </a:r>
            <a:r>
              <a:rPr lang="en-US" sz="2400" b="1" dirty="0" smtClean="0"/>
              <a:t> </a:t>
            </a:r>
            <a:r>
              <a:rPr lang="sr-Cyrl-CS" sz="2400" b="1" dirty="0" smtClean="0"/>
              <a:t>оштећен</a:t>
            </a:r>
            <a:r>
              <a:rPr lang="en-US" sz="2400" b="1" dirty="0" smtClean="0"/>
              <a:t> </a:t>
            </a:r>
            <a:r>
              <a:rPr lang="sr-Cyrl-CS" sz="2400" b="1" dirty="0" smtClean="0"/>
              <a:t>повредом</a:t>
            </a:r>
            <a:r>
              <a:rPr lang="en-US" sz="2400" b="1" dirty="0" smtClean="0"/>
              <a:t> </a:t>
            </a:r>
            <a:r>
              <a:rPr lang="sr-Cyrl-CS" sz="2400" b="1" dirty="0" smtClean="0"/>
              <a:t>или</a:t>
            </a:r>
            <a:r>
              <a:rPr lang="en-US" sz="2400" b="1" dirty="0" smtClean="0"/>
              <a:t> </a:t>
            </a:r>
            <a:r>
              <a:rPr lang="sr-Cyrl-CS" sz="2400" b="1" dirty="0" smtClean="0"/>
              <a:t>болешћу</a:t>
            </a:r>
            <a:r>
              <a:rPr lang="en-US" sz="2400" b="1" dirty="0" smtClean="0"/>
              <a:t> </a:t>
            </a:r>
            <a:r>
              <a:rPr lang="sr-Cyrl-CS" sz="2400" b="1" dirty="0" smtClean="0"/>
              <a:t>и</a:t>
            </a:r>
            <a:r>
              <a:rPr lang="en-US" sz="2400" b="1" dirty="0" smtClean="0"/>
              <a:t> </a:t>
            </a:r>
            <a:r>
              <a:rPr lang="sr-Cyrl-CS" sz="2400" b="1" dirty="0" smtClean="0"/>
              <a:t>другим</a:t>
            </a:r>
            <a:r>
              <a:rPr lang="en-US" sz="2400" b="1" dirty="0" smtClean="0"/>
              <a:t> </a:t>
            </a:r>
            <a:r>
              <a:rPr lang="sr-Cyrl-CS" sz="2400" b="1" dirty="0" smtClean="0"/>
              <a:t>метода</a:t>
            </a:r>
            <a:r>
              <a:rPr lang="en-US" sz="2400" b="1" dirty="0" smtClean="0"/>
              <a:t> </a:t>
            </a:r>
            <a:r>
              <a:rPr lang="sr-Cyrl-CS" sz="2400" b="1" dirty="0" smtClean="0"/>
              <a:t>се</a:t>
            </a:r>
            <a:r>
              <a:rPr lang="en-US" sz="2400" b="1" dirty="0" smtClean="0"/>
              <a:t> </a:t>
            </a:r>
            <a:r>
              <a:rPr lang="sr-Cyrl-CS" sz="2400" b="1" dirty="0" smtClean="0"/>
              <a:t>не</a:t>
            </a:r>
            <a:r>
              <a:rPr lang="en-US" sz="2400" b="1" dirty="0" smtClean="0"/>
              <a:t>  </a:t>
            </a:r>
            <a:r>
              <a:rPr lang="sr-Cyrl-CS" sz="2400" b="1" dirty="0" smtClean="0"/>
              <a:t>може</a:t>
            </a:r>
            <a:r>
              <a:rPr lang="en-US" sz="2400" b="1" dirty="0" smtClean="0"/>
              <a:t> </a:t>
            </a:r>
            <a:r>
              <a:rPr lang="sr-Cyrl-CS" sz="2400" b="1" dirty="0" smtClean="0"/>
              <a:t>излечити</a:t>
            </a:r>
            <a:r>
              <a:rPr lang="en-US" sz="2400" b="1" dirty="0" smtClean="0"/>
              <a:t>. </a:t>
            </a: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381000" y="3657600"/>
            <a:ext cx="8382000" cy="3200400"/>
          </a:xfrm>
          <a:prstGeom prst="rect">
            <a:avLst/>
          </a:prstGeom>
        </p:spPr>
        <p:txBody>
          <a:bodyPr vert="horz">
            <a:normAutofit fontScale="92500" lnSpcReduction="10000"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tabLst/>
              <a:defRPr/>
            </a:pPr>
            <a:r>
              <a:rPr kumimoji="0" lang="sr-Cyrl-CS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Ампутација</a:t>
            </a: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sr-Cyrl-CS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може</a:t>
            </a: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sr-Cyrl-CS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бити</a:t>
            </a: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sr-Cyrl-CS" sz="2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отворена</a:t>
            </a:r>
            <a:r>
              <a:rPr kumimoji="0" lang="sr-Latn-CS" sz="2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sr-Cyrl-CS" sz="2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и</a:t>
            </a:r>
            <a:r>
              <a:rPr kumimoji="0" lang="sr-Latn-CS" sz="2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sr-Cyrl-CS" sz="2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затворена</a:t>
            </a:r>
            <a:r>
              <a:rPr kumimoji="0" lang="sr-Latn-CS" sz="2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.</a:t>
            </a:r>
            <a:endParaRPr kumimoji="0" lang="sr-Cyrl-CS" sz="26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tabLst/>
              <a:defRPr/>
            </a:pPr>
            <a:endParaRPr kumimoji="0" lang="sr-Latn-CS" sz="26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tabLst/>
              <a:defRPr/>
            </a:pPr>
            <a:r>
              <a:rPr kumimoji="0" lang="sr-Cyrl-CS" sz="2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Отворена</a:t>
            </a:r>
            <a:r>
              <a:rPr kumimoji="0" lang="sr-Latn-CS" sz="2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sr-Cyrl-CS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подразумева</a:t>
            </a:r>
            <a:r>
              <a:rPr kumimoji="0" lang="sr-Latn-CS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sr-Cyrl-CS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кружну</a:t>
            </a: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sr-Cyrl-CS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ампутацију</a:t>
            </a: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sr-Cyrl-CS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екстремитета</a:t>
            </a: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sr-Cyrl-CS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при</a:t>
            </a: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sr-Cyrl-CS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чему</a:t>
            </a: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sr-Cyrl-CS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се</a:t>
            </a: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sr-Cyrl-CS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кожа</a:t>
            </a: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</a:t>
            </a:r>
            <a:r>
              <a:rPr kumimoji="0" lang="sr-Cyrl-CS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поткожно</a:t>
            </a: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sr-Cyrl-CS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ткиво</a:t>
            </a: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</a:t>
            </a:r>
            <a:r>
              <a:rPr kumimoji="0" lang="sr-Cyrl-CS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мишићи</a:t>
            </a: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sr-Cyrl-CS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и</a:t>
            </a: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sr-Cyrl-CS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фасција</a:t>
            </a: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sr-Cyrl-CS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секу</a:t>
            </a: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sr-Cyrl-CS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у</a:t>
            </a: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sr-Cyrl-CS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истој</a:t>
            </a: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sr-Cyrl-CS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равни</a:t>
            </a:r>
            <a:r>
              <a:rPr kumimoji="0" lang="sr-Latn-CS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</a:t>
            </a:r>
            <a:r>
              <a:rPr kumimoji="0" lang="sr-Cyrl-CS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након</a:t>
            </a:r>
            <a:r>
              <a:rPr kumimoji="0" lang="sr-Latn-CS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sr-Cyrl-CS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чега</a:t>
            </a:r>
            <a:r>
              <a:rPr kumimoji="0" lang="sr-Latn-CS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sr-Cyrl-CS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се</a:t>
            </a:r>
            <a:r>
              <a:rPr kumimoji="0" lang="sr-Latn-CS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sr-Cyrl-CS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рана</a:t>
            </a:r>
            <a:r>
              <a:rPr kumimoji="0" lang="sr-Latn-CS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sr-Cyrl-CS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прекрива</a:t>
            </a:r>
            <a:r>
              <a:rPr kumimoji="0" lang="sr-Latn-CS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sr-Cyrl-CS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стерилном</a:t>
            </a:r>
            <a:r>
              <a:rPr kumimoji="0" lang="sr-Latn-CS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sr-Cyrl-CS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газом</a:t>
            </a:r>
            <a:r>
              <a:rPr kumimoji="0" lang="sr-Latn-CS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. </a:t>
            </a:r>
            <a:r>
              <a:rPr kumimoji="0" lang="sr-Cyrl-CS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Након</a:t>
            </a:r>
            <a:r>
              <a:rPr kumimoji="0" lang="sr-Latn-CS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sr-Cyrl-CS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тога</a:t>
            </a:r>
            <a:r>
              <a:rPr kumimoji="0" lang="sr-Latn-CS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sr-Cyrl-CS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се</a:t>
            </a:r>
            <a:r>
              <a:rPr kumimoji="0" lang="sr-Latn-CS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sr-Cyrl-CS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се</a:t>
            </a:r>
            <a:r>
              <a:rPr kumimoji="0" lang="sr-Latn-CS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sr-Cyrl-CS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на</a:t>
            </a:r>
            <a:r>
              <a:rPr kumimoji="0" lang="sr-Latn-CS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sr-Cyrl-CS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патрљак</a:t>
            </a:r>
            <a:r>
              <a:rPr kumimoji="0" lang="sr-Latn-CS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sr-Cyrl-CS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поставља</a:t>
            </a:r>
            <a:r>
              <a:rPr kumimoji="0" lang="sr-Latn-CS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sr-Cyrl-CS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кожна</a:t>
            </a:r>
            <a:r>
              <a:rPr kumimoji="0" lang="sr-Latn-CS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sr-Cyrl-CS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фракција</a:t>
            </a:r>
            <a:r>
              <a:rPr kumimoji="0" lang="sr-Latn-CS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sr-Cyrl-CS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од</a:t>
            </a:r>
            <a:r>
              <a:rPr kumimoji="0" lang="sr-Latn-CS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1,5-3 </a:t>
            </a:r>
            <a:r>
              <a:rPr kumimoji="0" lang="sr-Cyrl-CS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кг</a:t>
            </a:r>
            <a:r>
              <a:rPr kumimoji="0" lang="sr-Latn-CS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sr-Cyrl-CS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како</a:t>
            </a:r>
            <a:r>
              <a:rPr kumimoji="0" lang="sr-Latn-CS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sr-Cyrl-CS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би</a:t>
            </a:r>
            <a:r>
              <a:rPr kumimoji="0" lang="sr-Latn-CS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sr-Cyrl-CS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се</a:t>
            </a:r>
            <a:r>
              <a:rPr kumimoji="0" lang="sr-Latn-CS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sr-Cyrl-CS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спречила</a:t>
            </a:r>
            <a:r>
              <a:rPr kumimoji="0" lang="sr-Latn-CS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sr-Cyrl-CS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ретракцја</a:t>
            </a:r>
            <a:r>
              <a:rPr kumimoji="0" lang="sr-Latn-CS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sr-Cyrl-CS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коже</a:t>
            </a:r>
            <a:r>
              <a:rPr kumimoji="0" lang="sr-Latn-CS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sr-Cyrl-CS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патрљка</a:t>
            </a:r>
            <a:r>
              <a:rPr kumimoji="0" lang="sr-Latn-CS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. </a:t>
            </a:r>
            <a:r>
              <a:rPr kumimoji="0" lang="sr-Cyrl-CS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Овакав</a:t>
            </a:r>
            <a:r>
              <a:rPr kumimoji="0" lang="sr-Latn-CS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sr-Cyrl-CS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вид</a:t>
            </a:r>
            <a:r>
              <a:rPr kumimoji="0" lang="sr-Latn-CS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sr-Cyrl-CS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ампутације</a:t>
            </a:r>
            <a:r>
              <a:rPr kumimoji="0" lang="sr-Latn-CS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sr-Cyrl-CS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се</a:t>
            </a:r>
            <a:r>
              <a:rPr kumimoji="0" lang="sr-Latn-CS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sr-Cyrl-CS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ради</a:t>
            </a:r>
            <a:r>
              <a:rPr kumimoji="0" lang="sr-Latn-CS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sr-Cyrl-CS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у</a:t>
            </a:r>
            <a:r>
              <a:rPr kumimoji="0" lang="sr-Latn-CS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sr-Cyrl-CS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ратним</a:t>
            </a:r>
            <a:r>
              <a:rPr kumimoji="0" lang="sr-Latn-CS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sr-Cyrl-CS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условима</a:t>
            </a:r>
            <a:r>
              <a:rPr kumimoji="0" lang="sr-Latn-CS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</a:t>
            </a:r>
            <a:r>
              <a:rPr kumimoji="0" lang="sr-Cyrl-CS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код</a:t>
            </a:r>
            <a:r>
              <a:rPr kumimoji="0" lang="sr-Latn-CS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sr-Cyrl-CS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несрећа</a:t>
            </a:r>
            <a:r>
              <a:rPr kumimoji="0" lang="sr-Latn-CS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sr-Cyrl-CS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итд</a:t>
            </a:r>
            <a:r>
              <a:rPr kumimoji="0" lang="sr-Latn-CS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.</a:t>
            </a:r>
            <a:endParaRPr kumimoji="0" lang="en-US" sz="2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8AEBBE-C661-47F7-B233-750F10083509}" type="slidenum">
              <a:rPr lang="en-US" smtClean="0"/>
              <a:pPr/>
              <a:t>15</a:t>
            </a:fld>
            <a:endParaRPr lang="en-US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1981200"/>
          </a:xfrm>
        </p:spPr>
        <p:txBody>
          <a:bodyPr>
            <a:normAutofit/>
          </a:bodyPr>
          <a:lstStyle/>
          <a:p>
            <a:pPr marL="0" indent="0" algn="just">
              <a:spcBef>
                <a:spcPts val="0"/>
              </a:spcBef>
              <a:buNone/>
            </a:pPr>
            <a:r>
              <a:rPr lang="sr-Cyrl-CS" b="1" dirty="0" smtClean="0"/>
              <a:t>Затворене</a:t>
            </a:r>
            <a:r>
              <a:rPr lang="sr-Latn-CS" b="1" dirty="0" smtClean="0"/>
              <a:t> </a:t>
            </a:r>
            <a:r>
              <a:rPr lang="sr-Cyrl-CS" b="1" dirty="0" smtClean="0"/>
              <a:t>ампутације</a:t>
            </a:r>
            <a:r>
              <a:rPr lang="sr-Latn-CS" b="1" dirty="0" smtClean="0"/>
              <a:t> </a:t>
            </a:r>
            <a:r>
              <a:rPr lang="sr-Cyrl-CS" dirty="0" smtClean="0"/>
              <a:t>су</a:t>
            </a:r>
            <a:r>
              <a:rPr lang="sr-Latn-CS" dirty="0" smtClean="0"/>
              <a:t> </a:t>
            </a:r>
            <a:r>
              <a:rPr lang="sr-Cyrl-CS" dirty="0" smtClean="0"/>
              <a:t>посебан</a:t>
            </a:r>
            <a:r>
              <a:rPr lang="sr-Latn-CS" dirty="0" smtClean="0"/>
              <a:t> </a:t>
            </a:r>
            <a:r>
              <a:rPr lang="sr-Cyrl-CS" dirty="0" smtClean="0"/>
              <a:t>вид</a:t>
            </a:r>
            <a:r>
              <a:rPr lang="sr-Latn-CS" dirty="0" smtClean="0"/>
              <a:t> </a:t>
            </a:r>
            <a:r>
              <a:rPr lang="sr-Cyrl-CS" dirty="0" smtClean="0"/>
              <a:t>хирушког</a:t>
            </a:r>
            <a:r>
              <a:rPr lang="sr-Latn-CS" dirty="0" smtClean="0"/>
              <a:t> </a:t>
            </a:r>
            <a:r>
              <a:rPr lang="sr-Cyrl-CS" dirty="0" smtClean="0"/>
              <a:t>захвата</a:t>
            </a:r>
            <a:r>
              <a:rPr lang="sr-Latn-CS" dirty="0" smtClean="0"/>
              <a:t> </a:t>
            </a:r>
            <a:r>
              <a:rPr lang="sr-Cyrl-CS" dirty="0" smtClean="0"/>
              <a:t>које</a:t>
            </a:r>
            <a:r>
              <a:rPr lang="sr-Latn-CS" dirty="0" smtClean="0"/>
              <a:t> </a:t>
            </a:r>
            <a:r>
              <a:rPr lang="sr-Cyrl-CS" dirty="0" smtClean="0"/>
              <a:t>се</a:t>
            </a:r>
            <a:r>
              <a:rPr lang="sr-Latn-CS" dirty="0" smtClean="0"/>
              <a:t> </a:t>
            </a:r>
            <a:r>
              <a:rPr lang="sr-Cyrl-CS" dirty="0" smtClean="0"/>
              <a:t>обављају</a:t>
            </a:r>
            <a:r>
              <a:rPr lang="sr-Latn-CS" dirty="0" smtClean="0"/>
              <a:t> </a:t>
            </a:r>
            <a:r>
              <a:rPr lang="sr-Cyrl-CS" dirty="0" smtClean="0"/>
              <a:t>код</a:t>
            </a:r>
            <a:r>
              <a:rPr lang="sr-Latn-CS" dirty="0" smtClean="0"/>
              <a:t> </a:t>
            </a:r>
            <a:r>
              <a:rPr lang="sr-Cyrl-CS" dirty="0" smtClean="0"/>
              <a:t>планираних</a:t>
            </a:r>
            <a:r>
              <a:rPr lang="sr-Latn-CS" dirty="0" smtClean="0"/>
              <a:t> </a:t>
            </a:r>
            <a:r>
              <a:rPr lang="sr-Cyrl-CS" dirty="0" smtClean="0"/>
              <a:t>ампутација</a:t>
            </a:r>
            <a:r>
              <a:rPr lang="sr-Latn-CS" dirty="0" smtClean="0"/>
              <a:t> </a:t>
            </a:r>
            <a:r>
              <a:rPr lang="sr-Cyrl-CS" dirty="0" smtClean="0"/>
              <a:t>у</a:t>
            </a:r>
            <a:r>
              <a:rPr lang="sr-Latn-CS" dirty="0" smtClean="0"/>
              <a:t> </a:t>
            </a:r>
            <a:r>
              <a:rPr lang="sr-Cyrl-CS" dirty="0" smtClean="0"/>
              <a:t>случајевима</a:t>
            </a:r>
            <a:r>
              <a:rPr lang="sr-Latn-CS" dirty="0" smtClean="0"/>
              <a:t> </a:t>
            </a:r>
            <a:r>
              <a:rPr lang="sr-Cyrl-CS" dirty="0" smtClean="0"/>
              <a:t>постојања</a:t>
            </a:r>
            <a:r>
              <a:rPr lang="sr-Latn-CS" dirty="0" smtClean="0"/>
              <a:t> </a:t>
            </a:r>
            <a:r>
              <a:rPr lang="sr-Cyrl-CS" dirty="0" smtClean="0"/>
              <a:t>тумора</a:t>
            </a:r>
            <a:r>
              <a:rPr lang="sr-Latn-CS" dirty="0" smtClean="0"/>
              <a:t>, </a:t>
            </a:r>
            <a:r>
              <a:rPr lang="sr-Cyrl-CS" dirty="0" smtClean="0"/>
              <a:t>гангрене</a:t>
            </a:r>
            <a:r>
              <a:rPr lang="sr-Latn-CS" dirty="0" smtClean="0"/>
              <a:t>, </a:t>
            </a:r>
            <a:r>
              <a:rPr lang="sr-Cyrl-CS" dirty="0" smtClean="0"/>
              <a:t>деформација</a:t>
            </a:r>
            <a:r>
              <a:rPr lang="sr-Latn-CS" dirty="0" smtClean="0"/>
              <a:t> </a:t>
            </a:r>
            <a:r>
              <a:rPr lang="sr-Cyrl-CS" dirty="0" smtClean="0"/>
              <a:t>костију</a:t>
            </a:r>
            <a:r>
              <a:rPr lang="sr-Latn-CS" dirty="0" smtClean="0"/>
              <a:t> </a:t>
            </a:r>
            <a:r>
              <a:rPr lang="sr-Cyrl-CS" dirty="0" smtClean="0"/>
              <a:t>итд</a:t>
            </a:r>
            <a:r>
              <a:rPr lang="sr-Latn-CS" dirty="0" smtClean="0"/>
              <a:t>.</a:t>
            </a:r>
            <a:endParaRPr lang="sr-Cyrl-CS" dirty="0" smtClean="0"/>
          </a:p>
          <a:p>
            <a:pPr marL="0" indent="0" algn="just">
              <a:spcBef>
                <a:spcPts val="0"/>
              </a:spcBef>
              <a:buNone/>
            </a:pPr>
            <a:endParaRPr lang="sr-Latn-CS" dirty="0" smtClean="0"/>
          </a:p>
        </p:txBody>
      </p:sp>
      <p:sp>
        <p:nvSpPr>
          <p:cNvPr id="4" name="Rectangle 3"/>
          <p:cNvSpPr/>
          <p:nvPr/>
        </p:nvSpPr>
        <p:spPr>
          <a:xfrm>
            <a:off x="457200" y="3048000"/>
            <a:ext cx="8305800" cy="2893100"/>
          </a:xfrm>
          <a:prstGeom prst="rect">
            <a:avLst/>
          </a:prstGeom>
          <a:solidFill>
            <a:srgbClr val="FFCCFF"/>
          </a:solidFill>
        </p:spPr>
        <p:txBody>
          <a:bodyPr wrap="square">
            <a:spAutoFit/>
          </a:bodyPr>
          <a:lstStyle/>
          <a:p>
            <a:pPr algn="just"/>
            <a:r>
              <a:rPr lang="sr-Cyrl-CS" sz="2600" b="1" dirty="0" smtClean="0"/>
              <a:t>РЕАМПУТАЦИЈА</a:t>
            </a:r>
            <a:r>
              <a:rPr lang="sr-Latn-CS" sz="2600" dirty="0" smtClean="0"/>
              <a:t> </a:t>
            </a:r>
            <a:r>
              <a:rPr lang="sr-Cyrl-CS" sz="2600" dirty="0" smtClean="0"/>
              <a:t>представља</a:t>
            </a:r>
            <a:r>
              <a:rPr lang="sr-Latn-CS" sz="2600" dirty="0" smtClean="0"/>
              <a:t> </a:t>
            </a:r>
            <a:r>
              <a:rPr lang="sr-Cyrl-CS" sz="2600" dirty="0" smtClean="0"/>
              <a:t>поновну</a:t>
            </a:r>
            <a:r>
              <a:rPr lang="sr-Latn-CS" sz="2600" dirty="0" smtClean="0"/>
              <a:t> </a:t>
            </a:r>
            <a:r>
              <a:rPr lang="sr-Cyrl-CS" sz="2600" dirty="0" smtClean="0"/>
              <a:t>ампутацију</a:t>
            </a:r>
            <a:r>
              <a:rPr lang="sr-Latn-CS" sz="2600" dirty="0" smtClean="0"/>
              <a:t> </a:t>
            </a:r>
            <a:r>
              <a:rPr lang="sr-Cyrl-CS" sz="2600" dirty="0" smtClean="0"/>
              <a:t>патрљка</a:t>
            </a:r>
            <a:r>
              <a:rPr lang="sr-Latn-CS" sz="2600" dirty="0" smtClean="0"/>
              <a:t> </a:t>
            </a:r>
            <a:r>
              <a:rPr lang="sr-Cyrl-CS" sz="2600" dirty="0" smtClean="0"/>
              <a:t>који</a:t>
            </a:r>
            <a:r>
              <a:rPr lang="sr-Latn-CS" sz="2600" dirty="0" smtClean="0"/>
              <a:t> </a:t>
            </a:r>
            <a:r>
              <a:rPr lang="sr-Cyrl-CS" sz="2600" dirty="0" smtClean="0"/>
              <a:t>из</a:t>
            </a:r>
            <a:r>
              <a:rPr lang="sr-Latn-CS" sz="2600" dirty="0" smtClean="0"/>
              <a:t> </a:t>
            </a:r>
            <a:r>
              <a:rPr lang="sr-Cyrl-CS" sz="2600" dirty="0" smtClean="0"/>
              <a:t>неког</a:t>
            </a:r>
            <a:r>
              <a:rPr lang="sr-Latn-CS" sz="2600" dirty="0" smtClean="0"/>
              <a:t> </a:t>
            </a:r>
            <a:r>
              <a:rPr lang="sr-Cyrl-CS" sz="2600" dirty="0" smtClean="0"/>
              <a:t>разлога</a:t>
            </a:r>
            <a:r>
              <a:rPr lang="sr-Latn-CS" sz="2600" dirty="0" smtClean="0"/>
              <a:t> (</a:t>
            </a:r>
            <a:r>
              <a:rPr lang="sr-Cyrl-CS" sz="2600" dirty="0" smtClean="0"/>
              <a:t>инфекција</a:t>
            </a:r>
            <a:r>
              <a:rPr lang="sr-Latn-CS" sz="2600" dirty="0" smtClean="0"/>
              <a:t>, </a:t>
            </a:r>
            <a:r>
              <a:rPr lang="sr-Cyrl-CS" sz="2600" dirty="0" smtClean="0"/>
              <a:t>неадекватна</a:t>
            </a:r>
            <a:r>
              <a:rPr lang="sr-Latn-CS" sz="2600" dirty="0" smtClean="0"/>
              <a:t> </a:t>
            </a:r>
            <a:r>
              <a:rPr lang="sr-Cyrl-CS" sz="2600" dirty="0" smtClean="0"/>
              <a:t>дужина</a:t>
            </a:r>
            <a:r>
              <a:rPr lang="sr-Latn-CS" sz="2600" dirty="0" smtClean="0"/>
              <a:t>) </a:t>
            </a:r>
            <a:r>
              <a:rPr lang="sr-Cyrl-CS" sz="2600" dirty="0" smtClean="0"/>
              <a:t>није</a:t>
            </a:r>
            <a:r>
              <a:rPr lang="sr-Latn-CS" sz="2600" dirty="0" smtClean="0"/>
              <a:t> </a:t>
            </a:r>
            <a:r>
              <a:rPr lang="sr-Cyrl-CS" sz="2600" dirty="0" smtClean="0"/>
              <a:t>онакав</a:t>
            </a:r>
            <a:r>
              <a:rPr lang="sr-Latn-CS" sz="2600" dirty="0" smtClean="0"/>
              <a:t> </a:t>
            </a:r>
            <a:r>
              <a:rPr lang="sr-Cyrl-CS" sz="2600" dirty="0" smtClean="0"/>
              <a:t>какав</a:t>
            </a:r>
            <a:r>
              <a:rPr lang="sr-Latn-CS" sz="2600" dirty="0" smtClean="0"/>
              <a:t> </a:t>
            </a:r>
            <a:r>
              <a:rPr lang="sr-Cyrl-CS" sz="2600" dirty="0" smtClean="0"/>
              <a:t>би</a:t>
            </a:r>
            <a:r>
              <a:rPr lang="sr-Latn-CS" sz="2600" dirty="0" smtClean="0"/>
              <a:t> </a:t>
            </a:r>
            <a:r>
              <a:rPr lang="sr-Cyrl-CS" sz="2600" dirty="0" smtClean="0"/>
              <a:t>требао</a:t>
            </a:r>
            <a:r>
              <a:rPr lang="sr-Latn-CS" sz="2600" dirty="0" smtClean="0"/>
              <a:t> </a:t>
            </a:r>
            <a:r>
              <a:rPr lang="sr-Cyrl-CS" sz="2600" dirty="0" smtClean="0"/>
              <a:t>да</a:t>
            </a:r>
            <a:r>
              <a:rPr lang="sr-Latn-CS" sz="2600" dirty="0" smtClean="0"/>
              <a:t> </a:t>
            </a:r>
            <a:r>
              <a:rPr lang="sr-Cyrl-CS" sz="2600" dirty="0" smtClean="0"/>
              <a:t>буде</a:t>
            </a:r>
            <a:r>
              <a:rPr lang="sr-Latn-CS" sz="2600" dirty="0" smtClean="0"/>
              <a:t>.</a:t>
            </a:r>
          </a:p>
          <a:p>
            <a:pPr algn="just"/>
            <a:r>
              <a:rPr lang="sr-Cyrl-CS" sz="2600" b="1" i="1" dirty="0" smtClean="0"/>
              <a:t>То</a:t>
            </a:r>
            <a:r>
              <a:rPr lang="sr-Latn-CS" sz="2600" b="1" i="1" dirty="0" smtClean="0"/>
              <a:t> </a:t>
            </a:r>
            <a:r>
              <a:rPr lang="sr-Cyrl-CS" sz="2600" b="1" i="1" dirty="0" smtClean="0"/>
              <a:t>је</a:t>
            </a:r>
            <a:r>
              <a:rPr lang="sr-Latn-CS" sz="2600" b="1" i="1" dirty="0" smtClean="0"/>
              <a:t> </a:t>
            </a:r>
            <a:r>
              <a:rPr lang="sr-Cyrl-CS" sz="2600" b="1" i="1" dirty="0" smtClean="0"/>
              <a:t>посебан</a:t>
            </a:r>
            <a:r>
              <a:rPr lang="sr-Latn-CS" sz="2600" b="1" i="1" dirty="0" smtClean="0"/>
              <a:t> </a:t>
            </a:r>
            <a:r>
              <a:rPr lang="sr-Cyrl-CS" sz="2600" b="1" i="1" dirty="0" smtClean="0"/>
              <a:t>вид</a:t>
            </a:r>
            <a:r>
              <a:rPr lang="sr-Latn-CS" sz="2600" b="1" i="1" dirty="0" smtClean="0"/>
              <a:t> </a:t>
            </a:r>
            <a:r>
              <a:rPr lang="sr-Cyrl-CS" sz="2600" b="1" i="1" dirty="0" smtClean="0"/>
              <a:t>захвата</a:t>
            </a:r>
            <a:r>
              <a:rPr lang="sr-Latn-CS" sz="2600" b="1" i="1" dirty="0" smtClean="0"/>
              <a:t> </a:t>
            </a:r>
            <a:r>
              <a:rPr lang="sr-Cyrl-CS" sz="2600" b="1" i="1" dirty="0" smtClean="0"/>
              <a:t>јер</a:t>
            </a:r>
            <a:r>
              <a:rPr lang="sr-Latn-CS" sz="2600" b="1" i="1" dirty="0" smtClean="0"/>
              <a:t> </a:t>
            </a:r>
            <a:r>
              <a:rPr lang="sr-Cyrl-CS" sz="2600" b="1" i="1" dirty="0" smtClean="0"/>
              <a:t>се</a:t>
            </a:r>
            <a:r>
              <a:rPr lang="sr-Latn-CS" sz="2600" b="1" i="1" dirty="0" smtClean="0"/>
              <a:t> </a:t>
            </a:r>
            <a:r>
              <a:rPr lang="sr-Cyrl-CS" sz="2600" b="1" i="1" dirty="0" smtClean="0"/>
              <a:t>води</a:t>
            </a:r>
            <a:r>
              <a:rPr lang="sr-Latn-CS" sz="2600" b="1" i="1" dirty="0" smtClean="0"/>
              <a:t> </a:t>
            </a:r>
            <a:r>
              <a:rPr lang="sr-Cyrl-CS" sz="2600" b="1" i="1" dirty="0" smtClean="0"/>
              <a:t>рачуна</a:t>
            </a:r>
            <a:r>
              <a:rPr lang="sr-Latn-CS" sz="2600" b="1" i="1" dirty="0" smtClean="0"/>
              <a:t> </a:t>
            </a:r>
            <a:r>
              <a:rPr lang="sr-Cyrl-CS" sz="2600" b="1" i="1" dirty="0" smtClean="0"/>
              <a:t>да</a:t>
            </a:r>
            <a:r>
              <a:rPr lang="sr-Latn-CS" sz="2600" b="1" i="1" dirty="0" smtClean="0"/>
              <a:t> </a:t>
            </a:r>
            <a:r>
              <a:rPr lang="sr-Cyrl-CS" sz="2600" b="1" i="1" dirty="0" smtClean="0"/>
              <a:t>и</a:t>
            </a:r>
            <a:r>
              <a:rPr lang="sr-Latn-CS" sz="2600" b="1" i="1" dirty="0" smtClean="0"/>
              <a:t> </a:t>
            </a:r>
            <a:r>
              <a:rPr lang="sr-Cyrl-CS" sz="2600" b="1" i="1" dirty="0" smtClean="0"/>
              <a:t>реконтруисан</a:t>
            </a:r>
            <a:r>
              <a:rPr lang="sr-Latn-CS" sz="2600" b="1" i="1" dirty="0" smtClean="0"/>
              <a:t> </a:t>
            </a:r>
            <a:r>
              <a:rPr lang="sr-Cyrl-CS" sz="2600" b="1" i="1" dirty="0" smtClean="0"/>
              <a:t>патрљак</a:t>
            </a:r>
            <a:r>
              <a:rPr lang="sr-Latn-CS" sz="2600" b="1" i="1" dirty="0" smtClean="0"/>
              <a:t> </a:t>
            </a:r>
            <a:r>
              <a:rPr lang="sr-Cyrl-CS" sz="2600" b="1" i="1" dirty="0" smtClean="0"/>
              <a:t>може</a:t>
            </a:r>
            <a:r>
              <a:rPr lang="sr-Latn-CS" sz="2600" b="1" i="1" dirty="0" smtClean="0"/>
              <a:t> </a:t>
            </a:r>
            <a:r>
              <a:rPr lang="sr-Cyrl-CS" sz="2600" b="1" i="1" dirty="0" smtClean="0"/>
              <a:t>да</a:t>
            </a:r>
            <a:r>
              <a:rPr lang="sr-Latn-CS" sz="2600" b="1" i="1" dirty="0" smtClean="0"/>
              <a:t> </a:t>
            </a:r>
            <a:r>
              <a:rPr lang="sr-Cyrl-CS" sz="2600" b="1" i="1" dirty="0" smtClean="0"/>
              <a:t>носи</a:t>
            </a:r>
            <a:r>
              <a:rPr lang="sr-Latn-CS" sz="2600" b="1" i="1" dirty="0" smtClean="0"/>
              <a:t> </a:t>
            </a:r>
            <a:r>
              <a:rPr lang="sr-Cyrl-CS" sz="2600" b="1" i="1" dirty="0" smtClean="0"/>
              <a:t>одговарајућу</a:t>
            </a:r>
            <a:r>
              <a:rPr lang="sr-Latn-CS" sz="2600" b="1" i="1" dirty="0" smtClean="0"/>
              <a:t> </a:t>
            </a:r>
            <a:r>
              <a:rPr lang="sr-Cyrl-CS" sz="2600" b="1" i="1" dirty="0" smtClean="0"/>
              <a:t>протезу</a:t>
            </a:r>
            <a:r>
              <a:rPr lang="sr-Latn-CS" sz="2600" b="1" i="1" dirty="0" smtClean="0"/>
              <a:t>.</a:t>
            </a:r>
            <a:endParaRPr lang="en-US" sz="2600" b="1" i="1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8AEBBE-C661-47F7-B233-750F10083509}" type="slidenum">
              <a:rPr lang="en-US" smtClean="0"/>
              <a:pPr/>
              <a:t>16</a:t>
            </a:fld>
            <a:endParaRPr lang="en-US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2971800"/>
          </a:xfrm>
          <a:solidFill>
            <a:schemeClr val="accent2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marL="0" indent="0" algn="just">
              <a:spcBef>
                <a:spcPts val="0"/>
              </a:spcBef>
              <a:buNone/>
            </a:pPr>
            <a:r>
              <a:rPr lang="sr-Cyrl-CS" dirty="0" smtClean="0"/>
              <a:t>Термин</a:t>
            </a:r>
            <a:r>
              <a:rPr lang="sr-Latn-CS" dirty="0" smtClean="0"/>
              <a:t> </a:t>
            </a:r>
            <a:r>
              <a:rPr lang="sr-Latn-CS" b="1" dirty="0" smtClean="0"/>
              <a:t>“</a:t>
            </a:r>
            <a:r>
              <a:rPr lang="sr-Cyrl-CS" b="1" dirty="0" smtClean="0"/>
              <a:t>трансосална</a:t>
            </a:r>
            <a:r>
              <a:rPr lang="sr-Latn-CS" b="1" dirty="0" smtClean="0"/>
              <a:t> </a:t>
            </a:r>
            <a:r>
              <a:rPr lang="sr-Cyrl-CS" b="1" dirty="0" smtClean="0"/>
              <a:t>ампутација</a:t>
            </a:r>
            <a:r>
              <a:rPr lang="sr-Latn-CS" b="1" dirty="0" smtClean="0"/>
              <a:t>” </a:t>
            </a:r>
            <a:r>
              <a:rPr lang="sr-Cyrl-CS" dirty="0" smtClean="0"/>
              <a:t>означава</a:t>
            </a:r>
            <a:r>
              <a:rPr lang="sr-Latn-CS" dirty="0" smtClean="0"/>
              <a:t> </a:t>
            </a:r>
            <a:r>
              <a:rPr lang="sr-Cyrl-CS" dirty="0" smtClean="0"/>
              <a:t>захват</a:t>
            </a:r>
            <a:r>
              <a:rPr lang="sr-Latn-CS" dirty="0" smtClean="0"/>
              <a:t> </a:t>
            </a:r>
            <a:r>
              <a:rPr lang="sr-Cyrl-CS" dirty="0" smtClean="0"/>
              <a:t>када</a:t>
            </a:r>
            <a:r>
              <a:rPr lang="sr-Latn-CS" dirty="0" smtClean="0"/>
              <a:t> </a:t>
            </a:r>
            <a:r>
              <a:rPr lang="sr-Cyrl-CS" dirty="0" smtClean="0"/>
              <a:t>се</a:t>
            </a:r>
            <a:r>
              <a:rPr lang="sr-Latn-CS" dirty="0" smtClean="0"/>
              <a:t> </a:t>
            </a:r>
            <a:r>
              <a:rPr lang="sr-Cyrl-CS" dirty="0" smtClean="0"/>
              <a:t>трансверзалним</a:t>
            </a:r>
            <a:r>
              <a:rPr lang="sr-Latn-CS" dirty="0" smtClean="0"/>
              <a:t> </a:t>
            </a:r>
            <a:r>
              <a:rPr lang="sr-Cyrl-CS" dirty="0" smtClean="0"/>
              <a:t>пресеком</a:t>
            </a:r>
            <a:r>
              <a:rPr lang="sr-Latn-CS" dirty="0" smtClean="0"/>
              <a:t> </a:t>
            </a:r>
            <a:r>
              <a:rPr lang="sr-Cyrl-CS" dirty="0" smtClean="0"/>
              <a:t>дуге</a:t>
            </a:r>
            <a:r>
              <a:rPr lang="sr-Latn-CS" dirty="0" smtClean="0"/>
              <a:t> </a:t>
            </a:r>
            <a:r>
              <a:rPr lang="sr-Cyrl-CS" dirty="0" smtClean="0"/>
              <a:t>кости</a:t>
            </a:r>
            <a:r>
              <a:rPr lang="sr-Latn-CS" dirty="0" smtClean="0"/>
              <a:t> </a:t>
            </a:r>
            <a:r>
              <a:rPr lang="sr-Cyrl-CS" dirty="0" smtClean="0"/>
              <a:t>одстрањује</a:t>
            </a:r>
            <a:r>
              <a:rPr lang="sr-Latn-CS" dirty="0" smtClean="0"/>
              <a:t> </a:t>
            </a:r>
            <a:r>
              <a:rPr lang="sr-Cyrl-CS" dirty="0" smtClean="0"/>
              <a:t>неки</a:t>
            </a:r>
            <a:r>
              <a:rPr lang="sr-Latn-CS" dirty="0" smtClean="0"/>
              <a:t> </a:t>
            </a:r>
            <a:r>
              <a:rPr lang="sr-Cyrl-CS" dirty="0" smtClean="0"/>
              <a:t>део</a:t>
            </a:r>
            <a:r>
              <a:rPr lang="sr-Latn-CS" dirty="0" smtClean="0"/>
              <a:t> </a:t>
            </a:r>
            <a:r>
              <a:rPr lang="sr-Cyrl-CS" dirty="0" smtClean="0"/>
              <a:t>тела</a:t>
            </a:r>
            <a:r>
              <a:rPr lang="sr-Latn-CS" dirty="0" smtClean="0"/>
              <a:t> </a:t>
            </a:r>
            <a:r>
              <a:rPr lang="sr-Cyrl-CS" dirty="0" smtClean="0"/>
              <a:t>и</a:t>
            </a:r>
            <a:r>
              <a:rPr lang="sr-Latn-CS" dirty="0" smtClean="0"/>
              <a:t> </a:t>
            </a:r>
            <a:r>
              <a:rPr lang="sr-Cyrl-CS" dirty="0" smtClean="0"/>
              <a:t>она</a:t>
            </a:r>
            <a:r>
              <a:rPr lang="sr-Latn-CS" dirty="0" smtClean="0"/>
              <a:t> </a:t>
            </a:r>
            <a:r>
              <a:rPr lang="sr-Cyrl-CS" dirty="0" smtClean="0"/>
              <a:t>може</a:t>
            </a:r>
            <a:r>
              <a:rPr lang="sr-Latn-CS" dirty="0" smtClean="0"/>
              <a:t> </a:t>
            </a:r>
            <a:r>
              <a:rPr lang="sr-Cyrl-CS" dirty="0" smtClean="0"/>
              <a:t>бити</a:t>
            </a:r>
            <a:r>
              <a:rPr lang="sr-Latn-CS" dirty="0" smtClean="0"/>
              <a:t>:</a:t>
            </a:r>
          </a:p>
          <a:p>
            <a:pPr marL="0" indent="457200" algn="just">
              <a:spcBef>
                <a:spcPts val="0"/>
              </a:spcBef>
              <a:buFont typeface="Wingdings" pitchFamily="2" charset="2"/>
              <a:buChar char="q"/>
            </a:pPr>
            <a:r>
              <a:rPr lang="sr-Cyrl-CS" dirty="0" smtClean="0"/>
              <a:t>Трансрадијална</a:t>
            </a:r>
            <a:endParaRPr lang="sr-Latn-CS" dirty="0" smtClean="0"/>
          </a:p>
          <a:p>
            <a:pPr marL="0" indent="457200" algn="just">
              <a:spcBef>
                <a:spcPts val="0"/>
              </a:spcBef>
              <a:buFont typeface="Wingdings" pitchFamily="2" charset="2"/>
              <a:buChar char="q"/>
            </a:pPr>
            <a:r>
              <a:rPr lang="sr-Cyrl-CS" dirty="0" smtClean="0"/>
              <a:t>Трансхумерална</a:t>
            </a:r>
            <a:endParaRPr lang="sr-Latn-CS" dirty="0" smtClean="0"/>
          </a:p>
          <a:p>
            <a:pPr marL="0" indent="457200" algn="just">
              <a:spcBef>
                <a:spcPts val="0"/>
              </a:spcBef>
              <a:buFont typeface="Wingdings" pitchFamily="2" charset="2"/>
              <a:buChar char="q"/>
            </a:pPr>
            <a:r>
              <a:rPr lang="sr-Cyrl-CS" dirty="0" smtClean="0"/>
              <a:t>Трансфеморална</a:t>
            </a:r>
            <a:r>
              <a:rPr lang="sr-Latn-CS" dirty="0" smtClean="0"/>
              <a:t> </a:t>
            </a:r>
          </a:p>
          <a:p>
            <a:pPr marL="0" indent="457200" algn="just">
              <a:spcBef>
                <a:spcPts val="0"/>
              </a:spcBef>
              <a:buFont typeface="Wingdings" pitchFamily="2" charset="2"/>
              <a:buChar char="q"/>
            </a:pPr>
            <a:r>
              <a:rPr lang="sr-Cyrl-CS" dirty="0" smtClean="0"/>
              <a:t>Транскрурална</a:t>
            </a:r>
            <a:r>
              <a:rPr lang="sr-Latn-CS" dirty="0" smtClean="0"/>
              <a:t> </a:t>
            </a:r>
            <a:r>
              <a:rPr lang="sr-Cyrl-CS" dirty="0" smtClean="0"/>
              <a:t>и</a:t>
            </a:r>
            <a:r>
              <a:rPr lang="sr-Latn-CS" dirty="0" smtClean="0"/>
              <a:t> </a:t>
            </a:r>
            <a:r>
              <a:rPr lang="sr-Cyrl-CS" dirty="0" smtClean="0"/>
              <a:t>др</a:t>
            </a:r>
            <a:r>
              <a:rPr lang="sr-Latn-CS" dirty="0" smtClean="0"/>
              <a:t>.</a:t>
            </a:r>
          </a:p>
        </p:txBody>
      </p:sp>
      <p:sp>
        <p:nvSpPr>
          <p:cNvPr id="4" name="Rectangle 3"/>
          <p:cNvSpPr/>
          <p:nvPr/>
        </p:nvSpPr>
        <p:spPr>
          <a:xfrm>
            <a:off x="533400" y="4267200"/>
            <a:ext cx="8153400" cy="2062103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pPr algn="just"/>
            <a:endParaRPr lang="sr-Cyrl-CS" sz="2400" dirty="0" smtClean="0"/>
          </a:p>
          <a:p>
            <a:pPr algn="just"/>
            <a:r>
              <a:rPr lang="sr-Cyrl-CS" sz="2600" b="1" dirty="0" smtClean="0"/>
              <a:t>Дезартрикулација</a:t>
            </a:r>
            <a:r>
              <a:rPr lang="sr-Latn-CS" sz="2600" b="1" dirty="0" smtClean="0"/>
              <a:t> </a:t>
            </a:r>
            <a:r>
              <a:rPr lang="sr-Cyrl-CS" sz="2600" b="1" dirty="0" smtClean="0"/>
              <a:t>или</a:t>
            </a:r>
            <a:r>
              <a:rPr lang="sr-Latn-CS" sz="2600" b="1" dirty="0" smtClean="0"/>
              <a:t> </a:t>
            </a:r>
            <a:r>
              <a:rPr lang="sr-Cyrl-CS" sz="2600" b="1" dirty="0" smtClean="0"/>
              <a:t>егзартрикулација</a:t>
            </a:r>
            <a:r>
              <a:rPr lang="sr-Latn-CS" sz="2600" b="1" dirty="0" smtClean="0"/>
              <a:t> </a:t>
            </a:r>
            <a:r>
              <a:rPr lang="sr-Cyrl-CS" sz="2600" dirty="0" smtClean="0"/>
              <a:t>је</a:t>
            </a:r>
            <a:r>
              <a:rPr lang="sr-Latn-CS" sz="2600" dirty="0" smtClean="0"/>
              <a:t> </a:t>
            </a:r>
            <a:r>
              <a:rPr lang="sr-Cyrl-CS" sz="2600" dirty="0" smtClean="0"/>
              <a:t>ампутација</a:t>
            </a:r>
            <a:r>
              <a:rPr lang="sr-Latn-CS" sz="2600" dirty="0" smtClean="0"/>
              <a:t> </a:t>
            </a:r>
            <a:r>
              <a:rPr lang="sr-Cyrl-CS" sz="2600" dirty="0" smtClean="0"/>
              <a:t>где</a:t>
            </a:r>
            <a:r>
              <a:rPr lang="sr-Latn-CS" sz="2600" dirty="0" smtClean="0"/>
              <a:t> </a:t>
            </a:r>
            <a:r>
              <a:rPr lang="sr-Cyrl-CS" sz="2600" dirty="0" smtClean="0"/>
              <a:t>се</a:t>
            </a:r>
            <a:r>
              <a:rPr lang="sr-Latn-CS" sz="2600" dirty="0" smtClean="0"/>
              <a:t> </a:t>
            </a:r>
            <a:r>
              <a:rPr lang="sr-Cyrl-CS" sz="2600" dirty="0" smtClean="0"/>
              <a:t>одстрањење</a:t>
            </a:r>
            <a:r>
              <a:rPr lang="sr-Latn-CS" sz="2600" dirty="0" smtClean="0"/>
              <a:t> </a:t>
            </a:r>
            <a:r>
              <a:rPr lang="sr-Cyrl-CS" sz="2600" dirty="0" smtClean="0"/>
              <a:t>неког</a:t>
            </a:r>
            <a:r>
              <a:rPr lang="sr-Latn-CS" sz="2600" dirty="0" smtClean="0"/>
              <a:t> </a:t>
            </a:r>
            <a:r>
              <a:rPr lang="sr-Cyrl-CS" sz="2600" dirty="0" smtClean="0"/>
              <a:t>дела</a:t>
            </a:r>
            <a:r>
              <a:rPr lang="sr-Latn-CS" sz="2600" dirty="0" smtClean="0"/>
              <a:t> </a:t>
            </a:r>
            <a:r>
              <a:rPr lang="sr-Cyrl-CS" sz="2600" dirty="0" smtClean="0"/>
              <a:t>или</a:t>
            </a:r>
            <a:r>
              <a:rPr lang="sr-Latn-CS" sz="2600" dirty="0" smtClean="0"/>
              <a:t> </a:t>
            </a:r>
            <a:r>
              <a:rPr lang="sr-Cyrl-CS" sz="2600" dirty="0" smtClean="0"/>
              <a:t>целог</a:t>
            </a:r>
            <a:r>
              <a:rPr lang="sr-Latn-CS" sz="2600" dirty="0" smtClean="0"/>
              <a:t> </a:t>
            </a:r>
            <a:r>
              <a:rPr lang="sr-Cyrl-CS" sz="2600" dirty="0" smtClean="0"/>
              <a:t>екстремитета</a:t>
            </a:r>
            <a:r>
              <a:rPr lang="sr-Latn-CS" sz="2600" dirty="0" smtClean="0"/>
              <a:t> </a:t>
            </a:r>
            <a:r>
              <a:rPr lang="sr-Cyrl-CS" sz="2600" dirty="0" smtClean="0"/>
              <a:t>врши</a:t>
            </a:r>
            <a:r>
              <a:rPr lang="sr-Latn-CS" sz="2600" dirty="0" smtClean="0"/>
              <a:t> </a:t>
            </a:r>
            <a:r>
              <a:rPr lang="sr-Cyrl-CS" sz="2600" dirty="0" smtClean="0"/>
              <a:t>на</a:t>
            </a:r>
            <a:r>
              <a:rPr lang="sr-Latn-CS" sz="2600" dirty="0" smtClean="0"/>
              <a:t> </a:t>
            </a:r>
            <a:r>
              <a:rPr lang="sr-Cyrl-CS" sz="2600" dirty="0" smtClean="0"/>
              <a:t>нивоу</a:t>
            </a:r>
            <a:r>
              <a:rPr lang="sr-Latn-CS" sz="2600" dirty="0" smtClean="0"/>
              <a:t> </a:t>
            </a:r>
            <a:r>
              <a:rPr lang="sr-Cyrl-CS" sz="2600" dirty="0" smtClean="0"/>
              <a:t>зглобне</a:t>
            </a:r>
            <a:r>
              <a:rPr lang="sr-Latn-CS" sz="2600" dirty="0" smtClean="0"/>
              <a:t> </a:t>
            </a:r>
            <a:r>
              <a:rPr lang="sr-Cyrl-CS" sz="2600" dirty="0" smtClean="0"/>
              <a:t>пукотине</a:t>
            </a:r>
            <a:r>
              <a:rPr lang="sr-Latn-CS" sz="2600" dirty="0" smtClean="0"/>
              <a:t>.</a:t>
            </a:r>
          </a:p>
          <a:p>
            <a:pPr algn="just"/>
            <a:r>
              <a:rPr lang="sr-Cyrl-CS" sz="2600" dirty="0" smtClean="0"/>
              <a:t>Ради</a:t>
            </a:r>
            <a:r>
              <a:rPr lang="sr-Latn-CS" sz="2600" dirty="0" smtClean="0"/>
              <a:t> </a:t>
            </a:r>
            <a:r>
              <a:rPr lang="sr-Cyrl-CS" sz="2600" dirty="0" smtClean="0"/>
              <a:t>се</a:t>
            </a:r>
            <a:r>
              <a:rPr lang="sr-Latn-CS" sz="2600" dirty="0" smtClean="0"/>
              <a:t> </a:t>
            </a:r>
            <a:r>
              <a:rPr lang="sr-Cyrl-CS" sz="2600" dirty="0" smtClean="0"/>
              <a:t>на</a:t>
            </a:r>
            <a:r>
              <a:rPr lang="sr-Latn-CS" sz="2600" dirty="0" smtClean="0"/>
              <a:t> </a:t>
            </a:r>
            <a:r>
              <a:rPr lang="sr-Cyrl-CS" sz="2600" dirty="0" smtClean="0"/>
              <a:t>рамену</a:t>
            </a:r>
            <a:r>
              <a:rPr lang="sr-Latn-CS" sz="2600" dirty="0" smtClean="0"/>
              <a:t>, </a:t>
            </a:r>
            <a:r>
              <a:rPr lang="sr-Cyrl-CS" sz="2600" dirty="0" smtClean="0"/>
              <a:t>колену</a:t>
            </a:r>
            <a:r>
              <a:rPr lang="sr-Latn-CS" sz="2600" dirty="0" smtClean="0"/>
              <a:t>, </a:t>
            </a:r>
            <a:r>
              <a:rPr lang="sr-Cyrl-CS" sz="2600" dirty="0" smtClean="0"/>
              <a:t>лакту</a:t>
            </a:r>
            <a:r>
              <a:rPr lang="sr-Latn-CS" sz="2600" dirty="0" smtClean="0"/>
              <a:t> </a:t>
            </a:r>
            <a:r>
              <a:rPr lang="sr-Cyrl-CS" sz="2600" dirty="0" smtClean="0"/>
              <a:t>итд</a:t>
            </a:r>
            <a:r>
              <a:rPr lang="sr-Latn-CS" sz="2600" dirty="0" smtClean="0"/>
              <a:t>.</a:t>
            </a:r>
            <a:endParaRPr lang="en-US" sz="26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8AEBBE-C661-47F7-B233-750F10083509}" type="slidenum">
              <a:rPr lang="en-US" smtClean="0"/>
              <a:pPr/>
              <a:t>17</a:t>
            </a:fld>
            <a:endParaRPr lang="en-US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sr-Cyrl-CS" sz="4000" b="1" spc="300" dirty="0" smtClean="0"/>
              <a:t>ТЕХНИКЕ</a:t>
            </a:r>
            <a:r>
              <a:rPr lang="sr-Latn-CS" sz="4000" b="1" spc="300" dirty="0" smtClean="0"/>
              <a:t> </a:t>
            </a:r>
            <a:r>
              <a:rPr lang="sr-Cyrl-CS" sz="4000" b="1" spc="300" dirty="0" smtClean="0"/>
              <a:t>АМПУТАЦИЈЕ</a:t>
            </a:r>
            <a:endParaRPr lang="en-US" sz="4000" b="1" spc="3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981200"/>
            <a:ext cx="8229600" cy="4389120"/>
          </a:xfrm>
        </p:spPr>
        <p:txBody>
          <a:bodyPr>
            <a:noAutofit/>
          </a:bodyPr>
          <a:lstStyle/>
          <a:p>
            <a:pPr marL="0" indent="457200">
              <a:lnSpc>
                <a:spcPct val="150000"/>
              </a:lnSpc>
              <a:spcBef>
                <a:spcPts val="0"/>
              </a:spcBef>
              <a:buFont typeface="Wingdings" pitchFamily="2" charset="2"/>
              <a:buChar char="q"/>
            </a:pPr>
            <a:r>
              <a:rPr lang="sr-Cyrl-CS" sz="2800" b="1" dirty="0" smtClean="0">
                <a:solidFill>
                  <a:srgbClr val="C00000"/>
                </a:solidFill>
              </a:rPr>
              <a:t>РОХЕМПТОН</a:t>
            </a:r>
            <a:r>
              <a:rPr lang="sr-Latn-CS" sz="2800" b="1" dirty="0" smtClean="0">
                <a:solidFill>
                  <a:srgbClr val="C00000"/>
                </a:solidFill>
              </a:rPr>
              <a:t> </a:t>
            </a:r>
            <a:r>
              <a:rPr lang="sr-Cyrl-CS" sz="2800" b="1" dirty="0" smtClean="0">
                <a:solidFill>
                  <a:srgbClr val="C00000"/>
                </a:solidFill>
              </a:rPr>
              <a:t> ТЕХНИКА</a:t>
            </a:r>
            <a:endParaRPr lang="sr-Latn-CS" sz="2800" b="1" dirty="0" smtClean="0">
              <a:solidFill>
                <a:srgbClr val="C00000"/>
              </a:solidFill>
            </a:endParaRPr>
          </a:p>
          <a:p>
            <a:pPr marL="0" indent="457200">
              <a:lnSpc>
                <a:spcPct val="150000"/>
              </a:lnSpc>
              <a:spcBef>
                <a:spcPts val="0"/>
              </a:spcBef>
              <a:buFont typeface="Wingdings" pitchFamily="2" charset="2"/>
              <a:buChar char="q"/>
            </a:pPr>
            <a:r>
              <a:rPr lang="sr-Cyrl-CS" sz="2800" b="1" dirty="0" smtClean="0">
                <a:solidFill>
                  <a:srgbClr val="00B0F0"/>
                </a:solidFill>
              </a:rPr>
              <a:t>ОСТЕОМИОПЛАСТИЧНА</a:t>
            </a:r>
            <a:r>
              <a:rPr lang="sr-Latn-CS" sz="2800" b="1" dirty="0" smtClean="0">
                <a:solidFill>
                  <a:srgbClr val="00B0F0"/>
                </a:solidFill>
              </a:rPr>
              <a:t> </a:t>
            </a:r>
            <a:r>
              <a:rPr lang="sr-Cyrl-CS" sz="2800" b="1" dirty="0" smtClean="0">
                <a:solidFill>
                  <a:srgbClr val="00B0F0"/>
                </a:solidFill>
              </a:rPr>
              <a:t>ТЕХНИКА</a:t>
            </a:r>
            <a:endParaRPr lang="sr-Latn-CS" sz="2800" b="1" dirty="0" smtClean="0">
              <a:solidFill>
                <a:srgbClr val="00B0F0"/>
              </a:solidFill>
            </a:endParaRPr>
          </a:p>
          <a:p>
            <a:pPr marL="0" indent="457200">
              <a:lnSpc>
                <a:spcPct val="150000"/>
              </a:lnSpc>
              <a:spcBef>
                <a:spcPts val="0"/>
              </a:spcBef>
              <a:buFont typeface="Wingdings" pitchFamily="2" charset="2"/>
              <a:buChar char="q"/>
            </a:pPr>
            <a:r>
              <a:rPr lang="sr-Cyrl-CS" sz="2800" b="1" dirty="0" smtClean="0">
                <a:solidFill>
                  <a:srgbClr val="FFC000"/>
                </a:solidFill>
              </a:rPr>
              <a:t>МИОПЛАСТИЧНА</a:t>
            </a:r>
            <a:r>
              <a:rPr lang="sr-Latn-CS" sz="2800" b="1" dirty="0" smtClean="0">
                <a:solidFill>
                  <a:srgbClr val="FFC000"/>
                </a:solidFill>
              </a:rPr>
              <a:t> </a:t>
            </a:r>
            <a:r>
              <a:rPr lang="sr-Cyrl-CS" sz="2800" b="1" dirty="0" smtClean="0">
                <a:solidFill>
                  <a:srgbClr val="FFC000"/>
                </a:solidFill>
              </a:rPr>
              <a:t>ТЕХНИКА</a:t>
            </a:r>
            <a:endParaRPr lang="sr-Latn-CS" sz="2800" b="1" dirty="0" smtClean="0">
              <a:solidFill>
                <a:srgbClr val="FFC000"/>
              </a:solidFill>
            </a:endParaRPr>
          </a:p>
          <a:p>
            <a:pPr marL="0" indent="457200">
              <a:lnSpc>
                <a:spcPct val="150000"/>
              </a:lnSpc>
              <a:spcBef>
                <a:spcPts val="0"/>
              </a:spcBef>
              <a:buFont typeface="Wingdings" pitchFamily="2" charset="2"/>
              <a:buChar char="q"/>
            </a:pPr>
            <a:r>
              <a:rPr lang="sr-Cyrl-CS" sz="2800" b="1" dirty="0" smtClean="0">
                <a:solidFill>
                  <a:srgbClr val="E80AA9"/>
                </a:solidFill>
              </a:rPr>
              <a:t>ТЕХНИКА</a:t>
            </a:r>
            <a:r>
              <a:rPr lang="sr-Latn-CS" sz="2800" b="1" dirty="0" smtClean="0">
                <a:solidFill>
                  <a:srgbClr val="E80AA9"/>
                </a:solidFill>
              </a:rPr>
              <a:t> </a:t>
            </a:r>
            <a:r>
              <a:rPr lang="sr-Cyrl-CS" sz="2800" b="1" dirty="0" smtClean="0">
                <a:solidFill>
                  <a:srgbClr val="E80AA9"/>
                </a:solidFill>
              </a:rPr>
              <a:t>АМПУТАЦИЈЕ</a:t>
            </a:r>
            <a:r>
              <a:rPr lang="sr-Latn-CS" sz="2800" b="1" dirty="0" smtClean="0">
                <a:solidFill>
                  <a:srgbClr val="E80AA9"/>
                </a:solidFill>
              </a:rPr>
              <a:t> </a:t>
            </a:r>
            <a:r>
              <a:rPr lang="sr-Cyrl-CS" sz="2800" b="1" dirty="0" smtClean="0">
                <a:solidFill>
                  <a:srgbClr val="E80AA9"/>
                </a:solidFill>
              </a:rPr>
              <a:t>С</a:t>
            </a:r>
            <a:r>
              <a:rPr lang="sr-Latn-CS" sz="2800" b="1" dirty="0" smtClean="0">
                <a:solidFill>
                  <a:srgbClr val="E80AA9"/>
                </a:solidFill>
              </a:rPr>
              <a:t> </a:t>
            </a:r>
            <a:r>
              <a:rPr lang="sr-Cyrl-CS" sz="2800" b="1" dirty="0" smtClean="0">
                <a:solidFill>
                  <a:srgbClr val="E80AA9"/>
                </a:solidFill>
              </a:rPr>
              <a:t>МИОДЕЗОМ</a:t>
            </a:r>
            <a:endParaRPr lang="sr-Latn-CS" sz="2800" b="1" dirty="0" smtClean="0">
              <a:solidFill>
                <a:srgbClr val="E80AA9"/>
              </a:solidFill>
            </a:endParaRPr>
          </a:p>
          <a:p>
            <a:pPr marL="0" indent="457200">
              <a:lnSpc>
                <a:spcPct val="150000"/>
              </a:lnSpc>
              <a:spcBef>
                <a:spcPts val="0"/>
              </a:spcBef>
              <a:buFont typeface="Wingdings" pitchFamily="2" charset="2"/>
              <a:buChar char="q"/>
            </a:pPr>
            <a:r>
              <a:rPr lang="sr-Cyrl-CS" sz="2800" b="1" dirty="0" smtClean="0">
                <a:solidFill>
                  <a:schemeClr val="accent3">
                    <a:lumMod val="75000"/>
                  </a:schemeClr>
                </a:solidFill>
              </a:rPr>
              <a:t>ВАЈСОВА</a:t>
            </a:r>
            <a:r>
              <a:rPr lang="sr-Latn-CS" sz="2800" b="1" dirty="0" smtClean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sr-Cyrl-CS" sz="2800" b="1" dirty="0" smtClean="0">
                <a:solidFill>
                  <a:schemeClr val="accent3">
                    <a:lumMod val="75000"/>
                  </a:schemeClr>
                </a:solidFill>
              </a:rPr>
              <a:t>ТЕХНИКА</a:t>
            </a:r>
            <a:endParaRPr lang="sr-Latn-CS" sz="2800" b="1" dirty="0" smtClean="0">
              <a:solidFill>
                <a:schemeClr val="accent3">
                  <a:lumMod val="75000"/>
                </a:schemeClr>
              </a:solidFill>
            </a:endParaRPr>
          </a:p>
          <a:p>
            <a:pPr marL="0" indent="457200">
              <a:lnSpc>
                <a:spcPct val="150000"/>
              </a:lnSpc>
              <a:spcBef>
                <a:spcPts val="0"/>
              </a:spcBef>
              <a:buFont typeface="Wingdings" pitchFamily="2" charset="2"/>
              <a:buChar char="q"/>
            </a:pPr>
            <a:r>
              <a:rPr lang="sr-Cyrl-CS" sz="2800" dirty="0" smtClean="0"/>
              <a:t>ДРУГЕ</a:t>
            </a:r>
            <a:r>
              <a:rPr lang="sr-Latn-CS" sz="2800" dirty="0" smtClean="0"/>
              <a:t> </a:t>
            </a:r>
            <a:r>
              <a:rPr lang="sr-Cyrl-CS" sz="2800" dirty="0" smtClean="0"/>
              <a:t>ТЕХНИКЕ</a:t>
            </a:r>
            <a:endParaRPr lang="sr-Latn-CS" sz="28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8AEBBE-C661-47F7-B233-750F10083509}" type="slidenum">
              <a:rPr lang="en-US" smtClean="0"/>
              <a:pPr/>
              <a:t>18</a:t>
            </a:fld>
            <a:endParaRPr lang="en-US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685800"/>
          </a:xfrm>
          <a:solidFill>
            <a:schemeClr val="accent5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sr-Cyrl-CS" sz="4000" b="1" dirty="0" smtClean="0"/>
              <a:t>Рохемптон</a:t>
            </a:r>
            <a:r>
              <a:rPr lang="sr-Latn-CS" sz="4000" b="1" dirty="0" smtClean="0"/>
              <a:t> </a:t>
            </a:r>
            <a:r>
              <a:rPr lang="sr-Cyrl-CS" sz="4000" b="1" dirty="0" smtClean="0"/>
              <a:t>техника</a:t>
            </a:r>
            <a:endParaRPr lang="en-US" sz="4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5105400"/>
          </a:xfrm>
          <a:solidFill>
            <a:schemeClr val="accent5">
              <a:lumMod val="40000"/>
              <a:lumOff val="60000"/>
            </a:schemeClr>
          </a:solidFill>
        </p:spPr>
        <p:txBody>
          <a:bodyPr>
            <a:normAutofit fontScale="85000" lnSpcReduction="20000"/>
          </a:bodyPr>
          <a:lstStyle/>
          <a:p>
            <a:pPr marL="0" indent="0" algn="just">
              <a:spcBef>
                <a:spcPts val="0"/>
              </a:spcBef>
              <a:buNone/>
            </a:pPr>
            <a:r>
              <a:rPr lang="sr-Cyrl-CS" b="1" dirty="0" smtClean="0"/>
              <a:t>Ову</a:t>
            </a:r>
            <a:r>
              <a:rPr lang="sr-Latn-CS" b="1" dirty="0" smtClean="0"/>
              <a:t> </a:t>
            </a:r>
            <a:r>
              <a:rPr lang="sr-Cyrl-CS" b="1" dirty="0" smtClean="0"/>
              <a:t>технику</a:t>
            </a:r>
            <a:r>
              <a:rPr lang="sr-Latn-CS" b="1" dirty="0" smtClean="0"/>
              <a:t> </a:t>
            </a:r>
            <a:r>
              <a:rPr lang="sr-Cyrl-CS" b="1" dirty="0" smtClean="0"/>
              <a:t>је</a:t>
            </a:r>
            <a:r>
              <a:rPr lang="sr-Latn-CS" b="1" dirty="0" smtClean="0"/>
              <a:t> </a:t>
            </a:r>
            <a:r>
              <a:rPr lang="sr-Cyrl-CS" b="1" dirty="0" smtClean="0"/>
              <a:t>дао</a:t>
            </a:r>
            <a:r>
              <a:rPr lang="sr-Latn-CS" b="1" dirty="0" smtClean="0"/>
              <a:t> </a:t>
            </a:r>
            <a:r>
              <a:rPr lang="sr-Cyrl-CS" b="1" dirty="0" smtClean="0"/>
              <a:t>британски</a:t>
            </a:r>
            <a:r>
              <a:rPr lang="sr-Latn-CS" b="1" dirty="0" smtClean="0"/>
              <a:t> </a:t>
            </a:r>
            <a:r>
              <a:rPr lang="sr-Cyrl-CS" b="1" dirty="0" smtClean="0"/>
              <a:t>центар</a:t>
            </a:r>
            <a:r>
              <a:rPr lang="sr-Latn-CS" b="1" dirty="0" smtClean="0"/>
              <a:t> </a:t>
            </a:r>
            <a:r>
              <a:rPr lang="sr-Cyrl-CS" b="1" dirty="0" smtClean="0"/>
              <a:t>за</a:t>
            </a:r>
            <a:r>
              <a:rPr lang="sr-Latn-CS" b="1" dirty="0" smtClean="0"/>
              <a:t> </a:t>
            </a:r>
            <a:r>
              <a:rPr lang="sr-Cyrl-CS" b="1" dirty="0" smtClean="0"/>
              <a:t>ампутације</a:t>
            </a:r>
            <a:r>
              <a:rPr lang="sr-Latn-CS" b="1" dirty="0" smtClean="0"/>
              <a:t> </a:t>
            </a:r>
            <a:r>
              <a:rPr lang="sr-Cyrl-CS" b="1" dirty="0" smtClean="0"/>
              <a:t>у</a:t>
            </a:r>
            <a:r>
              <a:rPr lang="sr-Latn-CS" b="1" dirty="0" smtClean="0"/>
              <a:t> </a:t>
            </a:r>
            <a:r>
              <a:rPr lang="sr-Cyrl-CS" b="1" dirty="0" smtClean="0"/>
              <a:t>Рохемптону</a:t>
            </a:r>
            <a:r>
              <a:rPr lang="sr-Latn-CS" b="1" dirty="0" smtClean="0"/>
              <a:t>, </a:t>
            </a:r>
            <a:r>
              <a:rPr lang="sr-Cyrl-CS" b="1" dirty="0" smtClean="0"/>
              <a:t>по</a:t>
            </a:r>
            <a:r>
              <a:rPr lang="sr-Latn-CS" b="1" dirty="0" smtClean="0"/>
              <a:t> </a:t>
            </a:r>
            <a:r>
              <a:rPr lang="sr-Cyrl-CS" b="1" dirty="0" smtClean="0"/>
              <a:t>чему</a:t>
            </a:r>
            <a:r>
              <a:rPr lang="sr-Latn-CS" b="1" dirty="0" smtClean="0"/>
              <a:t> </a:t>
            </a:r>
            <a:r>
              <a:rPr lang="sr-Cyrl-CS" b="1" dirty="0" smtClean="0"/>
              <a:t>је</a:t>
            </a:r>
            <a:r>
              <a:rPr lang="sr-Latn-CS" b="1" dirty="0" smtClean="0"/>
              <a:t> </a:t>
            </a:r>
            <a:r>
              <a:rPr lang="sr-Cyrl-CS" b="1" dirty="0" smtClean="0"/>
              <a:t>ова</a:t>
            </a:r>
            <a:r>
              <a:rPr lang="sr-Latn-CS" b="1" dirty="0" smtClean="0"/>
              <a:t> </a:t>
            </a:r>
            <a:r>
              <a:rPr lang="sr-Cyrl-CS" b="1" dirty="0" smtClean="0"/>
              <a:t>техника</a:t>
            </a:r>
            <a:r>
              <a:rPr lang="sr-Latn-CS" b="1" dirty="0" smtClean="0"/>
              <a:t> </a:t>
            </a:r>
            <a:r>
              <a:rPr lang="sr-Cyrl-CS" b="1" dirty="0" smtClean="0"/>
              <a:t>и</a:t>
            </a:r>
            <a:r>
              <a:rPr lang="sr-Latn-CS" b="1" dirty="0" smtClean="0"/>
              <a:t> </a:t>
            </a:r>
            <a:r>
              <a:rPr lang="sr-Cyrl-CS" b="1" dirty="0" smtClean="0"/>
              <a:t>добила</a:t>
            </a:r>
            <a:r>
              <a:rPr lang="sr-Latn-CS" b="1" dirty="0" smtClean="0"/>
              <a:t> </a:t>
            </a:r>
            <a:r>
              <a:rPr lang="sr-Cyrl-CS" b="1" dirty="0" smtClean="0"/>
              <a:t>име</a:t>
            </a:r>
            <a:r>
              <a:rPr lang="sr-Latn-CS" dirty="0" smtClean="0"/>
              <a:t>.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sr-Cyrl-CS" dirty="0" smtClean="0"/>
              <a:t>Ова</a:t>
            </a:r>
            <a:r>
              <a:rPr lang="sr-Latn-CS" dirty="0" smtClean="0"/>
              <a:t> </a:t>
            </a:r>
            <a:r>
              <a:rPr lang="sr-Cyrl-CS" dirty="0" smtClean="0"/>
              <a:t>техника</a:t>
            </a:r>
            <a:r>
              <a:rPr lang="sr-Latn-CS" dirty="0" smtClean="0"/>
              <a:t> </a:t>
            </a:r>
            <a:r>
              <a:rPr lang="sr-Cyrl-CS" dirty="0" smtClean="0"/>
              <a:t>подразумева</a:t>
            </a:r>
            <a:r>
              <a:rPr lang="sr-Latn-CS" dirty="0" smtClean="0"/>
              <a:t> </a:t>
            </a:r>
            <a:r>
              <a:rPr lang="sr-Cyrl-CS" dirty="0" smtClean="0"/>
              <a:t>ослобађање</a:t>
            </a:r>
            <a:r>
              <a:rPr lang="sr-Latn-CS" dirty="0" smtClean="0"/>
              <a:t> </a:t>
            </a:r>
            <a:r>
              <a:rPr lang="sr-Cyrl-CS" dirty="0" smtClean="0"/>
              <a:t>два</a:t>
            </a:r>
            <a:r>
              <a:rPr lang="sr-Latn-CS" dirty="0" smtClean="0"/>
              <a:t> </a:t>
            </a:r>
            <a:r>
              <a:rPr lang="sr-Cyrl-CS" dirty="0" smtClean="0"/>
              <a:t>повијена</a:t>
            </a:r>
            <a:r>
              <a:rPr lang="sr-Latn-CS" dirty="0" smtClean="0"/>
              <a:t> </a:t>
            </a:r>
            <a:r>
              <a:rPr lang="sr-Cyrl-CS" dirty="0" smtClean="0"/>
              <a:t>режња</a:t>
            </a:r>
            <a:r>
              <a:rPr lang="sr-Latn-CS" dirty="0" smtClean="0"/>
              <a:t> </a:t>
            </a:r>
            <a:r>
              <a:rPr lang="sr-Cyrl-CS" dirty="0" smtClean="0"/>
              <a:t>коже</a:t>
            </a:r>
            <a:r>
              <a:rPr lang="sr-Latn-CS" dirty="0" smtClean="0"/>
              <a:t> </a:t>
            </a:r>
            <a:r>
              <a:rPr lang="sr-Cyrl-CS" dirty="0" smtClean="0"/>
              <a:t>вентрално</a:t>
            </a:r>
            <a:r>
              <a:rPr lang="sr-Latn-CS" dirty="0" smtClean="0"/>
              <a:t> </a:t>
            </a:r>
            <a:r>
              <a:rPr lang="sr-Cyrl-CS" dirty="0" smtClean="0"/>
              <a:t>и</a:t>
            </a:r>
            <a:r>
              <a:rPr lang="sr-Latn-CS" dirty="0" smtClean="0"/>
              <a:t> </a:t>
            </a:r>
            <a:r>
              <a:rPr lang="sr-Cyrl-CS" dirty="0" smtClean="0"/>
              <a:t>дорзално</a:t>
            </a:r>
            <a:r>
              <a:rPr lang="sr-Latn-CS" dirty="0" smtClean="0"/>
              <a:t>, </a:t>
            </a:r>
            <a:r>
              <a:rPr lang="sr-Cyrl-CS" dirty="0" smtClean="0"/>
              <a:t>након</a:t>
            </a:r>
            <a:r>
              <a:rPr lang="sr-Latn-CS" dirty="0" smtClean="0"/>
              <a:t> </a:t>
            </a:r>
            <a:r>
              <a:rPr lang="sr-Cyrl-CS" dirty="0" smtClean="0"/>
              <a:t>чега</a:t>
            </a:r>
            <a:r>
              <a:rPr lang="sr-Latn-CS" dirty="0" smtClean="0"/>
              <a:t> </a:t>
            </a:r>
            <a:r>
              <a:rPr lang="sr-Cyrl-CS" dirty="0" smtClean="0"/>
              <a:t>се</a:t>
            </a:r>
            <a:r>
              <a:rPr lang="sr-Latn-CS" dirty="0" smtClean="0"/>
              <a:t> </a:t>
            </a:r>
            <a:r>
              <a:rPr lang="sr-Cyrl-CS" dirty="0" smtClean="0"/>
              <a:t>мишићи</a:t>
            </a:r>
            <a:r>
              <a:rPr lang="sr-Latn-CS" dirty="0" smtClean="0"/>
              <a:t> </a:t>
            </a:r>
            <a:r>
              <a:rPr lang="sr-Cyrl-CS" dirty="0" smtClean="0"/>
              <a:t>и</a:t>
            </a:r>
            <a:r>
              <a:rPr lang="sr-Latn-CS" dirty="0" smtClean="0"/>
              <a:t> </a:t>
            </a:r>
            <a:r>
              <a:rPr lang="sr-Cyrl-CS" dirty="0" smtClean="0"/>
              <a:t>кости</a:t>
            </a:r>
            <a:r>
              <a:rPr lang="sr-Latn-CS" dirty="0" smtClean="0"/>
              <a:t> </a:t>
            </a:r>
            <a:r>
              <a:rPr lang="sr-Cyrl-CS" dirty="0" smtClean="0"/>
              <a:t>секу</a:t>
            </a:r>
            <a:r>
              <a:rPr lang="sr-Latn-CS" dirty="0" smtClean="0"/>
              <a:t> </a:t>
            </a:r>
            <a:r>
              <a:rPr lang="sr-Cyrl-CS" dirty="0" smtClean="0"/>
              <a:t>попречно</a:t>
            </a:r>
            <a:r>
              <a:rPr lang="sr-Latn-CS" dirty="0" smtClean="0"/>
              <a:t>. </a:t>
            </a:r>
            <a:r>
              <a:rPr lang="sr-Cyrl-CS" dirty="0" smtClean="0"/>
              <a:t>Око</a:t>
            </a:r>
            <a:r>
              <a:rPr lang="sr-Latn-CS" dirty="0" smtClean="0"/>
              <a:t> </a:t>
            </a:r>
            <a:r>
              <a:rPr lang="sr-Cyrl-CS" dirty="0" smtClean="0"/>
              <a:t>базе</a:t>
            </a:r>
            <a:r>
              <a:rPr lang="sr-Latn-CS" dirty="0" smtClean="0"/>
              <a:t> </a:t>
            </a:r>
            <a:r>
              <a:rPr lang="sr-Cyrl-CS" dirty="0" smtClean="0"/>
              <a:t>поменутих</a:t>
            </a:r>
            <a:r>
              <a:rPr lang="sr-Latn-CS" dirty="0" smtClean="0"/>
              <a:t> </a:t>
            </a:r>
            <a:r>
              <a:rPr lang="sr-Cyrl-CS" dirty="0" smtClean="0"/>
              <a:t>режњева</a:t>
            </a:r>
            <a:r>
              <a:rPr lang="sr-Latn-CS" dirty="0" smtClean="0"/>
              <a:t> </a:t>
            </a:r>
            <a:r>
              <a:rPr lang="sr-Cyrl-CS" dirty="0" smtClean="0"/>
              <a:t>се</a:t>
            </a:r>
            <a:r>
              <a:rPr lang="sr-Latn-CS" dirty="0" smtClean="0"/>
              <a:t> </a:t>
            </a:r>
            <a:r>
              <a:rPr lang="sr-Cyrl-CS" dirty="0" smtClean="0"/>
              <a:t>живци</a:t>
            </a:r>
            <a:r>
              <a:rPr lang="sr-Latn-CS" dirty="0" smtClean="0"/>
              <a:t> </a:t>
            </a:r>
            <a:r>
              <a:rPr lang="sr-Cyrl-CS" dirty="0" smtClean="0"/>
              <a:t>натегну</a:t>
            </a:r>
            <a:r>
              <a:rPr lang="sr-Latn-CS" dirty="0" smtClean="0"/>
              <a:t> </a:t>
            </a:r>
            <a:r>
              <a:rPr lang="sr-Cyrl-CS" dirty="0" smtClean="0"/>
              <a:t>и</a:t>
            </a:r>
            <a:r>
              <a:rPr lang="sr-Latn-CS" dirty="0" smtClean="0"/>
              <a:t> </a:t>
            </a:r>
            <a:r>
              <a:rPr lang="sr-Cyrl-CS" dirty="0" smtClean="0"/>
              <a:t>око</a:t>
            </a:r>
            <a:r>
              <a:rPr lang="sr-Latn-CS" dirty="0" smtClean="0"/>
              <a:t> 2 </a:t>
            </a:r>
            <a:r>
              <a:rPr lang="sr-Cyrl-CS" dirty="0" smtClean="0"/>
              <a:t>цм</a:t>
            </a:r>
            <a:r>
              <a:rPr lang="sr-Latn-CS" dirty="0" smtClean="0"/>
              <a:t> </a:t>
            </a:r>
            <a:r>
              <a:rPr lang="sr-Cyrl-CS" dirty="0" smtClean="0"/>
              <a:t>проксималне</a:t>
            </a:r>
            <a:r>
              <a:rPr lang="sr-Latn-CS" dirty="0" smtClean="0"/>
              <a:t> </a:t>
            </a:r>
            <a:r>
              <a:rPr lang="sr-Cyrl-CS" dirty="0" smtClean="0"/>
              <a:t>исеку</a:t>
            </a:r>
            <a:r>
              <a:rPr lang="sr-Latn-CS" dirty="0" smtClean="0"/>
              <a:t> </a:t>
            </a:r>
            <a:r>
              <a:rPr lang="sr-Cyrl-CS" dirty="0" smtClean="0"/>
              <a:t>како</a:t>
            </a:r>
            <a:r>
              <a:rPr lang="sr-Latn-CS" dirty="0" smtClean="0"/>
              <a:t> </a:t>
            </a:r>
            <a:r>
              <a:rPr lang="sr-Cyrl-CS" dirty="0" smtClean="0"/>
              <a:t>би</a:t>
            </a:r>
            <a:r>
              <a:rPr lang="sr-Latn-CS" dirty="0" smtClean="0"/>
              <a:t> </a:t>
            </a:r>
            <a:r>
              <a:rPr lang="sr-Cyrl-CS" dirty="0" smtClean="0"/>
              <a:t>се</a:t>
            </a:r>
            <a:r>
              <a:rPr lang="sr-Latn-CS" dirty="0" smtClean="0"/>
              <a:t> </a:t>
            </a:r>
            <a:r>
              <a:rPr lang="sr-Cyrl-CS" dirty="0" smtClean="0"/>
              <a:t>постигла</a:t>
            </a:r>
            <a:r>
              <a:rPr lang="sr-Latn-CS" dirty="0" smtClean="0"/>
              <a:t> </a:t>
            </a:r>
            <a:r>
              <a:rPr lang="sr-Cyrl-CS" dirty="0" smtClean="0"/>
              <a:t>њихова</a:t>
            </a:r>
            <a:r>
              <a:rPr lang="sr-Latn-CS" dirty="0" smtClean="0"/>
              <a:t> </a:t>
            </a:r>
            <a:r>
              <a:rPr lang="sr-Cyrl-CS" dirty="0" smtClean="0"/>
              <a:t>ретракција</a:t>
            </a:r>
            <a:r>
              <a:rPr lang="sr-Latn-CS" dirty="0" smtClean="0"/>
              <a:t>, </a:t>
            </a:r>
            <a:r>
              <a:rPr lang="sr-Cyrl-CS" dirty="0" smtClean="0"/>
              <a:t>али</a:t>
            </a:r>
            <a:r>
              <a:rPr lang="sr-Latn-CS" dirty="0" smtClean="0"/>
              <a:t> </a:t>
            </a:r>
            <a:r>
              <a:rPr lang="sr-Cyrl-CS" dirty="0" smtClean="0"/>
              <a:t>се</a:t>
            </a:r>
            <a:r>
              <a:rPr lang="sr-Latn-CS" dirty="0" smtClean="0"/>
              <a:t> </a:t>
            </a:r>
            <a:r>
              <a:rPr lang="sr-Cyrl-CS" dirty="0" smtClean="0"/>
              <a:t>не</a:t>
            </a:r>
            <a:r>
              <a:rPr lang="sr-Latn-CS" dirty="0" smtClean="0"/>
              <a:t> </a:t>
            </a:r>
            <a:r>
              <a:rPr lang="sr-Cyrl-CS" dirty="0" smtClean="0"/>
              <a:t>смеју</a:t>
            </a:r>
            <a:r>
              <a:rPr lang="sr-Latn-CS" dirty="0" smtClean="0"/>
              <a:t> </a:t>
            </a:r>
            <a:r>
              <a:rPr lang="sr-Cyrl-CS" dirty="0" smtClean="0"/>
              <a:t>претерано</a:t>
            </a:r>
            <a:r>
              <a:rPr lang="sr-Latn-CS" dirty="0" smtClean="0"/>
              <a:t> </a:t>
            </a:r>
            <a:r>
              <a:rPr lang="sr-Cyrl-CS" dirty="0" smtClean="0"/>
              <a:t>скратити</a:t>
            </a:r>
            <a:r>
              <a:rPr lang="sr-Latn-CS" dirty="0" smtClean="0"/>
              <a:t> </a:t>
            </a:r>
            <a:r>
              <a:rPr lang="sr-Cyrl-CS" dirty="0" smtClean="0"/>
              <a:t>јер</a:t>
            </a:r>
            <a:r>
              <a:rPr lang="sr-Latn-CS" dirty="0" smtClean="0"/>
              <a:t> </a:t>
            </a:r>
            <a:r>
              <a:rPr lang="sr-Cyrl-CS" dirty="0" smtClean="0"/>
              <a:t>у</a:t>
            </a:r>
            <a:r>
              <a:rPr lang="sr-Latn-CS" dirty="0" smtClean="0"/>
              <a:t> </a:t>
            </a:r>
            <a:r>
              <a:rPr lang="sr-Cyrl-CS" dirty="0" smtClean="0"/>
              <a:t>супротном</a:t>
            </a:r>
            <a:r>
              <a:rPr lang="sr-Latn-CS" dirty="0" smtClean="0"/>
              <a:t> </a:t>
            </a:r>
            <a:r>
              <a:rPr lang="sr-Cyrl-CS" dirty="0" smtClean="0"/>
              <a:t>може</a:t>
            </a:r>
            <a:r>
              <a:rPr lang="sr-Latn-CS" dirty="0" smtClean="0"/>
              <a:t> </a:t>
            </a:r>
            <a:r>
              <a:rPr lang="sr-Cyrl-CS" dirty="0" smtClean="0"/>
              <a:t>настати</a:t>
            </a:r>
            <a:r>
              <a:rPr lang="sr-Latn-CS" dirty="0" smtClean="0"/>
              <a:t> </a:t>
            </a:r>
            <a:r>
              <a:rPr lang="sr-Cyrl-CS" dirty="0" smtClean="0"/>
              <a:t>анестетична</a:t>
            </a:r>
            <a:r>
              <a:rPr lang="sr-Latn-CS" dirty="0" smtClean="0"/>
              <a:t> </a:t>
            </a:r>
            <a:r>
              <a:rPr lang="sr-Cyrl-CS" dirty="0" smtClean="0"/>
              <a:t>зона</a:t>
            </a:r>
            <a:r>
              <a:rPr lang="sr-Latn-CS" dirty="0" smtClean="0"/>
              <a:t> </a:t>
            </a:r>
            <a:r>
              <a:rPr lang="sr-Cyrl-CS" dirty="0" smtClean="0"/>
              <a:t>или</a:t>
            </a:r>
            <a:r>
              <a:rPr lang="sr-Latn-CS" dirty="0" smtClean="0"/>
              <a:t> </a:t>
            </a:r>
            <a:r>
              <a:rPr lang="sr-Cyrl-CS" dirty="0" smtClean="0"/>
              <a:t>појава</a:t>
            </a:r>
            <a:r>
              <a:rPr lang="sr-Latn-CS" dirty="0" smtClean="0"/>
              <a:t> </a:t>
            </a:r>
            <a:r>
              <a:rPr lang="sr-Cyrl-CS" dirty="0" smtClean="0"/>
              <a:t>улцерација</a:t>
            </a:r>
            <a:r>
              <a:rPr lang="sr-Latn-CS" dirty="0" smtClean="0"/>
              <a:t> </a:t>
            </a:r>
            <a:r>
              <a:rPr lang="sr-Cyrl-CS" dirty="0" smtClean="0"/>
              <a:t>које</a:t>
            </a:r>
            <a:r>
              <a:rPr lang="sr-Latn-CS" dirty="0" smtClean="0"/>
              <a:t> </a:t>
            </a:r>
            <a:r>
              <a:rPr lang="sr-Cyrl-CS" dirty="0" smtClean="0"/>
              <a:t>захтевају</a:t>
            </a:r>
            <a:r>
              <a:rPr lang="sr-Latn-CS" dirty="0" smtClean="0"/>
              <a:t> </a:t>
            </a:r>
            <a:r>
              <a:rPr lang="sr-Cyrl-CS" dirty="0" smtClean="0"/>
              <a:t>реампутацију</a:t>
            </a:r>
            <a:r>
              <a:rPr lang="sr-Latn-CS" dirty="0" smtClean="0"/>
              <a:t>. </a:t>
            </a:r>
            <a:r>
              <a:rPr lang="sr-Cyrl-CS" dirty="0" smtClean="0"/>
              <a:t>Након</a:t>
            </a:r>
            <a:r>
              <a:rPr lang="sr-Latn-CS" dirty="0" smtClean="0"/>
              <a:t> </a:t>
            </a:r>
            <a:r>
              <a:rPr lang="sr-Cyrl-CS" dirty="0" smtClean="0"/>
              <a:t>изведеног</a:t>
            </a:r>
            <a:r>
              <a:rPr lang="sr-Latn-CS" dirty="0" smtClean="0"/>
              <a:t> </a:t>
            </a:r>
            <a:r>
              <a:rPr lang="sr-Cyrl-CS" dirty="0" smtClean="0"/>
              <a:t>захвата</a:t>
            </a:r>
            <a:r>
              <a:rPr lang="sr-Latn-CS" dirty="0" smtClean="0"/>
              <a:t> </a:t>
            </a:r>
            <a:r>
              <a:rPr lang="sr-Cyrl-CS" dirty="0" smtClean="0"/>
              <a:t>рана</a:t>
            </a:r>
            <a:r>
              <a:rPr lang="sr-Latn-CS" dirty="0" smtClean="0"/>
              <a:t> </a:t>
            </a:r>
            <a:r>
              <a:rPr lang="sr-Cyrl-CS" dirty="0" smtClean="0"/>
              <a:t>се</a:t>
            </a:r>
            <a:r>
              <a:rPr lang="sr-Latn-CS" dirty="0" smtClean="0"/>
              <a:t> </a:t>
            </a:r>
            <a:r>
              <a:rPr lang="sr-Cyrl-CS" dirty="0" smtClean="0"/>
              <a:t>дренира</a:t>
            </a:r>
            <a:r>
              <a:rPr lang="sr-Latn-CS" dirty="0" smtClean="0"/>
              <a:t> 24</a:t>
            </a:r>
            <a:r>
              <a:rPr lang="sr-Cyrl-CS" dirty="0" smtClean="0"/>
              <a:t>х</a:t>
            </a:r>
            <a:r>
              <a:rPr lang="sr-Latn-CS" dirty="0" smtClean="0"/>
              <a:t>.</a:t>
            </a:r>
            <a:endParaRPr lang="sr-Cyrl-CS" dirty="0" smtClean="0"/>
          </a:p>
          <a:p>
            <a:pPr marL="0" indent="0" algn="just">
              <a:spcBef>
                <a:spcPts val="0"/>
              </a:spcBef>
              <a:buNone/>
            </a:pPr>
            <a:endParaRPr lang="sr-Latn-CS" dirty="0" smtClean="0"/>
          </a:p>
          <a:p>
            <a:pPr marL="0" indent="0" algn="just">
              <a:spcBef>
                <a:spcPts val="0"/>
              </a:spcBef>
              <a:buNone/>
            </a:pPr>
            <a:r>
              <a:rPr lang="sr-Cyrl-CS" dirty="0" smtClean="0"/>
              <a:t>Треба</a:t>
            </a:r>
            <a:r>
              <a:rPr lang="sr-Latn-CS" dirty="0" smtClean="0"/>
              <a:t> </a:t>
            </a:r>
            <a:r>
              <a:rPr lang="sr-Cyrl-CS" dirty="0" smtClean="0"/>
              <a:t>водити</a:t>
            </a:r>
            <a:r>
              <a:rPr lang="sr-Latn-CS" dirty="0" smtClean="0"/>
              <a:t> </a:t>
            </a:r>
            <a:r>
              <a:rPr lang="sr-Cyrl-CS" dirty="0" smtClean="0"/>
              <a:t>рачуна</a:t>
            </a:r>
            <a:r>
              <a:rPr lang="sr-Latn-CS" dirty="0" smtClean="0"/>
              <a:t> </a:t>
            </a:r>
            <a:r>
              <a:rPr lang="sr-Cyrl-CS" dirty="0" smtClean="0"/>
              <a:t>о</a:t>
            </a:r>
            <a:r>
              <a:rPr lang="sr-Latn-CS" dirty="0" smtClean="0"/>
              <a:t> </a:t>
            </a:r>
            <a:r>
              <a:rPr lang="sr-Cyrl-CS" dirty="0" smtClean="0"/>
              <a:t>поткожном</a:t>
            </a:r>
            <a:r>
              <a:rPr lang="sr-Latn-CS" dirty="0" smtClean="0"/>
              <a:t> </a:t>
            </a:r>
            <a:r>
              <a:rPr lang="sr-Cyrl-CS" dirty="0" smtClean="0"/>
              <a:t>ткиву</a:t>
            </a:r>
            <a:r>
              <a:rPr lang="sr-Latn-CS" dirty="0" smtClean="0"/>
              <a:t> </a:t>
            </a:r>
            <a:r>
              <a:rPr lang="sr-Cyrl-CS" dirty="0" smtClean="0"/>
              <a:t>и</a:t>
            </a:r>
            <a:r>
              <a:rPr lang="sr-Latn-CS" dirty="0" smtClean="0"/>
              <a:t> </a:t>
            </a:r>
            <a:r>
              <a:rPr lang="sr-Cyrl-CS" dirty="0" smtClean="0"/>
              <a:t>фасцији</a:t>
            </a:r>
            <a:r>
              <a:rPr lang="sr-Latn-CS" dirty="0" smtClean="0"/>
              <a:t> </a:t>
            </a:r>
            <a:r>
              <a:rPr lang="sr-Cyrl-CS" dirty="0" smtClean="0"/>
              <a:t>који</a:t>
            </a:r>
            <a:r>
              <a:rPr lang="sr-Latn-CS" dirty="0" smtClean="0"/>
              <a:t> </a:t>
            </a:r>
            <a:r>
              <a:rPr lang="sr-Cyrl-CS" dirty="0" smtClean="0"/>
              <a:t>имају</a:t>
            </a:r>
            <a:r>
              <a:rPr lang="sr-Latn-CS" dirty="0" smtClean="0"/>
              <a:t> </a:t>
            </a:r>
            <a:r>
              <a:rPr lang="sr-Cyrl-CS" dirty="0" smtClean="0"/>
              <a:t>функцију</a:t>
            </a:r>
            <a:r>
              <a:rPr lang="sr-Latn-CS" dirty="0" smtClean="0"/>
              <a:t> </a:t>
            </a:r>
            <a:r>
              <a:rPr lang="sr-Cyrl-CS" dirty="0" smtClean="0"/>
              <a:t>покривања</a:t>
            </a:r>
            <a:r>
              <a:rPr lang="sr-Latn-CS" dirty="0" smtClean="0"/>
              <a:t> </a:t>
            </a:r>
            <a:r>
              <a:rPr lang="sr-Cyrl-CS" dirty="0" smtClean="0"/>
              <a:t>коштаних</a:t>
            </a:r>
            <a:r>
              <a:rPr lang="sr-Latn-CS" dirty="0" smtClean="0"/>
              <a:t> </a:t>
            </a:r>
            <a:r>
              <a:rPr lang="sr-Cyrl-CS" dirty="0" smtClean="0"/>
              <a:t>делова</a:t>
            </a:r>
            <a:r>
              <a:rPr lang="sr-Latn-CS" dirty="0" smtClean="0"/>
              <a:t>, </a:t>
            </a:r>
            <a:r>
              <a:rPr lang="sr-Cyrl-CS" dirty="0" smtClean="0"/>
              <a:t>како</a:t>
            </a:r>
            <a:r>
              <a:rPr lang="sr-Latn-CS" dirty="0" smtClean="0"/>
              <a:t> </a:t>
            </a:r>
            <a:r>
              <a:rPr lang="sr-Cyrl-CS" dirty="0" smtClean="0"/>
              <a:t>кожа</a:t>
            </a:r>
            <a:r>
              <a:rPr lang="sr-Latn-CS" dirty="0" smtClean="0"/>
              <a:t> </a:t>
            </a:r>
            <a:r>
              <a:rPr lang="sr-Cyrl-CS" dirty="0" smtClean="0"/>
              <a:t>не</a:t>
            </a:r>
            <a:r>
              <a:rPr lang="sr-Latn-CS" dirty="0" smtClean="0"/>
              <a:t> </a:t>
            </a:r>
            <a:r>
              <a:rPr lang="sr-Cyrl-CS" dirty="0" smtClean="0"/>
              <a:t>би</a:t>
            </a:r>
            <a:r>
              <a:rPr lang="sr-Latn-CS" dirty="0" smtClean="0"/>
              <a:t> </a:t>
            </a:r>
            <a:r>
              <a:rPr lang="sr-Cyrl-CS" dirty="0" smtClean="0"/>
              <a:t>срасла</a:t>
            </a:r>
            <a:r>
              <a:rPr lang="sr-Latn-CS" dirty="0" smtClean="0"/>
              <a:t> </a:t>
            </a:r>
            <a:r>
              <a:rPr lang="sr-Cyrl-CS" dirty="0" smtClean="0"/>
              <a:t>за</a:t>
            </a:r>
            <a:r>
              <a:rPr lang="sr-Latn-CS" dirty="0" smtClean="0"/>
              <a:t> </a:t>
            </a:r>
            <a:r>
              <a:rPr lang="sr-Cyrl-CS" dirty="0" smtClean="0"/>
              <a:t>кост</a:t>
            </a:r>
            <a:r>
              <a:rPr lang="sr-Latn-CS" dirty="0" smtClean="0"/>
              <a:t> </a:t>
            </a:r>
            <a:r>
              <a:rPr lang="sr-Cyrl-CS" dirty="0" smtClean="0"/>
              <a:t>што</a:t>
            </a:r>
            <a:r>
              <a:rPr lang="sr-Latn-CS" dirty="0" smtClean="0"/>
              <a:t> </a:t>
            </a:r>
            <a:r>
              <a:rPr lang="sr-Cyrl-CS" dirty="0" smtClean="0"/>
              <a:t>касније</a:t>
            </a:r>
            <a:r>
              <a:rPr lang="sr-Latn-CS" dirty="0" smtClean="0"/>
              <a:t> </a:t>
            </a:r>
            <a:r>
              <a:rPr lang="sr-Cyrl-CS" dirty="0" smtClean="0"/>
              <a:t>доводи</a:t>
            </a:r>
            <a:r>
              <a:rPr lang="sr-Latn-CS" dirty="0" smtClean="0"/>
              <a:t> </a:t>
            </a:r>
            <a:r>
              <a:rPr lang="sr-Cyrl-CS" dirty="0" smtClean="0"/>
              <a:t>до</a:t>
            </a:r>
            <a:r>
              <a:rPr lang="sr-Latn-CS" dirty="0" smtClean="0"/>
              <a:t> </a:t>
            </a:r>
            <a:r>
              <a:rPr lang="sr-Cyrl-CS" dirty="0" smtClean="0"/>
              <a:t>стварања</a:t>
            </a:r>
            <a:r>
              <a:rPr lang="sr-Latn-CS" dirty="0" smtClean="0"/>
              <a:t> </a:t>
            </a:r>
            <a:r>
              <a:rPr lang="sr-Cyrl-CS" dirty="0" smtClean="0"/>
              <a:t>неуринома</a:t>
            </a:r>
            <a:r>
              <a:rPr lang="sr-Latn-CS" dirty="0" smtClean="0"/>
              <a:t>, </a:t>
            </a:r>
            <a:r>
              <a:rPr lang="sr-Cyrl-CS" dirty="0" smtClean="0"/>
              <a:t>болних</a:t>
            </a:r>
            <a:r>
              <a:rPr lang="sr-Latn-CS" dirty="0" smtClean="0"/>
              <a:t> </a:t>
            </a:r>
            <a:r>
              <a:rPr lang="sr-Cyrl-CS" dirty="0" smtClean="0"/>
              <a:t>ожиљака</a:t>
            </a:r>
            <a:r>
              <a:rPr lang="sr-Latn-CS" dirty="0" smtClean="0"/>
              <a:t> </a:t>
            </a:r>
            <a:r>
              <a:rPr lang="sr-Cyrl-CS" dirty="0" smtClean="0"/>
              <a:t>и</a:t>
            </a:r>
            <a:r>
              <a:rPr lang="sr-Latn-CS" dirty="0" smtClean="0"/>
              <a:t> </a:t>
            </a:r>
            <a:r>
              <a:rPr lang="sr-Cyrl-CS" dirty="0" smtClean="0"/>
              <a:t>немогућности</a:t>
            </a:r>
            <a:r>
              <a:rPr lang="sr-Latn-CS" dirty="0" smtClean="0"/>
              <a:t> </a:t>
            </a:r>
            <a:r>
              <a:rPr lang="sr-Cyrl-CS" dirty="0" smtClean="0"/>
              <a:t>примене</a:t>
            </a:r>
            <a:r>
              <a:rPr lang="sr-Latn-CS" dirty="0" smtClean="0"/>
              <a:t> </a:t>
            </a:r>
            <a:r>
              <a:rPr lang="sr-Cyrl-CS" dirty="0" smtClean="0"/>
              <a:t>протезе</a:t>
            </a:r>
            <a:r>
              <a:rPr lang="sr-Latn-CS" dirty="0" smtClean="0"/>
              <a:t>.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sr-Cyrl-CS" dirty="0" smtClean="0"/>
              <a:t>Након</a:t>
            </a:r>
            <a:r>
              <a:rPr lang="sr-Latn-CS" dirty="0" smtClean="0"/>
              <a:t> </a:t>
            </a:r>
            <a:r>
              <a:rPr lang="sr-Cyrl-CS" dirty="0" smtClean="0"/>
              <a:t>ове</a:t>
            </a:r>
            <a:r>
              <a:rPr lang="sr-Latn-CS" dirty="0" smtClean="0"/>
              <a:t> </a:t>
            </a:r>
            <a:r>
              <a:rPr lang="sr-Cyrl-CS" dirty="0" smtClean="0"/>
              <a:t>технике</a:t>
            </a:r>
            <a:r>
              <a:rPr lang="sr-Latn-CS" dirty="0" smtClean="0"/>
              <a:t> </a:t>
            </a:r>
            <a:r>
              <a:rPr lang="sr-Cyrl-CS" dirty="0" smtClean="0"/>
              <a:t>ампутације</a:t>
            </a:r>
            <a:r>
              <a:rPr lang="sr-Latn-CS" dirty="0" smtClean="0"/>
              <a:t> </a:t>
            </a:r>
            <a:r>
              <a:rPr lang="sr-Cyrl-CS" dirty="0" smtClean="0"/>
              <a:t>по</a:t>
            </a:r>
            <a:r>
              <a:rPr lang="sr-Latn-CS" dirty="0" smtClean="0"/>
              <a:t> </a:t>
            </a:r>
            <a:r>
              <a:rPr lang="sr-Cyrl-CS" dirty="0" smtClean="0"/>
              <a:t>зарастању</a:t>
            </a:r>
            <a:r>
              <a:rPr lang="sr-Latn-CS" dirty="0" smtClean="0"/>
              <a:t> </a:t>
            </a:r>
            <a:r>
              <a:rPr lang="sr-Cyrl-CS" dirty="0" smtClean="0"/>
              <a:t>ране</a:t>
            </a:r>
            <a:r>
              <a:rPr lang="sr-Latn-CS" dirty="0" smtClean="0"/>
              <a:t>, </a:t>
            </a:r>
            <a:r>
              <a:rPr lang="sr-Cyrl-CS" dirty="0" smtClean="0"/>
              <a:t>спроводи</a:t>
            </a:r>
            <a:r>
              <a:rPr lang="sr-Latn-CS" dirty="0" smtClean="0"/>
              <a:t> </a:t>
            </a:r>
            <a:r>
              <a:rPr lang="sr-Cyrl-CS" dirty="0" smtClean="0"/>
              <a:t>се</a:t>
            </a:r>
            <a:r>
              <a:rPr lang="sr-Latn-CS" dirty="0" smtClean="0"/>
              <a:t> </a:t>
            </a:r>
            <a:r>
              <a:rPr lang="sr-Cyrl-CS" dirty="0" smtClean="0"/>
              <a:t>рехабилитациони</a:t>
            </a:r>
            <a:r>
              <a:rPr lang="sr-Latn-CS" dirty="0" smtClean="0"/>
              <a:t> </a:t>
            </a:r>
            <a:r>
              <a:rPr lang="sr-Cyrl-CS" dirty="0" smtClean="0"/>
              <a:t>третман</a:t>
            </a:r>
            <a:r>
              <a:rPr lang="sr-Latn-CS" dirty="0" smtClean="0"/>
              <a:t> </a:t>
            </a:r>
            <a:r>
              <a:rPr lang="sr-Cyrl-CS" dirty="0" smtClean="0"/>
              <a:t>у</a:t>
            </a:r>
            <a:r>
              <a:rPr lang="sr-Latn-CS" dirty="0" smtClean="0"/>
              <a:t> </a:t>
            </a:r>
            <a:r>
              <a:rPr lang="sr-Cyrl-CS" dirty="0" smtClean="0"/>
              <a:t>трајању</a:t>
            </a:r>
            <a:r>
              <a:rPr lang="sr-Latn-CS" dirty="0" smtClean="0"/>
              <a:t> </a:t>
            </a:r>
            <a:r>
              <a:rPr lang="sr-Cyrl-CS" dirty="0" smtClean="0"/>
              <a:t>од</a:t>
            </a:r>
            <a:r>
              <a:rPr lang="sr-Latn-CS" dirty="0" smtClean="0"/>
              <a:t> 4-8 </a:t>
            </a:r>
            <a:r>
              <a:rPr lang="sr-Cyrl-CS" dirty="0" smtClean="0"/>
              <a:t>недеља</a:t>
            </a:r>
            <a:r>
              <a:rPr lang="sr-Latn-CS" dirty="0" smtClean="0"/>
              <a:t> </a:t>
            </a:r>
            <a:r>
              <a:rPr lang="sr-Cyrl-CS" dirty="0" smtClean="0"/>
              <a:t>када</a:t>
            </a:r>
            <a:r>
              <a:rPr lang="sr-Latn-CS" dirty="0" smtClean="0"/>
              <a:t> </a:t>
            </a:r>
            <a:r>
              <a:rPr lang="sr-Cyrl-CS" dirty="0" smtClean="0"/>
              <a:t>се</a:t>
            </a:r>
            <a:r>
              <a:rPr lang="sr-Latn-CS" dirty="0" smtClean="0"/>
              <a:t> </a:t>
            </a:r>
            <a:r>
              <a:rPr lang="sr-Cyrl-CS" dirty="0" smtClean="0"/>
              <a:t>партљак</a:t>
            </a:r>
            <a:r>
              <a:rPr lang="sr-Latn-CS" dirty="0" smtClean="0"/>
              <a:t> </a:t>
            </a:r>
            <a:r>
              <a:rPr lang="sr-Cyrl-CS" dirty="0" smtClean="0"/>
              <a:t>припрема</a:t>
            </a:r>
            <a:r>
              <a:rPr lang="sr-Latn-CS" dirty="0" smtClean="0"/>
              <a:t> </a:t>
            </a:r>
            <a:r>
              <a:rPr lang="sr-Cyrl-CS" dirty="0" smtClean="0"/>
              <a:t>за</a:t>
            </a:r>
            <a:r>
              <a:rPr lang="sr-Latn-CS" dirty="0" smtClean="0"/>
              <a:t> </a:t>
            </a:r>
            <a:r>
              <a:rPr lang="sr-Cyrl-CS" dirty="0" smtClean="0"/>
              <a:t>употребу</a:t>
            </a:r>
            <a:r>
              <a:rPr lang="sr-Latn-CS" dirty="0" smtClean="0"/>
              <a:t> </a:t>
            </a:r>
            <a:r>
              <a:rPr lang="sr-Cyrl-CS" dirty="0" smtClean="0"/>
              <a:t>протезе</a:t>
            </a:r>
            <a:r>
              <a:rPr lang="sr-Latn-CS" dirty="0" smtClean="0"/>
              <a:t>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8AEBBE-C661-47F7-B233-750F10083509}" type="slidenum">
              <a:rPr lang="en-US" smtClean="0"/>
              <a:pPr/>
              <a:t>19</a:t>
            </a:fld>
            <a:endParaRPr lang="en-US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085088"/>
          </a:xfrm>
        </p:spPr>
        <p:txBody>
          <a:bodyPr>
            <a:normAutofit/>
          </a:bodyPr>
          <a:lstStyle/>
          <a:p>
            <a:pPr algn="ctr"/>
            <a:r>
              <a:rPr lang="sr-Cyrl-CS" sz="4000" b="1" dirty="0" smtClean="0"/>
              <a:t>1. Ампутације и узроци ампутација</a:t>
            </a:r>
            <a:endParaRPr lang="en-US" sz="4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600200"/>
            <a:ext cx="8534400" cy="4953000"/>
          </a:xfrm>
        </p:spPr>
        <p:txBody>
          <a:bodyPr>
            <a:normAutofit fontScale="92500" lnSpcReduction="10000"/>
          </a:bodyPr>
          <a:lstStyle/>
          <a:p>
            <a:pPr marL="0" indent="0" algn="just">
              <a:spcBef>
                <a:spcPts val="0"/>
              </a:spcBef>
              <a:buNone/>
            </a:pPr>
            <a:r>
              <a:rPr lang="sr-Cyrl-CS" b="1" i="1" dirty="0" smtClean="0">
                <a:solidFill>
                  <a:srgbClr val="FF0000"/>
                </a:solidFill>
              </a:rPr>
              <a:t>АМПУТАЦИЈА</a:t>
            </a:r>
            <a:r>
              <a:rPr lang="sr-Latn-CS" b="1" i="1" dirty="0" smtClean="0">
                <a:solidFill>
                  <a:srgbClr val="FF0000"/>
                </a:solidFill>
              </a:rPr>
              <a:t> </a:t>
            </a:r>
            <a:r>
              <a:rPr lang="sr-Cyrl-CS" b="1" i="1" dirty="0" smtClean="0">
                <a:solidFill>
                  <a:srgbClr val="FF0000"/>
                </a:solidFill>
              </a:rPr>
              <a:t>ЗНАЧИ</a:t>
            </a:r>
            <a:r>
              <a:rPr lang="sr-Latn-CS" b="1" i="1" dirty="0" smtClean="0">
                <a:solidFill>
                  <a:srgbClr val="FF0000"/>
                </a:solidFill>
              </a:rPr>
              <a:t> </a:t>
            </a:r>
            <a:r>
              <a:rPr lang="sr-Cyrl-CS" b="1" i="1" dirty="0" smtClean="0">
                <a:solidFill>
                  <a:srgbClr val="FF0000"/>
                </a:solidFill>
              </a:rPr>
              <a:t>ГУБАТАК</a:t>
            </a:r>
            <a:r>
              <a:rPr lang="sr-Latn-CS" b="1" i="1" dirty="0" smtClean="0">
                <a:solidFill>
                  <a:srgbClr val="FF0000"/>
                </a:solidFill>
              </a:rPr>
              <a:t> </a:t>
            </a:r>
            <a:r>
              <a:rPr lang="sr-Cyrl-CS" b="1" i="1" dirty="0" smtClean="0">
                <a:solidFill>
                  <a:srgbClr val="FF0000"/>
                </a:solidFill>
              </a:rPr>
              <a:t>НЕКОГ</a:t>
            </a:r>
            <a:r>
              <a:rPr lang="sr-Latn-CS" b="1" i="1" dirty="0" smtClean="0">
                <a:solidFill>
                  <a:srgbClr val="FF0000"/>
                </a:solidFill>
              </a:rPr>
              <a:t> </a:t>
            </a:r>
            <a:r>
              <a:rPr lang="sr-Cyrl-CS" b="1" i="1" dirty="0" smtClean="0">
                <a:solidFill>
                  <a:srgbClr val="FF0000"/>
                </a:solidFill>
              </a:rPr>
              <a:t>ДЕЛА</a:t>
            </a:r>
            <a:r>
              <a:rPr lang="sr-Latn-CS" b="1" i="1" dirty="0" smtClean="0">
                <a:solidFill>
                  <a:srgbClr val="FF0000"/>
                </a:solidFill>
              </a:rPr>
              <a:t> </a:t>
            </a:r>
            <a:r>
              <a:rPr lang="sr-Cyrl-CS" b="1" i="1" dirty="0" smtClean="0">
                <a:solidFill>
                  <a:srgbClr val="FF0000"/>
                </a:solidFill>
              </a:rPr>
              <a:t>ТЕЛА</a:t>
            </a:r>
            <a:r>
              <a:rPr lang="sr-Latn-CS" b="1" i="1" dirty="0" smtClean="0">
                <a:solidFill>
                  <a:srgbClr val="FF0000"/>
                </a:solidFill>
              </a:rPr>
              <a:t> </a:t>
            </a:r>
            <a:r>
              <a:rPr lang="sr-Cyrl-CS" b="1" i="1" dirty="0" smtClean="0">
                <a:solidFill>
                  <a:srgbClr val="FF0000"/>
                </a:solidFill>
              </a:rPr>
              <a:t>ЧОВЕКА</a:t>
            </a:r>
            <a:r>
              <a:rPr lang="sr-Latn-CS" b="1" i="1" dirty="0" smtClean="0">
                <a:solidFill>
                  <a:srgbClr val="FF0000"/>
                </a:solidFill>
              </a:rPr>
              <a:t> </a:t>
            </a:r>
            <a:r>
              <a:rPr lang="sr-Cyrl-CS" b="1" i="1" dirty="0" smtClean="0">
                <a:solidFill>
                  <a:srgbClr val="FF0000"/>
                </a:solidFill>
              </a:rPr>
              <a:t>И</a:t>
            </a:r>
            <a:r>
              <a:rPr lang="sr-Latn-CS" b="1" i="1" dirty="0" smtClean="0">
                <a:solidFill>
                  <a:srgbClr val="FF0000"/>
                </a:solidFill>
              </a:rPr>
              <a:t> </a:t>
            </a:r>
            <a:r>
              <a:rPr lang="sr-Cyrl-CS" b="1" i="1" dirty="0" smtClean="0">
                <a:solidFill>
                  <a:srgbClr val="FF0000"/>
                </a:solidFill>
              </a:rPr>
              <a:t>СА</a:t>
            </a:r>
            <a:r>
              <a:rPr lang="sr-Latn-CS" b="1" i="1" dirty="0" smtClean="0">
                <a:solidFill>
                  <a:srgbClr val="FF0000"/>
                </a:solidFill>
              </a:rPr>
              <a:t> </a:t>
            </a:r>
            <a:r>
              <a:rPr lang="sr-Cyrl-CS" b="1" i="1" dirty="0" smtClean="0">
                <a:solidFill>
                  <a:srgbClr val="FF0000"/>
                </a:solidFill>
              </a:rPr>
              <a:t>СОБОМ</a:t>
            </a:r>
            <a:r>
              <a:rPr lang="sr-Latn-CS" b="1" i="1" dirty="0" smtClean="0">
                <a:solidFill>
                  <a:srgbClr val="FF0000"/>
                </a:solidFill>
              </a:rPr>
              <a:t> </a:t>
            </a:r>
            <a:r>
              <a:rPr lang="sr-Cyrl-CS" b="1" i="1" dirty="0" smtClean="0">
                <a:solidFill>
                  <a:srgbClr val="FF0000"/>
                </a:solidFill>
              </a:rPr>
              <a:t>ПОВЛАЧИ</a:t>
            </a:r>
            <a:r>
              <a:rPr lang="sr-Latn-CS" b="1" i="1" dirty="0" smtClean="0">
                <a:solidFill>
                  <a:srgbClr val="FF0000"/>
                </a:solidFill>
              </a:rPr>
              <a:t> </a:t>
            </a:r>
            <a:r>
              <a:rPr lang="sr-Cyrl-CS" b="1" i="1" dirty="0" smtClean="0">
                <a:solidFill>
                  <a:srgbClr val="FF0000"/>
                </a:solidFill>
              </a:rPr>
              <a:t>И</a:t>
            </a:r>
            <a:r>
              <a:rPr lang="sr-Latn-CS" b="1" i="1" dirty="0" smtClean="0">
                <a:solidFill>
                  <a:srgbClr val="FF0000"/>
                </a:solidFill>
              </a:rPr>
              <a:t> </a:t>
            </a:r>
            <a:r>
              <a:rPr lang="sr-Cyrl-CS" b="1" i="1" dirty="0" smtClean="0">
                <a:solidFill>
                  <a:srgbClr val="FF0000"/>
                </a:solidFill>
              </a:rPr>
              <a:t>НЕСПОСОБНОСТ</a:t>
            </a:r>
            <a:r>
              <a:rPr lang="sr-Latn-CS" b="1" i="1" dirty="0" smtClean="0">
                <a:solidFill>
                  <a:srgbClr val="FF0000"/>
                </a:solidFill>
              </a:rPr>
              <a:t>, </a:t>
            </a:r>
            <a:r>
              <a:rPr lang="sr-Cyrl-CS" b="1" i="1" dirty="0" smtClean="0">
                <a:solidFill>
                  <a:srgbClr val="FF0000"/>
                </a:solidFill>
              </a:rPr>
              <a:t>КАО</a:t>
            </a:r>
            <a:r>
              <a:rPr lang="sr-Latn-CS" b="1" i="1" dirty="0" smtClean="0">
                <a:solidFill>
                  <a:srgbClr val="FF0000"/>
                </a:solidFill>
              </a:rPr>
              <a:t> </a:t>
            </a:r>
            <a:r>
              <a:rPr lang="sr-Cyrl-CS" b="1" i="1" dirty="0" smtClean="0">
                <a:solidFill>
                  <a:srgbClr val="FF0000"/>
                </a:solidFill>
              </a:rPr>
              <a:t>И</a:t>
            </a:r>
            <a:r>
              <a:rPr lang="sr-Latn-CS" b="1" i="1" dirty="0" smtClean="0">
                <a:solidFill>
                  <a:srgbClr val="FF0000"/>
                </a:solidFill>
              </a:rPr>
              <a:t> </a:t>
            </a:r>
            <a:r>
              <a:rPr lang="sr-Cyrl-CS" b="1" i="1" dirty="0" smtClean="0">
                <a:solidFill>
                  <a:srgbClr val="FF0000"/>
                </a:solidFill>
              </a:rPr>
              <a:t>ОШТЕЋЕНОСТ</a:t>
            </a:r>
            <a:r>
              <a:rPr lang="sr-Latn-CS" b="1" i="1" dirty="0" smtClean="0">
                <a:solidFill>
                  <a:srgbClr val="FF0000"/>
                </a:solidFill>
              </a:rPr>
              <a:t>.</a:t>
            </a:r>
            <a:endParaRPr lang="en-US" b="1" i="1" dirty="0" smtClean="0">
              <a:solidFill>
                <a:srgbClr val="FF0000"/>
              </a:solidFill>
            </a:endParaRPr>
          </a:p>
          <a:p>
            <a:pPr marL="0" indent="0" algn="just">
              <a:spcBef>
                <a:spcPts val="0"/>
              </a:spcBef>
              <a:buNone/>
            </a:pPr>
            <a:endParaRPr lang="sr-Latn-CS" dirty="0" smtClean="0"/>
          </a:p>
          <a:p>
            <a:pPr marL="0" indent="0" algn="just">
              <a:spcBef>
                <a:spcPts val="0"/>
              </a:spcBef>
              <a:buNone/>
            </a:pPr>
            <a:r>
              <a:rPr lang="sr-Cyrl-CS" dirty="0" smtClean="0"/>
              <a:t>Разни</a:t>
            </a:r>
            <a:r>
              <a:rPr lang="sr-Latn-CS" dirty="0" smtClean="0"/>
              <a:t> </a:t>
            </a:r>
            <a:r>
              <a:rPr lang="sr-Cyrl-CS" dirty="0" smtClean="0"/>
              <a:t>су</a:t>
            </a:r>
            <a:r>
              <a:rPr lang="sr-Latn-CS" dirty="0" smtClean="0"/>
              <a:t> </a:t>
            </a:r>
            <a:r>
              <a:rPr lang="sr-Cyrl-CS" dirty="0" smtClean="0"/>
              <a:t>узроци</a:t>
            </a:r>
            <a:r>
              <a:rPr lang="sr-Latn-CS" dirty="0" smtClean="0"/>
              <a:t> </a:t>
            </a:r>
            <a:r>
              <a:rPr lang="sr-Cyrl-CS" dirty="0" smtClean="0"/>
              <a:t>који</a:t>
            </a:r>
            <a:r>
              <a:rPr lang="sr-Latn-CS" dirty="0" smtClean="0"/>
              <a:t> </a:t>
            </a:r>
            <a:r>
              <a:rPr lang="sr-Cyrl-CS" dirty="0" smtClean="0"/>
              <a:t>доводе</a:t>
            </a:r>
            <a:r>
              <a:rPr lang="sr-Latn-CS" dirty="0" smtClean="0"/>
              <a:t> </a:t>
            </a:r>
            <a:r>
              <a:rPr lang="sr-Cyrl-CS" dirty="0" smtClean="0"/>
              <a:t>до</a:t>
            </a:r>
            <a:r>
              <a:rPr lang="sr-Latn-CS" dirty="0" smtClean="0"/>
              <a:t> </a:t>
            </a:r>
            <a:r>
              <a:rPr lang="sr-Cyrl-CS" dirty="0" smtClean="0"/>
              <a:t>ампутација</a:t>
            </a:r>
            <a:r>
              <a:rPr lang="sr-Latn-CS" dirty="0" smtClean="0"/>
              <a:t> </a:t>
            </a:r>
            <a:r>
              <a:rPr lang="sr-Cyrl-CS" dirty="0" smtClean="0"/>
              <a:t>и</a:t>
            </a:r>
            <a:r>
              <a:rPr lang="sr-Latn-CS" dirty="0" smtClean="0"/>
              <a:t> </a:t>
            </a:r>
            <a:r>
              <a:rPr lang="sr-Cyrl-CS" dirty="0" smtClean="0"/>
              <a:t>може</a:t>
            </a:r>
            <a:r>
              <a:rPr lang="sr-Latn-CS" dirty="0" smtClean="0"/>
              <a:t> </a:t>
            </a:r>
            <a:r>
              <a:rPr lang="sr-Cyrl-CS" dirty="0" smtClean="0"/>
              <a:t>се</a:t>
            </a:r>
            <a:r>
              <a:rPr lang="sr-Latn-CS" dirty="0" smtClean="0"/>
              <a:t> </a:t>
            </a:r>
            <a:r>
              <a:rPr lang="sr-Cyrl-CS" dirty="0" smtClean="0"/>
              <a:t>приметити</a:t>
            </a:r>
            <a:r>
              <a:rPr lang="sr-Latn-CS" dirty="0" smtClean="0"/>
              <a:t> </a:t>
            </a:r>
            <a:r>
              <a:rPr lang="sr-Cyrl-CS" dirty="0" smtClean="0"/>
              <a:t>да</a:t>
            </a:r>
            <a:r>
              <a:rPr lang="sr-Latn-CS" dirty="0" smtClean="0"/>
              <a:t> </a:t>
            </a:r>
            <a:r>
              <a:rPr lang="sr-Cyrl-CS" dirty="0" smtClean="0"/>
              <a:t>се</a:t>
            </a:r>
            <a:r>
              <a:rPr lang="sr-Latn-CS" dirty="0" smtClean="0"/>
              <a:t> </a:t>
            </a:r>
            <a:r>
              <a:rPr lang="sr-Cyrl-CS" dirty="0" smtClean="0"/>
              <a:t>они</a:t>
            </a:r>
            <a:r>
              <a:rPr lang="sr-Latn-CS" dirty="0" smtClean="0"/>
              <a:t> </a:t>
            </a:r>
            <a:r>
              <a:rPr lang="sr-Cyrl-CS" dirty="0" smtClean="0"/>
              <a:t>разликују</a:t>
            </a:r>
            <a:r>
              <a:rPr lang="sr-Latn-CS" dirty="0" smtClean="0"/>
              <a:t> </a:t>
            </a:r>
            <a:r>
              <a:rPr lang="sr-Cyrl-CS" dirty="0" smtClean="0"/>
              <a:t>од</a:t>
            </a:r>
            <a:r>
              <a:rPr lang="sr-Latn-CS" dirty="0" smtClean="0"/>
              <a:t> </a:t>
            </a:r>
            <a:r>
              <a:rPr lang="sr-Cyrl-CS" dirty="0" smtClean="0"/>
              <a:t>земље</a:t>
            </a:r>
            <a:r>
              <a:rPr lang="sr-Latn-CS" dirty="0" smtClean="0"/>
              <a:t> </a:t>
            </a:r>
            <a:r>
              <a:rPr lang="sr-Cyrl-CS" dirty="0" smtClean="0"/>
              <a:t>до</a:t>
            </a:r>
            <a:r>
              <a:rPr lang="sr-Latn-CS" dirty="0" smtClean="0"/>
              <a:t> </a:t>
            </a:r>
            <a:r>
              <a:rPr lang="sr-Cyrl-CS" dirty="0" smtClean="0"/>
              <a:t>земље</a:t>
            </a:r>
            <a:r>
              <a:rPr lang="sr-Latn-CS" dirty="0" smtClean="0"/>
              <a:t>. 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sr-Cyrl-CS" b="1" dirty="0" smtClean="0"/>
              <a:t>У</a:t>
            </a:r>
            <a:r>
              <a:rPr lang="sr-Latn-CS" b="1" dirty="0" smtClean="0"/>
              <a:t> </a:t>
            </a:r>
            <a:r>
              <a:rPr lang="sr-Cyrl-CS" b="1" dirty="0" smtClean="0"/>
              <a:t>најразвијенијим</a:t>
            </a:r>
            <a:r>
              <a:rPr lang="sr-Latn-CS" b="1" dirty="0" smtClean="0"/>
              <a:t> </a:t>
            </a:r>
            <a:r>
              <a:rPr lang="sr-Cyrl-CS" b="1" dirty="0" smtClean="0"/>
              <a:t>земљама</a:t>
            </a:r>
            <a:r>
              <a:rPr lang="sr-Latn-CS" b="1" dirty="0" smtClean="0"/>
              <a:t> </a:t>
            </a:r>
            <a:r>
              <a:rPr lang="sr-Cyrl-CS" dirty="0" smtClean="0"/>
              <a:t>света</a:t>
            </a:r>
            <a:r>
              <a:rPr lang="sr-Latn-CS" dirty="0" smtClean="0"/>
              <a:t> </a:t>
            </a:r>
            <a:r>
              <a:rPr lang="sr-Cyrl-CS" dirty="0" smtClean="0"/>
              <a:t>као</a:t>
            </a:r>
            <a:r>
              <a:rPr lang="sr-Latn-CS" dirty="0" smtClean="0"/>
              <a:t> </a:t>
            </a:r>
            <a:r>
              <a:rPr lang="sr-Cyrl-CS" dirty="0" smtClean="0"/>
              <a:t>што</a:t>
            </a:r>
            <a:r>
              <a:rPr lang="sr-Latn-CS" dirty="0" smtClean="0"/>
              <a:t> </a:t>
            </a:r>
            <a:r>
              <a:rPr lang="sr-Cyrl-CS" dirty="0" smtClean="0"/>
              <a:t>су</a:t>
            </a:r>
            <a:r>
              <a:rPr lang="sr-Latn-CS" dirty="0" smtClean="0"/>
              <a:t> </a:t>
            </a:r>
            <a:r>
              <a:rPr lang="sr-Cyrl-CS" dirty="0" smtClean="0"/>
              <a:t>Америка</a:t>
            </a:r>
            <a:r>
              <a:rPr lang="sr-Latn-CS" dirty="0" smtClean="0"/>
              <a:t>, </a:t>
            </a:r>
            <a:r>
              <a:rPr lang="sr-Cyrl-CS" dirty="0" smtClean="0"/>
              <a:t>Јапан</a:t>
            </a:r>
            <a:r>
              <a:rPr lang="sr-Latn-CS" dirty="0" smtClean="0"/>
              <a:t> </a:t>
            </a:r>
            <a:r>
              <a:rPr lang="sr-Cyrl-CS" dirty="0" smtClean="0"/>
              <a:t>или</a:t>
            </a:r>
            <a:r>
              <a:rPr lang="sr-Latn-CS" dirty="0" smtClean="0"/>
              <a:t> </a:t>
            </a:r>
            <a:r>
              <a:rPr lang="sr-Cyrl-CS" dirty="0" smtClean="0"/>
              <a:t>неке</a:t>
            </a:r>
            <a:r>
              <a:rPr lang="sr-Latn-CS" dirty="0" smtClean="0"/>
              <a:t> </a:t>
            </a:r>
            <a:r>
              <a:rPr lang="sr-Cyrl-CS" dirty="0" smtClean="0"/>
              <a:t>Европске</a:t>
            </a:r>
            <a:r>
              <a:rPr lang="sr-Latn-CS" dirty="0" smtClean="0"/>
              <a:t> </a:t>
            </a:r>
            <a:r>
              <a:rPr lang="sr-Cyrl-CS" dirty="0" smtClean="0"/>
              <a:t>земље</a:t>
            </a:r>
            <a:r>
              <a:rPr lang="sr-Latn-CS" dirty="0" smtClean="0"/>
              <a:t>, </a:t>
            </a:r>
            <a:r>
              <a:rPr lang="sr-Cyrl-CS" dirty="0" smtClean="0"/>
              <a:t>највећи</a:t>
            </a:r>
            <a:r>
              <a:rPr lang="sr-Latn-CS" dirty="0" smtClean="0"/>
              <a:t> </a:t>
            </a:r>
            <a:r>
              <a:rPr lang="sr-Cyrl-CS" dirty="0" smtClean="0"/>
              <a:t>проценат</a:t>
            </a:r>
            <a:r>
              <a:rPr lang="sr-Latn-CS" dirty="0" smtClean="0"/>
              <a:t> </a:t>
            </a:r>
            <a:r>
              <a:rPr lang="sr-Cyrl-CS" dirty="0" smtClean="0"/>
              <a:t>узрока</a:t>
            </a:r>
            <a:r>
              <a:rPr lang="sr-Latn-CS" dirty="0" smtClean="0"/>
              <a:t> </a:t>
            </a:r>
            <a:r>
              <a:rPr lang="sr-Cyrl-CS" dirty="0" smtClean="0"/>
              <a:t>ампутација</a:t>
            </a:r>
            <a:r>
              <a:rPr lang="sr-Latn-CS" dirty="0" smtClean="0"/>
              <a:t> </a:t>
            </a:r>
            <a:r>
              <a:rPr lang="sr-Cyrl-CS" dirty="0" smtClean="0"/>
              <a:t>заузумају</a:t>
            </a:r>
            <a:r>
              <a:rPr lang="sr-Latn-CS" dirty="0" smtClean="0"/>
              <a:t> </a:t>
            </a:r>
            <a:r>
              <a:rPr lang="sr-Cyrl-CS" dirty="0" smtClean="0"/>
              <a:t>болести</a:t>
            </a:r>
            <a:r>
              <a:rPr lang="sr-Latn-CS" dirty="0" smtClean="0"/>
              <a:t> </a:t>
            </a:r>
            <a:r>
              <a:rPr lang="sr-Cyrl-CS" dirty="0" smtClean="0"/>
              <a:t>и</a:t>
            </a:r>
            <a:r>
              <a:rPr lang="sr-Latn-CS" dirty="0" smtClean="0"/>
              <a:t> </a:t>
            </a:r>
            <a:r>
              <a:rPr lang="sr-Cyrl-CS" dirty="0" smtClean="0"/>
              <a:t>то</a:t>
            </a:r>
            <a:r>
              <a:rPr lang="sr-Latn-CS" dirty="0" smtClean="0"/>
              <a:t> </a:t>
            </a:r>
            <a:r>
              <a:rPr lang="sr-Cyrl-CS" dirty="0" smtClean="0"/>
              <a:t>око</a:t>
            </a:r>
            <a:r>
              <a:rPr lang="sr-Latn-CS" dirty="0" smtClean="0"/>
              <a:t> 60%, </a:t>
            </a:r>
            <a:r>
              <a:rPr lang="sr-Cyrl-CS" dirty="0" smtClean="0"/>
              <a:t>а</a:t>
            </a:r>
            <a:r>
              <a:rPr lang="sr-Latn-CS" dirty="0" smtClean="0"/>
              <a:t> </a:t>
            </a:r>
            <a:r>
              <a:rPr lang="sr-Cyrl-CS" dirty="0" smtClean="0"/>
              <a:t>затим</a:t>
            </a:r>
            <a:r>
              <a:rPr lang="sr-Latn-CS" dirty="0" smtClean="0"/>
              <a:t> </a:t>
            </a:r>
            <a:r>
              <a:rPr lang="sr-Cyrl-CS" dirty="0" smtClean="0"/>
              <a:t>и</a:t>
            </a:r>
            <a:r>
              <a:rPr lang="sr-Latn-CS" dirty="0" smtClean="0"/>
              <a:t>  </a:t>
            </a:r>
            <a:r>
              <a:rPr lang="sr-Cyrl-CS" dirty="0" smtClean="0"/>
              <a:t>трауме</a:t>
            </a:r>
            <a:r>
              <a:rPr lang="sr-Latn-CS" dirty="0" smtClean="0"/>
              <a:t> </a:t>
            </a:r>
            <a:r>
              <a:rPr lang="sr-Cyrl-CS" dirty="0" smtClean="0"/>
              <a:t>у</a:t>
            </a:r>
            <a:r>
              <a:rPr lang="sr-Latn-CS" dirty="0" smtClean="0"/>
              <a:t> </a:t>
            </a:r>
            <a:r>
              <a:rPr lang="sr-Cyrl-CS" dirty="0" smtClean="0"/>
              <a:t>око</a:t>
            </a:r>
            <a:r>
              <a:rPr lang="sr-Latn-CS" dirty="0" smtClean="0"/>
              <a:t> 30% </a:t>
            </a:r>
            <a:r>
              <a:rPr lang="sr-Cyrl-CS" dirty="0" smtClean="0"/>
              <a:t>случајева</a:t>
            </a:r>
            <a:r>
              <a:rPr lang="sr-Latn-CS" dirty="0" smtClean="0"/>
              <a:t>.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sr-Cyrl-CS" dirty="0" smtClean="0"/>
              <a:t>Насупрот</a:t>
            </a:r>
            <a:r>
              <a:rPr lang="sr-Latn-CS" dirty="0" smtClean="0"/>
              <a:t> </a:t>
            </a:r>
            <a:r>
              <a:rPr lang="sr-Cyrl-CS" dirty="0" smtClean="0"/>
              <a:t>равијеним</a:t>
            </a:r>
            <a:r>
              <a:rPr lang="sr-Latn-CS" dirty="0" smtClean="0"/>
              <a:t> </a:t>
            </a:r>
            <a:r>
              <a:rPr lang="sr-Cyrl-CS" dirty="0" smtClean="0"/>
              <a:t>земљама</a:t>
            </a:r>
            <a:r>
              <a:rPr lang="sr-Latn-CS" dirty="0" smtClean="0"/>
              <a:t>, </a:t>
            </a:r>
            <a:r>
              <a:rPr lang="sr-Cyrl-CS" b="1" dirty="0" smtClean="0"/>
              <a:t>у</a:t>
            </a:r>
            <a:r>
              <a:rPr lang="sr-Latn-CS" b="1" dirty="0" smtClean="0"/>
              <a:t> </a:t>
            </a:r>
            <a:r>
              <a:rPr lang="sr-Cyrl-CS" b="1" dirty="0" smtClean="0"/>
              <a:t>сиромашним</a:t>
            </a:r>
            <a:r>
              <a:rPr lang="sr-Latn-CS" b="1" dirty="0" smtClean="0"/>
              <a:t> </a:t>
            </a:r>
            <a:r>
              <a:rPr lang="sr-Cyrl-CS" b="1" dirty="0" smtClean="0"/>
              <a:t>земљама</a:t>
            </a:r>
            <a:r>
              <a:rPr lang="sr-Latn-CS" b="1" dirty="0" smtClean="0"/>
              <a:t> </a:t>
            </a:r>
            <a:r>
              <a:rPr lang="sr-Cyrl-CS" dirty="0" smtClean="0"/>
              <a:t>као</a:t>
            </a:r>
            <a:r>
              <a:rPr lang="sr-Latn-CS" dirty="0" smtClean="0"/>
              <a:t> </a:t>
            </a:r>
            <a:r>
              <a:rPr lang="sr-Cyrl-CS" dirty="0" smtClean="0"/>
              <a:t>што</a:t>
            </a:r>
            <a:r>
              <a:rPr lang="sr-Latn-CS" dirty="0" smtClean="0"/>
              <a:t> </a:t>
            </a:r>
            <a:r>
              <a:rPr lang="sr-Cyrl-CS" dirty="0" smtClean="0"/>
              <a:t>су</a:t>
            </a:r>
            <a:r>
              <a:rPr lang="sr-Latn-CS" dirty="0" smtClean="0"/>
              <a:t> </a:t>
            </a:r>
            <a:r>
              <a:rPr lang="sr-Cyrl-CS" dirty="0" smtClean="0"/>
              <a:t>Зимбабве</a:t>
            </a:r>
            <a:r>
              <a:rPr lang="sr-Latn-CS" dirty="0" smtClean="0"/>
              <a:t>, </a:t>
            </a:r>
            <a:r>
              <a:rPr lang="sr-Cyrl-CS" dirty="0" smtClean="0"/>
              <a:t>најчешћи</a:t>
            </a:r>
            <a:r>
              <a:rPr lang="sr-Latn-CS" dirty="0" smtClean="0"/>
              <a:t> </a:t>
            </a:r>
            <a:r>
              <a:rPr lang="sr-Cyrl-CS" dirty="0" smtClean="0"/>
              <a:t>узрочници</a:t>
            </a:r>
            <a:r>
              <a:rPr lang="sr-Latn-CS" dirty="0" smtClean="0"/>
              <a:t> </a:t>
            </a:r>
            <a:r>
              <a:rPr lang="sr-Cyrl-CS" dirty="0" smtClean="0"/>
              <a:t>ампутација</a:t>
            </a:r>
            <a:r>
              <a:rPr lang="sr-Latn-CS" dirty="0" smtClean="0"/>
              <a:t> </a:t>
            </a:r>
            <a:r>
              <a:rPr lang="sr-Cyrl-CS" dirty="0" smtClean="0"/>
              <a:t>су</a:t>
            </a:r>
            <a:r>
              <a:rPr lang="sr-Latn-CS" dirty="0" smtClean="0"/>
              <a:t> </a:t>
            </a:r>
            <a:r>
              <a:rPr lang="sr-Cyrl-CS" dirty="0" smtClean="0"/>
              <a:t>ратне</a:t>
            </a:r>
            <a:r>
              <a:rPr lang="sr-Latn-CS" dirty="0" smtClean="0"/>
              <a:t> </a:t>
            </a:r>
            <a:r>
              <a:rPr lang="sr-Cyrl-CS" dirty="0" smtClean="0"/>
              <a:t>повреде</a:t>
            </a:r>
            <a:r>
              <a:rPr lang="sr-Latn-CS" dirty="0" smtClean="0"/>
              <a:t>, </a:t>
            </a:r>
            <a:r>
              <a:rPr lang="sr-Cyrl-CS" dirty="0" smtClean="0"/>
              <a:t>док</a:t>
            </a:r>
            <a:r>
              <a:rPr lang="sr-Latn-CS" dirty="0" smtClean="0"/>
              <a:t> </a:t>
            </a:r>
            <a:r>
              <a:rPr lang="sr-Cyrl-CS" dirty="0" smtClean="0"/>
              <a:t>се</a:t>
            </a:r>
            <a:r>
              <a:rPr lang="sr-Latn-CS" dirty="0" smtClean="0"/>
              <a:t> </a:t>
            </a:r>
            <a:r>
              <a:rPr lang="sr-Cyrl-CS" dirty="0" smtClean="0"/>
              <a:t>болести</a:t>
            </a:r>
            <a:r>
              <a:rPr lang="sr-Latn-CS" dirty="0" smtClean="0"/>
              <a:t> </a:t>
            </a:r>
            <a:r>
              <a:rPr lang="sr-Cyrl-CS" dirty="0" smtClean="0"/>
              <a:t>као</a:t>
            </a:r>
            <a:r>
              <a:rPr lang="sr-Latn-CS" dirty="0" smtClean="0"/>
              <a:t> </a:t>
            </a:r>
            <a:r>
              <a:rPr lang="sr-Cyrl-CS" dirty="0" smtClean="0"/>
              <a:t>узрок</a:t>
            </a:r>
            <a:r>
              <a:rPr lang="sr-Latn-CS" dirty="0" smtClean="0"/>
              <a:t> </a:t>
            </a:r>
            <a:r>
              <a:rPr lang="sr-Cyrl-CS" dirty="0" smtClean="0"/>
              <a:t>наводе</a:t>
            </a:r>
            <a:r>
              <a:rPr lang="sr-Latn-CS" dirty="0" smtClean="0"/>
              <a:t> </a:t>
            </a:r>
            <a:r>
              <a:rPr lang="sr-Cyrl-CS" dirty="0" smtClean="0"/>
              <a:t>у</a:t>
            </a:r>
            <a:r>
              <a:rPr lang="sr-Latn-CS" dirty="0" smtClean="0"/>
              <a:t> </a:t>
            </a:r>
            <a:r>
              <a:rPr lang="sr-Cyrl-CS" dirty="0" smtClean="0"/>
              <a:t>тек</a:t>
            </a:r>
            <a:r>
              <a:rPr lang="sr-Latn-CS" dirty="0" smtClean="0"/>
              <a:t> </a:t>
            </a:r>
            <a:r>
              <a:rPr lang="sr-Cyrl-CS" dirty="0" smtClean="0"/>
              <a:t>око</a:t>
            </a:r>
            <a:r>
              <a:rPr lang="sr-Latn-CS" dirty="0" smtClean="0"/>
              <a:t> 10% </a:t>
            </a:r>
            <a:r>
              <a:rPr lang="sr-Cyrl-CS" dirty="0" smtClean="0"/>
              <a:t>случајева</a:t>
            </a:r>
            <a:r>
              <a:rPr lang="sr-Latn-CS" dirty="0" smtClean="0"/>
              <a:t>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8AEBBE-C661-47F7-B233-750F10083509}" type="slidenum">
              <a:rPr lang="en-US" smtClean="0"/>
              <a:pPr/>
              <a:t>2</a:t>
            </a:fld>
            <a:endParaRPr lang="en-US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19400" y="5791200"/>
            <a:ext cx="3124200" cy="579120"/>
          </a:xfrm>
        </p:spPr>
        <p:txBody>
          <a:bodyPr/>
          <a:lstStyle/>
          <a:p>
            <a:pPr>
              <a:buNone/>
            </a:pPr>
            <a:r>
              <a:rPr lang="sr-Cyrl-CS" dirty="0" smtClean="0"/>
              <a:t>Рохемптон</a:t>
            </a:r>
            <a:r>
              <a:rPr lang="sr-Latn-CS" dirty="0" smtClean="0"/>
              <a:t> </a:t>
            </a:r>
            <a:r>
              <a:rPr lang="sr-Cyrl-CS" dirty="0" smtClean="0"/>
              <a:t>техника</a:t>
            </a:r>
            <a:endParaRPr lang="en-US" dirty="0"/>
          </a:p>
        </p:txBody>
      </p:sp>
      <p:pic>
        <p:nvPicPr>
          <p:cNvPr id="4" name="Picture 3"/>
          <p:cNvPicPr/>
          <p:nvPr/>
        </p:nvPicPr>
        <p:blipFill>
          <a:blip r:embed="rId2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 l="13528" t="10314" r="8733" b="6951"/>
          <a:stretch>
            <a:fillRect/>
          </a:stretch>
        </p:blipFill>
        <p:spPr bwMode="auto">
          <a:xfrm>
            <a:off x="762000" y="1143000"/>
            <a:ext cx="7620000" cy="464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8AEBBE-C661-47F7-B233-750F10083509}" type="slidenum">
              <a:rPr lang="en-US" smtClean="0"/>
              <a:pPr/>
              <a:t>20</a:t>
            </a:fld>
            <a:endParaRPr lang="en-US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14400"/>
            <a:ext cx="8229600" cy="780288"/>
          </a:xfrm>
          <a:solidFill>
            <a:schemeClr val="bg2"/>
          </a:solidFill>
        </p:spPr>
        <p:txBody>
          <a:bodyPr>
            <a:normAutofit/>
          </a:bodyPr>
          <a:lstStyle/>
          <a:p>
            <a:pPr algn="ctr"/>
            <a:r>
              <a:rPr lang="sr-Cyrl-CS" sz="4000" b="1" dirty="0" smtClean="0"/>
              <a:t>Остеомиопастична</a:t>
            </a:r>
            <a:r>
              <a:rPr lang="sr-Latn-CS" sz="4000" b="1" dirty="0" smtClean="0"/>
              <a:t> </a:t>
            </a:r>
            <a:r>
              <a:rPr lang="sr-Cyrl-CS" sz="4000" b="1" dirty="0" smtClean="0"/>
              <a:t>техника</a:t>
            </a:r>
            <a:endParaRPr lang="en-US" sz="4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solidFill>
            <a:schemeClr val="bg2"/>
          </a:solidFill>
        </p:spPr>
        <p:txBody>
          <a:bodyPr>
            <a:normAutofit/>
          </a:bodyPr>
          <a:lstStyle/>
          <a:p>
            <a:pPr marL="0" indent="0" algn="just">
              <a:spcBef>
                <a:spcPts val="0"/>
              </a:spcBef>
              <a:buNone/>
            </a:pPr>
            <a:r>
              <a:rPr lang="sr-Cyrl-CS" dirty="0" smtClean="0"/>
              <a:t>За</a:t>
            </a:r>
            <a:r>
              <a:rPr lang="sr-Latn-CS" dirty="0" smtClean="0"/>
              <a:t> </a:t>
            </a:r>
            <a:r>
              <a:rPr lang="sr-Cyrl-CS" dirty="0" smtClean="0"/>
              <a:t>разлику</a:t>
            </a:r>
            <a:r>
              <a:rPr lang="sr-Latn-CS" dirty="0" smtClean="0"/>
              <a:t> </a:t>
            </a:r>
            <a:r>
              <a:rPr lang="sr-Cyrl-CS" dirty="0" smtClean="0"/>
              <a:t>од</a:t>
            </a:r>
            <a:r>
              <a:rPr lang="sr-Latn-CS" dirty="0" smtClean="0"/>
              <a:t> </a:t>
            </a:r>
            <a:r>
              <a:rPr lang="sr-Cyrl-CS" dirty="0" smtClean="0"/>
              <a:t>претходне</a:t>
            </a:r>
            <a:r>
              <a:rPr lang="sr-Latn-CS" dirty="0" smtClean="0"/>
              <a:t> </a:t>
            </a:r>
            <a:r>
              <a:rPr lang="sr-Cyrl-CS" dirty="0" smtClean="0"/>
              <a:t>технике</a:t>
            </a:r>
            <a:r>
              <a:rPr lang="sr-Latn-CS" dirty="0" smtClean="0"/>
              <a:t>, </a:t>
            </a:r>
            <a:r>
              <a:rPr lang="sr-Cyrl-CS" dirty="0" smtClean="0"/>
              <a:t>код</a:t>
            </a:r>
            <a:r>
              <a:rPr lang="sr-Latn-CS" dirty="0" smtClean="0"/>
              <a:t> </a:t>
            </a:r>
            <a:r>
              <a:rPr lang="sr-Cyrl-CS" dirty="0" smtClean="0"/>
              <a:t>ове</a:t>
            </a:r>
            <a:r>
              <a:rPr lang="sr-Latn-CS" dirty="0" smtClean="0"/>
              <a:t> </a:t>
            </a:r>
            <a:r>
              <a:rPr lang="sr-Cyrl-CS" dirty="0" smtClean="0"/>
              <a:t>врсте</a:t>
            </a:r>
            <a:r>
              <a:rPr lang="sr-Latn-CS" dirty="0" smtClean="0"/>
              <a:t> </a:t>
            </a:r>
            <a:r>
              <a:rPr lang="sr-Cyrl-CS" dirty="0" smtClean="0"/>
              <a:t>ампутационе</a:t>
            </a:r>
            <a:r>
              <a:rPr lang="sr-Latn-CS" dirty="0" smtClean="0"/>
              <a:t> </a:t>
            </a:r>
            <a:r>
              <a:rPr lang="sr-Cyrl-CS" dirty="0" smtClean="0"/>
              <a:t>технике</a:t>
            </a:r>
            <a:r>
              <a:rPr lang="sr-Latn-CS" dirty="0" smtClean="0"/>
              <a:t> </a:t>
            </a:r>
            <a:r>
              <a:rPr lang="sr-Cyrl-CS" dirty="0" smtClean="0"/>
              <a:t>врх</a:t>
            </a:r>
            <a:r>
              <a:rPr lang="sr-Latn-CS" dirty="0" smtClean="0"/>
              <a:t> </a:t>
            </a:r>
            <a:r>
              <a:rPr lang="sr-Cyrl-CS" dirty="0" smtClean="0"/>
              <a:t>кости</a:t>
            </a:r>
            <a:r>
              <a:rPr lang="sr-Latn-CS" dirty="0" smtClean="0"/>
              <a:t> </a:t>
            </a:r>
            <a:r>
              <a:rPr lang="sr-Cyrl-CS" b="1" dirty="0" smtClean="0"/>
              <a:t>не</a:t>
            </a:r>
            <a:r>
              <a:rPr lang="sr-Latn-CS" b="1" dirty="0" smtClean="0"/>
              <a:t> </a:t>
            </a:r>
            <a:r>
              <a:rPr lang="sr-Cyrl-CS" b="1" dirty="0" smtClean="0"/>
              <a:t>остаје</a:t>
            </a:r>
            <a:r>
              <a:rPr lang="sr-Latn-CS" b="1" dirty="0" smtClean="0"/>
              <a:t> </a:t>
            </a:r>
            <a:r>
              <a:rPr lang="sr-Cyrl-CS" b="1" dirty="0" smtClean="0"/>
              <a:t>отворен</a:t>
            </a:r>
            <a:r>
              <a:rPr lang="sr-Latn-CS" dirty="0" smtClean="0"/>
              <a:t>, </a:t>
            </a:r>
            <a:r>
              <a:rPr lang="sr-Cyrl-CS" dirty="0" smtClean="0"/>
              <a:t>већ</a:t>
            </a:r>
            <a:r>
              <a:rPr lang="sr-Latn-CS" dirty="0" smtClean="0"/>
              <a:t> </a:t>
            </a:r>
            <a:r>
              <a:rPr lang="sr-Cyrl-CS" dirty="0" smtClean="0"/>
              <a:t>се</a:t>
            </a:r>
            <a:r>
              <a:rPr lang="sr-Latn-CS" dirty="0" smtClean="0"/>
              <a:t> </a:t>
            </a:r>
            <a:r>
              <a:rPr lang="sr-Cyrl-CS" dirty="0" smtClean="0"/>
              <a:t>у</a:t>
            </a:r>
            <a:r>
              <a:rPr lang="sr-Latn-CS" dirty="0" smtClean="0"/>
              <a:t> </a:t>
            </a:r>
            <a:r>
              <a:rPr lang="sr-Cyrl-CS" dirty="0" smtClean="0"/>
              <a:t>циљу</a:t>
            </a:r>
            <a:r>
              <a:rPr lang="sr-Latn-CS" dirty="0" smtClean="0"/>
              <a:t> </a:t>
            </a:r>
            <a:r>
              <a:rPr lang="sr-Cyrl-CS" dirty="0" smtClean="0"/>
              <a:t>стварања</a:t>
            </a:r>
            <a:r>
              <a:rPr lang="sr-Latn-CS" dirty="0" smtClean="0"/>
              <a:t> </a:t>
            </a:r>
            <a:r>
              <a:rPr lang="sr-Cyrl-CS" dirty="0" smtClean="0"/>
              <a:t>солидног</a:t>
            </a:r>
            <a:r>
              <a:rPr lang="sr-Latn-CS" dirty="0" smtClean="0"/>
              <a:t> </a:t>
            </a:r>
            <a:r>
              <a:rPr lang="sr-Cyrl-CS" dirty="0" smtClean="0"/>
              <a:t>ослонца</a:t>
            </a:r>
            <a:r>
              <a:rPr lang="sr-Latn-CS" dirty="0" smtClean="0"/>
              <a:t> </a:t>
            </a:r>
            <a:r>
              <a:rPr lang="sr-Cyrl-CS" dirty="0" smtClean="0"/>
              <a:t>прекрива</a:t>
            </a:r>
            <a:r>
              <a:rPr lang="sr-Latn-CS" dirty="0" smtClean="0"/>
              <a:t> </a:t>
            </a:r>
            <a:r>
              <a:rPr lang="sr-Cyrl-CS" dirty="0" smtClean="0"/>
              <a:t>једним</a:t>
            </a:r>
            <a:r>
              <a:rPr lang="sr-Latn-CS" dirty="0" smtClean="0"/>
              <a:t> </a:t>
            </a:r>
            <a:r>
              <a:rPr lang="sr-Cyrl-CS" dirty="0" smtClean="0"/>
              <a:t>остеопериосталним</a:t>
            </a:r>
            <a:r>
              <a:rPr lang="sr-Latn-CS" dirty="0" smtClean="0"/>
              <a:t> </a:t>
            </a:r>
            <a:r>
              <a:rPr lang="sr-Cyrl-CS" dirty="0" smtClean="0"/>
              <a:t>режњем</a:t>
            </a:r>
            <a:r>
              <a:rPr lang="sr-Latn-CS" dirty="0" smtClean="0"/>
              <a:t>.</a:t>
            </a:r>
            <a:endParaRPr lang="sr-Cyrl-CS" dirty="0" smtClean="0"/>
          </a:p>
          <a:p>
            <a:pPr marL="0" indent="0" algn="just">
              <a:spcBef>
                <a:spcPts val="0"/>
              </a:spcBef>
              <a:buNone/>
            </a:pPr>
            <a:endParaRPr lang="sr-Latn-CS" dirty="0" smtClean="0"/>
          </a:p>
          <a:p>
            <a:pPr marL="0" indent="0" algn="just">
              <a:spcBef>
                <a:spcPts val="0"/>
              </a:spcBef>
              <a:buNone/>
            </a:pPr>
            <a:r>
              <a:rPr lang="sr-Cyrl-CS" dirty="0" smtClean="0"/>
              <a:t>Такође</a:t>
            </a:r>
            <a:r>
              <a:rPr lang="sr-Latn-CS" dirty="0" smtClean="0"/>
              <a:t> </a:t>
            </a:r>
            <a:r>
              <a:rPr lang="sr-Cyrl-CS" dirty="0" smtClean="0"/>
              <a:t>разлика</a:t>
            </a:r>
            <a:r>
              <a:rPr lang="sr-Latn-CS" dirty="0" smtClean="0"/>
              <a:t> </a:t>
            </a:r>
            <a:r>
              <a:rPr lang="sr-Cyrl-CS" dirty="0" smtClean="0"/>
              <a:t>од</a:t>
            </a:r>
            <a:r>
              <a:rPr lang="sr-Latn-CS" dirty="0" smtClean="0"/>
              <a:t> </a:t>
            </a:r>
            <a:r>
              <a:rPr lang="sr-Cyrl-CS" dirty="0" smtClean="0"/>
              <a:t>Рохемптонове</a:t>
            </a:r>
            <a:r>
              <a:rPr lang="sr-Latn-CS" dirty="0" smtClean="0"/>
              <a:t> </a:t>
            </a:r>
            <a:r>
              <a:rPr lang="sr-Cyrl-CS" dirty="0" smtClean="0"/>
              <a:t>технике</a:t>
            </a:r>
            <a:r>
              <a:rPr lang="sr-Latn-CS" dirty="0" smtClean="0"/>
              <a:t> </a:t>
            </a:r>
            <a:r>
              <a:rPr lang="sr-Cyrl-CS" dirty="0" smtClean="0"/>
              <a:t>јесте</a:t>
            </a:r>
            <a:r>
              <a:rPr lang="sr-Latn-CS" dirty="0" smtClean="0"/>
              <a:t> </a:t>
            </a:r>
            <a:r>
              <a:rPr lang="sr-Cyrl-CS" dirty="0" smtClean="0"/>
              <a:t>и</a:t>
            </a:r>
            <a:r>
              <a:rPr lang="sr-Latn-CS" dirty="0" smtClean="0"/>
              <a:t> </a:t>
            </a:r>
            <a:r>
              <a:rPr lang="sr-Cyrl-CS" dirty="0" smtClean="0"/>
              <a:t>та</a:t>
            </a:r>
            <a:r>
              <a:rPr lang="sr-Latn-CS" dirty="0" smtClean="0"/>
              <a:t> </a:t>
            </a:r>
            <a:r>
              <a:rPr lang="sr-Cyrl-CS" dirty="0" smtClean="0"/>
              <a:t>што</a:t>
            </a:r>
            <a:r>
              <a:rPr lang="sr-Latn-CS" dirty="0" smtClean="0"/>
              <a:t> </a:t>
            </a:r>
            <a:r>
              <a:rPr lang="sr-Cyrl-CS" dirty="0" smtClean="0"/>
              <a:t>се</a:t>
            </a:r>
            <a:r>
              <a:rPr lang="sr-Latn-CS" dirty="0" smtClean="0"/>
              <a:t> </a:t>
            </a:r>
            <a:r>
              <a:rPr lang="sr-Cyrl-CS" dirty="0" smtClean="0"/>
              <a:t>пресечена</a:t>
            </a:r>
            <a:r>
              <a:rPr lang="sr-Latn-CS" dirty="0" smtClean="0"/>
              <a:t> </a:t>
            </a:r>
            <a:r>
              <a:rPr lang="sr-Cyrl-CS" b="1" dirty="0" smtClean="0"/>
              <a:t>мускулатура</a:t>
            </a:r>
            <a:r>
              <a:rPr lang="sr-Latn-CS" b="1" dirty="0" smtClean="0"/>
              <a:t> </a:t>
            </a:r>
            <a:r>
              <a:rPr lang="sr-Cyrl-CS" b="1" dirty="0" smtClean="0"/>
              <a:t>спаја</a:t>
            </a:r>
            <a:r>
              <a:rPr lang="sr-Latn-CS" b="1" dirty="0" smtClean="0"/>
              <a:t> </a:t>
            </a:r>
            <a:r>
              <a:rPr lang="sr-Cyrl-CS" b="1" dirty="0" smtClean="0"/>
              <a:t>дистално</a:t>
            </a:r>
            <a:r>
              <a:rPr lang="sr-Latn-CS" b="1" dirty="0" smtClean="0"/>
              <a:t> </a:t>
            </a:r>
            <a:r>
              <a:rPr lang="sr-Cyrl-CS" b="1" dirty="0" smtClean="0"/>
              <a:t>од</a:t>
            </a:r>
            <a:r>
              <a:rPr lang="sr-Latn-CS" b="1" dirty="0" smtClean="0"/>
              <a:t> </a:t>
            </a:r>
            <a:r>
              <a:rPr lang="sr-Cyrl-CS" b="1" dirty="0" smtClean="0"/>
              <a:t>кости</a:t>
            </a:r>
            <a:r>
              <a:rPr lang="sr-Latn-CS" b="1" dirty="0" smtClean="0"/>
              <a:t> , </a:t>
            </a:r>
            <a:r>
              <a:rPr lang="sr-Cyrl-CS" b="1" dirty="0" smtClean="0"/>
              <a:t>спајајући</a:t>
            </a:r>
            <a:r>
              <a:rPr lang="sr-Latn-CS" b="1" dirty="0" smtClean="0"/>
              <a:t> </a:t>
            </a:r>
            <a:r>
              <a:rPr lang="sr-Cyrl-CS" b="1" dirty="0" smtClean="0"/>
              <a:t>агонист</a:t>
            </a:r>
            <a:r>
              <a:rPr lang="sr-Latn-CS" b="1" dirty="0" smtClean="0"/>
              <a:t> </a:t>
            </a:r>
            <a:r>
              <a:rPr lang="sr-Cyrl-CS" b="1" dirty="0" smtClean="0"/>
              <a:t>са</a:t>
            </a:r>
            <a:r>
              <a:rPr lang="sr-Latn-CS" b="1" dirty="0" smtClean="0"/>
              <a:t> </a:t>
            </a:r>
            <a:r>
              <a:rPr lang="sr-Cyrl-CS" b="1" dirty="0" smtClean="0"/>
              <a:t>антагонистом</a:t>
            </a:r>
            <a:r>
              <a:rPr lang="sr-Latn-CS" b="1" dirty="0" smtClean="0"/>
              <a:t>. </a:t>
            </a: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8AEBBE-C661-47F7-B233-750F10083509}" type="slidenum">
              <a:rPr lang="en-US" smtClean="0"/>
              <a:pPr/>
              <a:t>21</a:t>
            </a:fld>
            <a:endParaRPr lang="en-US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14400"/>
            <a:ext cx="8229600" cy="5715000"/>
          </a:xfrm>
          <a:solidFill>
            <a:schemeClr val="bg2"/>
          </a:solidFill>
        </p:spPr>
        <p:txBody>
          <a:bodyPr>
            <a:normAutofit fontScale="92500" lnSpcReduction="20000"/>
          </a:bodyPr>
          <a:lstStyle/>
          <a:p>
            <a:pPr marL="0" indent="0" algn="just">
              <a:spcBef>
                <a:spcPts val="0"/>
              </a:spcBef>
              <a:buNone/>
            </a:pPr>
            <a:r>
              <a:rPr lang="sr-Cyrl-CS" dirty="0" smtClean="0"/>
              <a:t>Техника</a:t>
            </a:r>
            <a:r>
              <a:rPr lang="sr-Latn-CS" dirty="0" smtClean="0"/>
              <a:t> </a:t>
            </a:r>
            <a:r>
              <a:rPr lang="sr-Cyrl-CS" dirty="0" smtClean="0"/>
              <a:t>извођења</a:t>
            </a:r>
            <a:r>
              <a:rPr lang="sr-Latn-CS" dirty="0" smtClean="0"/>
              <a:t> </a:t>
            </a:r>
            <a:r>
              <a:rPr lang="sr-Cyrl-CS" dirty="0" smtClean="0"/>
              <a:t>остеомиопластичне</a:t>
            </a:r>
            <a:r>
              <a:rPr lang="sr-Latn-CS" dirty="0" smtClean="0"/>
              <a:t> </a:t>
            </a:r>
            <a:r>
              <a:rPr lang="sr-Cyrl-CS" dirty="0" smtClean="0"/>
              <a:t>ампутације</a:t>
            </a:r>
            <a:r>
              <a:rPr lang="sr-Latn-CS" dirty="0" smtClean="0"/>
              <a:t> </a:t>
            </a:r>
            <a:r>
              <a:rPr lang="sr-Cyrl-CS" dirty="0" smtClean="0"/>
              <a:t>се</a:t>
            </a:r>
            <a:r>
              <a:rPr lang="sr-Latn-CS" dirty="0" smtClean="0"/>
              <a:t> </a:t>
            </a:r>
            <a:r>
              <a:rPr lang="sr-Cyrl-CS" dirty="0" smtClean="0"/>
              <a:t>огледа</a:t>
            </a:r>
            <a:r>
              <a:rPr lang="sr-Latn-CS" dirty="0" smtClean="0"/>
              <a:t> </a:t>
            </a:r>
            <a:r>
              <a:rPr lang="sr-Cyrl-CS" dirty="0" smtClean="0"/>
              <a:t>у</a:t>
            </a:r>
            <a:r>
              <a:rPr lang="sr-Latn-CS" dirty="0" smtClean="0"/>
              <a:t> </a:t>
            </a:r>
            <a:r>
              <a:rPr lang="sr-Cyrl-CS" dirty="0" smtClean="0"/>
              <a:t>томе</a:t>
            </a:r>
            <a:r>
              <a:rPr lang="sr-Latn-CS" dirty="0" smtClean="0"/>
              <a:t> </a:t>
            </a:r>
            <a:r>
              <a:rPr lang="sr-Cyrl-CS" dirty="0" smtClean="0"/>
              <a:t>да</a:t>
            </a:r>
            <a:r>
              <a:rPr lang="sr-Latn-CS" dirty="0" smtClean="0"/>
              <a:t> </a:t>
            </a:r>
            <a:r>
              <a:rPr lang="sr-Cyrl-CS" dirty="0" smtClean="0"/>
              <a:t>се</a:t>
            </a:r>
            <a:r>
              <a:rPr lang="sr-Latn-CS" dirty="0" smtClean="0"/>
              <a:t> </a:t>
            </a:r>
            <a:r>
              <a:rPr lang="sr-Cyrl-CS" dirty="0" smtClean="0"/>
              <a:t>кожа</a:t>
            </a:r>
            <a:r>
              <a:rPr lang="sr-Latn-CS" dirty="0" smtClean="0"/>
              <a:t>, </a:t>
            </a:r>
            <a:r>
              <a:rPr lang="sr-Cyrl-CS" dirty="0" smtClean="0"/>
              <a:t>баш</a:t>
            </a:r>
            <a:r>
              <a:rPr lang="sr-Latn-CS" dirty="0" smtClean="0"/>
              <a:t> </a:t>
            </a:r>
            <a:r>
              <a:rPr lang="sr-Cyrl-CS" dirty="0" smtClean="0"/>
              <a:t>као</a:t>
            </a:r>
            <a:r>
              <a:rPr lang="sr-Latn-CS" dirty="0" smtClean="0"/>
              <a:t> </a:t>
            </a:r>
            <a:r>
              <a:rPr lang="sr-Cyrl-CS" dirty="0" smtClean="0"/>
              <a:t>и</a:t>
            </a:r>
            <a:r>
              <a:rPr lang="sr-Latn-CS" dirty="0" smtClean="0"/>
              <a:t> </a:t>
            </a:r>
            <a:r>
              <a:rPr lang="sr-Cyrl-CS" dirty="0" smtClean="0"/>
              <a:t>у</a:t>
            </a:r>
            <a:r>
              <a:rPr lang="sr-Latn-CS" dirty="0" smtClean="0"/>
              <a:t> </a:t>
            </a:r>
            <a:r>
              <a:rPr lang="sr-Cyrl-CS" dirty="0" smtClean="0"/>
              <a:t>Рохемптоновој</a:t>
            </a:r>
            <a:r>
              <a:rPr lang="sr-Latn-CS" dirty="0" smtClean="0"/>
              <a:t> </a:t>
            </a:r>
            <a:r>
              <a:rPr lang="sr-Cyrl-CS" dirty="0" smtClean="0"/>
              <a:t>техници,</a:t>
            </a:r>
            <a:r>
              <a:rPr lang="sr-Latn-CS" dirty="0" smtClean="0"/>
              <a:t> </a:t>
            </a:r>
            <a:r>
              <a:rPr lang="sr-Cyrl-CS" dirty="0" smtClean="0"/>
              <a:t>исече</a:t>
            </a:r>
            <a:r>
              <a:rPr lang="sr-Latn-CS" dirty="0" smtClean="0"/>
              <a:t> </a:t>
            </a:r>
            <a:r>
              <a:rPr lang="sr-Cyrl-CS" dirty="0" smtClean="0"/>
              <a:t>при</a:t>
            </a:r>
            <a:r>
              <a:rPr lang="sr-Latn-CS" dirty="0" smtClean="0"/>
              <a:t> </a:t>
            </a:r>
            <a:r>
              <a:rPr lang="sr-Cyrl-CS" dirty="0" smtClean="0"/>
              <a:t>чему</a:t>
            </a:r>
            <a:r>
              <a:rPr lang="sr-Latn-CS" dirty="0" smtClean="0"/>
              <a:t> </a:t>
            </a:r>
            <a:r>
              <a:rPr lang="sr-Cyrl-CS" dirty="0" smtClean="0"/>
              <a:t>се</a:t>
            </a:r>
            <a:r>
              <a:rPr lang="sr-Latn-CS" dirty="0" smtClean="0"/>
              <a:t> </a:t>
            </a:r>
            <a:r>
              <a:rPr lang="sr-Cyrl-CS" dirty="0" smtClean="0"/>
              <a:t>створе</a:t>
            </a:r>
            <a:r>
              <a:rPr lang="sr-Latn-CS" dirty="0" smtClean="0"/>
              <a:t> </a:t>
            </a:r>
            <a:r>
              <a:rPr lang="sr-Cyrl-CS" dirty="0" smtClean="0"/>
              <a:t>два</a:t>
            </a:r>
            <a:r>
              <a:rPr lang="sr-Latn-CS" dirty="0" smtClean="0"/>
              <a:t> </a:t>
            </a:r>
            <a:r>
              <a:rPr lang="sr-Cyrl-CS" dirty="0" smtClean="0"/>
              <a:t>режња</a:t>
            </a:r>
            <a:r>
              <a:rPr lang="sr-Latn-CS" dirty="0" smtClean="0"/>
              <a:t> (</a:t>
            </a:r>
            <a:r>
              <a:rPr lang="sr-Cyrl-CS" dirty="0" smtClean="0"/>
              <a:t>ређе</a:t>
            </a:r>
            <a:r>
              <a:rPr lang="sr-Latn-CS" dirty="0" smtClean="0"/>
              <a:t> </a:t>
            </a:r>
            <a:r>
              <a:rPr lang="sr-Cyrl-CS" dirty="0" smtClean="0"/>
              <a:t>се</a:t>
            </a:r>
            <a:r>
              <a:rPr lang="sr-Latn-CS" dirty="0" smtClean="0"/>
              <a:t> </a:t>
            </a:r>
            <a:r>
              <a:rPr lang="sr-Cyrl-CS" dirty="0" smtClean="0"/>
              <a:t>спроводи</a:t>
            </a:r>
            <a:r>
              <a:rPr lang="sr-Latn-CS" dirty="0" smtClean="0"/>
              <a:t> </a:t>
            </a:r>
            <a:r>
              <a:rPr lang="sr-Cyrl-CS" dirty="0" smtClean="0"/>
              <a:t>техника</a:t>
            </a:r>
            <a:r>
              <a:rPr lang="sr-Latn-CS" dirty="0" smtClean="0"/>
              <a:t> </a:t>
            </a:r>
            <a:r>
              <a:rPr lang="sr-Cyrl-CS" dirty="0" smtClean="0"/>
              <a:t>са</a:t>
            </a:r>
            <a:r>
              <a:rPr lang="sr-Latn-CS" dirty="0" smtClean="0"/>
              <a:t> </a:t>
            </a:r>
            <a:r>
              <a:rPr lang="sr-Cyrl-CS" dirty="0" smtClean="0"/>
              <a:t>бочним</a:t>
            </a:r>
            <a:r>
              <a:rPr lang="sr-Latn-CS" dirty="0" smtClean="0"/>
              <a:t> </a:t>
            </a:r>
            <a:r>
              <a:rPr lang="sr-Cyrl-CS" dirty="0" smtClean="0"/>
              <a:t>резовима</a:t>
            </a:r>
            <a:r>
              <a:rPr lang="sr-Latn-CS" dirty="0" smtClean="0"/>
              <a:t>). </a:t>
            </a:r>
            <a:r>
              <a:rPr lang="sr-Cyrl-CS" dirty="0" smtClean="0"/>
              <a:t>При</a:t>
            </a:r>
            <a:r>
              <a:rPr lang="sr-Latn-CS" dirty="0" smtClean="0"/>
              <a:t> </a:t>
            </a:r>
            <a:r>
              <a:rPr lang="sr-Cyrl-CS" dirty="0" smtClean="0"/>
              <a:t>овоме</a:t>
            </a:r>
            <a:r>
              <a:rPr lang="sr-Latn-CS" dirty="0" smtClean="0"/>
              <a:t> </a:t>
            </a:r>
            <a:r>
              <a:rPr lang="sr-Cyrl-CS" dirty="0" smtClean="0"/>
              <a:t>је</a:t>
            </a:r>
            <a:r>
              <a:rPr lang="sr-Latn-CS" dirty="0" smtClean="0"/>
              <a:t> </a:t>
            </a:r>
            <a:r>
              <a:rPr lang="sr-Cyrl-CS" dirty="0" smtClean="0"/>
              <a:t>важно</a:t>
            </a:r>
            <a:r>
              <a:rPr lang="sr-Latn-CS" dirty="0" smtClean="0"/>
              <a:t> </a:t>
            </a:r>
            <a:r>
              <a:rPr lang="sr-Cyrl-CS" dirty="0" smtClean="0"/>
              <a:t>да</a:t>
            </a:r>
            <a:r>
              <a:rPr lang="sr-Latn-CS" dirty="0" smtClean="0"/>
              <a:t> </a:t>
            </a:r>
            <a:r>
              <a:rPr lang="sr-Cyrl-CS" dirty="0" smtClean="0"/>
              <a:t>укупна</a:t>
            </a:r>
            <a:r>
              <a:rPr lang="sr-Latn-CS" dirty="0" smtClean="0"/>
              <a:t> </a:t>
            </a:r>
            <a:r>
              <a:rPr lang="sr-Cyrl-CS" dirty="0" smtClean="0"/>
              <a:t>дужина</a:t>
            </a:r>
            <a:r>
              <a:rPr lang="sr-Latn-CS" dirty="0" smtClean="0"/>
              <a:t> </a:t>
            </a:r>
            <a:r>
              <a:rPr lang="sr-Cyrl-CS" dirty="0" smtClean="0"/>
              <a:t>режњева</a:t>
            </a:r>
            <a:r>
              <a:rPr lang="sr-Latn-CS" dirty="0" smtClean="0"/>
              <a:t> </a:t>
            </a:r>
            <a:r>
              <a:rPr lang="sr-Cyrl-CS" dirty="0" smtClean="0"/>
              <a:t>буде</a:t>
            </a:r>
            <a:r>
              <a:rPr lang="sr-Latn-CS" dirty="0" smtClean="0"/>
              <a:t> </a:t>
            </a:r>
            <a:r>
              <a:rPr lang="sr-Cyrl-CS" dirty="0" smtClean="0"/>
              <a:t>једнака</a:t>
            </a:r>
            <a:r>
              <a:rPr lang="sr-Latn-CS" dirty="0" smtClean="0"/>
              <a:t> </a:t>
            </a:r>
            <a:r>
              <a:rPr lang="sr-Cyrl-CS" dirty="0" smtClean="0"/>
              <a:t>дужини</a:t>
            </a:r>
            <a:r>
              <a:rPr lang="sr-Latn-CS" dirty="0" smtClean="0"/>
              <a:t> 1,5 </a:t>
            </a:r>
            <a:r>
              <a:rPr lang="sr-Cyrl-CS" dirty="0" smtClean="0"/>
              <a:t>пречника</a:t>
            </a:r>
            <a:r>
              <a:rPr lang="sr-Latn-CS" dirty="0" smtClean="0"/>
              <a:t> </a:t>
            </a:r>
            <a:r>
              <a:rPr lang="sr-Cyrl-CS" dirty="0" smtClean="0"/>
              <a:t>екстремитета</a:t>
            </a:r>
            <a:r>
              <a:rPr lang="sr-Latn-CS" dirty="0" smtClean="0"/>
              <a:t> </a:t>
            </a:r>
            <a:r>
              <a:rPr lang="sr-Cyrl-CS" dirty="0" smtClean="0"/>
              <a:t>у</a:t>
            </a:r>
            <a:r>
              <a:rPr lang="sr-Latn-CS" dirty="0" smtClean="0"/>
              <a:t> </a:t>
            </a:r>
            <a:r>
              <a:rPr lang="sr-Cyrl-CS" dirty="0" smtClean="0"/>
              <a:t>висини</a:t>
            </a:r>
            <a:r>
              <a:rPr lang="sr-Latn-CS" dirty="0" smtClean="0"/>
              <a:t> </a:t>
            </a:r>
            <a:r>
              <a:rPr lang="sr-Cyrl-CS" dirty="0" smtClean="0"/>
              <a:t>ампутације</a:t>
            </a:r>
            <a:r>
              <a:rPr lang="sr-Latn-CS" dirty="0" smtClean="0"/>
              <a:t>. </a:t>
            </a:r>
            <a:endParaRPr lang="sr-Cyrl-CS" dirty="0" smtClean="0"/>
          </a:p>
          <a:p>
            <a:pPr marL="0" indent="0" algn="just">
              <a:spcBef>
                <a:spcPts val="0"/>
              </a:spcBef>
              <a:buNone/>
            </a:pPr>
            <a:endParaRPr lang="sr-Cyrl-CS" dirty="0" smtClean="0"/>
          </a:p>
          <a:p>
            <a:pPr marL="0" indent="0" algn="just">
              <a:spcBef>
                <a:spcPts val="0"/>
              </a:spcBef>
              <a:buNone/>
            </a:pPr>
            <a:r>
              <a:rPr lang="sr-Cyrl-CS" dirty="0" smtClean="0"/>
              <a:t>Након</a:t>
            </a:r>
            <a:r>
              <a:rPr lang="sr-Latn-CS" dirty="0" smtClean="0"/>
              <a:t> </a:t>
            </a:r>
            <a:r>
              <a:rPr lang="sr-Cyrl-CS" dirty="0" smtClean="0"/>
              <a:t>тога</a:t>
            </a:r>
            <a:r>
              <a:rPr lang="sr-Latn-CS" dirty="0" smtClean="0"/>
              <a:t> </a:t>
            </a:r>
            <a:r>
              <a:rPr lang="sr-Cyrl-CS" dirty="0" smtClean="0"/>
              <a:t>се</a:t>
            </a:r>
            <a:r>
              <a:rPr lang="sr-Latn-CS" dirty="0" smtClean="0"/>
              <a:t> </a:t>
            </a:r>
            <a:r>
              <a:rPr lang="sr-Cyrl-CS" dirty="0" smtClean="0"/>
              <a:t>пресече</a:t>
            </a:r>
            <a:r>
              <a:rPr lang="sr-Latn-CS" dirty="0" smtClean="0"/>
              <a:t> </a:t>
            </a:r>
            <a:r>
              <a:rPr lang="sr-Cyrl-CS" dirty="0" smtClean="0"/>
              <a:t>фасција</a:t>
            </a:r>
            <a:r>
              <a:rPr lang="sr-Latn-CS" dirty="0" smtClean="0"/>
              <a:t> </a:t>
            </a:r>
            <a:r>
              <a:rPr lang="sr-Cyrl-CS" dirty="0" smtClean="0"/>
              <a:t>висини</a:t>
            </a:r>
            <a:r>
              <a:rPr lang="sr-Latn-CS" dirty="0" smtClean="0"/>
              <a:t> </a:t>
            </a:r>
            <a:r>
              <a:rPr lang="sr-Cyrl-CS" dirty="0" smtClean="0"/>
              <a:t>режњева</a:t>
            </a:r>
            <a:r>
              <a:rPr lang="sr-Latn-CS" dirty="0" smtClean="0"/>
              <a:t>,</a:t>
            </a:r>
            <a:r>
              <a:rPr lang="sr-Cyrl-CS" dirty="0" smtClean="0"/>
              <a:t>а</a:t>
            </a:r>
            <a:r>
              <a:rPr lang="sr-Latn-CS" dirty="0" smtClean="0"/>
              <a:t> </a:t>
            </a:r>
            <a:r>
              <a:rPr lang="sr-Cyrl-CS" dirty="0" smtClean="0"/>
              <a:t>затим</a:t>
            </a:r>
            <a:r>
              <a:rPr lang="sr-Latn-CS" dirty="0" smtClean="0"/>
              <a:t> </a:t>
            </a:r>
            <a:r>
              <a:rPr lang="sr-Cyrl-CS" dirty="0" smtClean="0"/>
              <a:t>и</a:t>
            </a:r>
            <a:r>
              <a:rPr lang="sr-Latn-CS" dirty="0" smtClean="0"/>
              <a:t> </a:t>
            </a:r>
            <a:r>
              <a:rPr lang="sr-Cyrl-CS" dirty="0" smtClean="0"/>
              <a:t>мишићи</a:t>
            </a:r>
            <a:r>
              <a:rPr lang="sr-Latn-CS" dirty="0" smtClean="0"/>
              <a:t>  </a:t>
            </a:r>
            <a:r>
              <a:rPr lang="sr-Cyrl-CS" dirty="0" smtClean="0"/>
              <a:t>дистално</a:t>
            </a:r>
            <a:r>
              <a:rPr lang="sr-Latn-CS" dirty="0" smtClean="0"/>
              <a:t> </a:t>
            </a:r>
            <a:r>
              <a:rPr lang="sr-Cyrl-CS" dirty="0" smtClean="0"/>
              <a:t>од</a:t>
            </a:r>
            <a:r>
              <a:rPr lang="sr-Latn-CS" dirty="0" smtClean="0"/>
              <a:t> </a:t>
            </a:r>
            <a:r>
              <a:rPr lang="sr-Cyrl-CS" dirty="0" smtClean="0"/>
              <a:t>ивице</a:t>
            </a:r>
            <a:r>
              <a:rPr lang="sr-Latn-CS" dirty="0" smtClean="0"/>
              <a:t> 3-5 </a:t>
            </a:r>
            <a:r>
              <a:rPr lang="sr-Cyrl-CS" dirty="0" smtClean="0"/>
              <a:t>цм</a:t>
            </a:r>
            <a:r>
              <a:rPr lang="sr-Latn-CS" dirty="0" smtClean="0"/>
              <a:t>. </a:t>
            </a:r>
            <a:r>
              <a:rPr lang="sr-Cyrl-CS" dirty="0" smtClean="0"/>
              <a:t>Пре</a:t>
            </a:r>
            <a:r>
              <a:rPr lang="sr-Latn-CS" dirty="0" smtClean="0"/>
              <a:t> </a:t>
            </a:r>
            <a:r>
              <a:rPr lang="sr-Cyrl-CS" dirty="0" smtClean="0"/>
              <a:t>пресецања</a:t>
            </a:r>
            <a:r>
              <a:rPr lang="sr-Latn-CS" dirty="0" smtClean="0"/>
              <a:t> </a:t>
            </a:r>
            <a:r>
              <a:rPr lang="sr-Cyrl-CS" dirty="0" smtClean="0"/>
              <a:t>кости</a:t>
            </a:r>
            <a:r>
              <a:rPr lang="sr-Latn-CS" dirty="0" smtClean="0"/>
              <a:t> </a:t>
            </a:r>
            <a:r>
              <a:rPr lang="sr-Cyrl-CS" dirty="0" smtClean="0"/>
              <a:t>се</a:t>
            </a:r>
            <a:r>
              <a:rPr lang="sr-Latn-CS" dirty="0" smtClean="0"/>
              <a:t> </a:t>
            </a:r>
            <a:r>
              <a:rPr lang="sr-Cyrl-CS" dirty="0" smtClean="0"/>
              <a:t>испрепарира</a:t>
            </a:r>
            <a:r>
              <a:rPr lang="sr-Latn-CS" dirty="0" smtClean="0"/>
              <a:t> </a:t>
            </a:r>
            <a:r>
              <a:rPr lang="sr-Cyrl-CS" dirty="0" smtClean="0"/>
              <a:t>један</a:t>
            </a:r>
            <a:r>
              <a:rPr lang="sr-Latn-CS" dirty="0" smtClean="0"/>
              <a:t> </a:t>
            </a:r>
            <a:r>
              <a:rPr lang="sr-Cyrl-CS" dirty="0" smtClean="0"/>
              <a:t>остеопериостални</a:t>
            </a:r>
            <a:r>
              <a:rPr lang="sr-Latn-CS" dirty="0" smtClean="0"/>
              <a:t> </a:t>
            </a:r>
            <a:r>
              <a:rPr lang="sr-Cyrl-CS" dirty="0" smtClean="0"/>
              <a:t>део</a:t>
            </a:r>
            <a:r>
              <a:rPr lang="sr-Latn-CS" dirty="0" smtClean="0"/>
              <a:t> </a:t>
            </a:r>
            <a:r>
              <a:rPr lang="sr-Cyrl-CS" dirty="0" smtClean="0"/>
              <a:t>кости</a:t>
            </a:r>
            <a:r>
              <a:rPr lang="sr-Latn-CS" dirty="0" smtClean="0"/>
              <a:t> </a:t>
            </a:r>
            <a:r>
              <a:rPr lang="sr-Cyrl-CS" dirty="0" smtClean="0"/>
              <a:t>којег</a:t>
            </a:r>
            <a:r>
              <a:rPr lang="sr-Latn-CS" dirty="0" smtClean="0"/>
              <a:t> </a:t>
            </a:r>
            <a:r>
              <a:rPr lang="sr-Cyrl-CS" dirty="0" smtClean="0"/>
              <a:t>треба</a:t>
            </a:r>
            <a:r>
              <a:rPr lang="sr-Latn-CS" dirty="0" smtClean="0"/>
              <a:t> </a:t>
            </a:r>
            <a:r>
              <a:rPr lang="sr-Cyrl-CS" dirty="0" smtClean="0"/>
              <a:t>уклонити</a:t>
            </a:r>
            <a:r>
              <a:rPr lang="sr-Latn-CS" dirty="0" smtClean="0"/>
              <a:t> </a:t>
            </a:r>
            <a:r>
              <a:rPr lang="sr-Cyrl-CS" dirty="0" smtClean="0"/>
              <a:t>па</a:t>
            </a:r>
            <a:r>
              <a:rPr lang="sr-Latn-CS" dirty="0" smtClean="0"/>
              <a:t> </a:t>
            </a:r>
            <a:r>
              <a:rPr lang="sr-Cyrl-CS" dirty="0" smtClean="0"/>
              <a:t>се</a:t>
            </a:r>
            <a:r>
              <a:rPr lang="sr-Latn-CS" dirty="0" smtClean="0"/>
              <a:t> </a:t>
            </a:r>
            <a:r>
              <a:rPr lang="sr-Cyrl-CS" dirty="0" smtClean="0"/>
              <a:t>оба</a:t>
            </a:r>
            <a:r>
              <a:rPr lang="sr-Latn-CS" dirty="0" smtClean="0"/>
              <a:t> </a:t>
            </a:r>
            <a:r>
              <a:rPr lang="sr-Cyrl-CS" dirty="0" smtClean="0"/>
              <a:t>режна</a:t>
            </a:r>
            <a:r>
              <a:rPr lang="sr-Latn-CS" dirty="0" smtClean="0"/>
              <a:t> </a:t>
            </a:r>
            <a:r>
              <a:rPr lang="sr-Cyrl-CS" dirty="0" smtClean="0"/>
              <a:t>повију</a:t>
            </a:r>
            <a:r>
              <a:rPr lang="sr-Latn-CS" dirty="0" smtClean="0"/>
              <a:t> </a:t>
            </a:r>
            <a:r>
              <a:rPr lang="sr-Cyrl-CS" dirty="0" smtClean="0"/>
              <a:t>према</a:t>
            </a:r>
            <a:r>
              <a:rPr lang="sr-Latn-CS" dirty="0" smtClean="0"/>
              <a:t> </a:t>
            </a:r>
            <a:r>
              <a:rPr lang="sr-Cyrl-CS" dirty="0" smtClean="0"/>
              <a:t>бази</a:t>
            </a:r>
            <a:r>
              <a:rPr lang="sr-Latn-CS" dirty="0" smtClean="0"/>
              <a:t> </a:t>
            </a:r>
            <a:r>
              <a:rPr lang="sr-Cyrl-CS" dirty="0" smtClean="0"/>
              <a:t>на</a:t>
            </a:r>
            <a:r>
              <a:rPr lang="sr-Latn-CS" dirty="0" smtClean="0"/>
              <a:t> </a:t>
            </a:r>
            <a:r>
              <a:rPr lang="sr-Cyrl-CS" dirty="0" smtClean="0"/>
              <a:t>проксималној</a:t>
            </a:r>
            <a:r>
              <a:rPr lang="sr-Latn-CS" dirty="0" smtClean="0"/>
              <a:t> </a:t>
            </a:r>
            <a:r>
              <a:rPr lang="sr-Cyrl-CS" dirty="0" smtClean="0"/>
              <a:t>кости</a:t>
            </a:r>
            <a:r>
              <a:rPr lang="sr-Latn-CS" dirty="0" smtClean="0"/>
              <a:t>, </a:t>
            </a:r>
            <a:r>
              <a:rPr lang="sr-Cyrl-CS" dirty="0" smtClean="0"/>
              <a:t>након</a:t>
            </a:r>
            <a:r>
              <a:rPr lang="sr-Latn-CS" dirty="0" smtClean="0"/>
              <a:t> </a:t>
            </a:r>
            <a:r>
              <a:rPr lang="sr-Cyrl-CS" dirty="0" smtClean="0"/>
              <a:t>чега</a:t>
            </a:r>
            <a:r>
              <a:rPr lang="sr-Latn-CS" dirty="0" smtClean="0"/>
              <a:t> </a:t>
            </a:r>
            <a:r>
              <a:rPr lang="sr-Cyrl-CS" dirty="0" smtClean="0"/>
              <a:t>се</a:t>
            </a:r>
            <a:r>
              <a:rPr lang="sr-Latn-CS" dirty="0" smtClean="0"/>
              <a:t> </a:t>
            </a:r>
            <a:r>
              <a:rPr lang="sr-Cyrl-CS" dirty="0" smtClean="0"/>
              <a:t>режњеви</a:t>
            </a:r>
            <a:r>
              <a:rPr lang="sr-Latn-CS" dirty="0" smtClean="0"/>
              <a:t> </a:t>
            </a:r>
            <a:r>
              <a:rPr lang="sr-Cyrl-CS" dirty="0" smtClean="0"/>
              <a:t>зажију</a:t>
            </a:r>
            <a:r>
              <a:rPr lang="sr-Latn-CS" dirty="0" smtClean="0"/>
              <a:t> </a:t>
            </a:r>
            <a:r>
              <a:rPr lang="sr-Cyrl-CS" dirty="0" smtClean="0"/>
              <a:t>преко</a:t>
            </a:r>
            <a:r>
              <a:rPr lang="sr-Latn-CS" dirty="0" smtClean="0"/>
              <a:t> </a:t>
            </a:r>
            <a:r>
              <a:rPr lang="sr-Cyrl-CS" dirty="0" smtClean="0"/>
              <a:t>кости</a:t>
            </a:r>
            <a:r>
              <a:rPr lang="sr-Latn-CS" dirty="0" smtClean="0"/>
              <a:t>.  </a:t>
            </a:r>
            <a:r>
              <a:rPr lang="sr-Cyrl-CS" dirty="0" smtClean="0"/>
              <a:t>Потом</a:t>
            </a:r>
            <a:r>
              <a:rPr lang="sr-Latn-CS" dirty="0" smtClean="0"/>
              <a:t> </a:t>
            </a:r>
            <a:r>
              <a:rPr lang="sr-Cyrl-CS" dirty="0" smtClean="0"/>
              <a:t>се</a:t>
            </a:r>
            <a:r>
              <a:rPr lang="sr-Latn-CS" dirty="0" smtClean="0"/>
              <a:t> </a:t>
            </a:r>
            <a:r>
              <a:rPr lang="sr-Cyrl-CS" dirty="0" smtClean="0"/>
              <a:t>нерви</a:t>
            </a:r>
            <a:r>
              <a:rPr lang="sr-Latn-CS" dirty="0" smtClean="0"/>
              <a:t> </a:t>
            </a:r>
            <a:r>
              <a:rPr lang="sr-Cyrl-CS" dirty="0" smtClean="0"/>
              <a:t>извуку</a:t>
            </a:r>
            <a:r>
              <a:rPr lang="sr-Latn-CS" dirty="0" smtClean="0"/>
              <a:t> </a:t>
            </a:r>
            <a:r>
              <a:rPr lang="sr-Cyrl-CS" dirty="0" smtClean="0"/>
              <a:t>надоле</a:t>
            </a:r>
            <a:r>
              <a:rPr lang="sr-Latn-CS" dirty="0" smtClean="0"/>
              <a:t> </a:t>
            </a:r>
            <a:r>
              <a:rPr lang="sr-Cyrl-CS" dirty="0" smtClean="0"/>
              <a:t>и</a:t>
            </a:r>
            <a:r>
              <a:rPr lang="sr-Latn-CS" dirty="0" smtClean="0"/>
              <a:t> </a:t>
            </a:r>
            <a:r>
              <a:rPr lang="sr-Cyrl-CS" dirty="0" smtClean="0"/>
              <a:t>равно</a:t>
            </a:r>
            <a:r>
              <a:rPr lang="sr-Latn-CS" dirty="0" smtClean="0"/>
              <a:t> </a:t>
            </a:r>
            <a:r>
              <a:rPr lang="sr-Cyrl-CS" dirty="0" smtClean="0"/>
              <a:t>пресеку</a:t>
            </a:r>
            <a:r>
              <a:rPr lang="sr-Latn-CS" dirty="0" smtClean="0"/>
              <a:t>, </a:t>
            </a:r>
            <a:r>
              <a:rPr lang="sr-Cyrl-CS" dirty="0" smtClean="0"/>
              <a:t>након</a:t>
            </a:r>
            <a:r>
              <a:rPr lang="sr-Latn-CS" dirty="0" smtClean="0"/>
              <a:t> </a:t>
            </a:r>
            <a:r>
              <a:rPr lang="sr-Cyrl-CS" dirty="0" smtClean="0"/>
              <a:t>чега</a:t>
            </a:r>
            <a:r>
              <a:rPr lang="sr-Latn-CS" dirty="0" smtClean="0"/>
              <a:t> </a:t>
            </a:r>
            <a:r>
              <a:rPr lang="sr-Cyrl-CS" dirty="0" smtClean="0"/>
              <a:t>се</a:t>
            </a:r>
            <a:r>
              <a:rPr lang="sr-Latn-CS" dirty="0" smtClean="0"/>
              <a:t> </a:t>
            </a:r>
            <a:r>
              <a:rPr lang="sr-Cyrl-CS" dirty="0" smtClean="0"/>
              <a:t>неравне</a:t>
            </a:r>
            <a:r>
              <a:rPr lang="sr-Latn-CS" dirty="0" smtClean="0"/>
              <a:t> </a:t>
            </a:r>
            <a:r>
              <a:rPr lang="sr-Cyrl-CS" dirty="0" smtClean="0"/>
              <a:t>ивице</a:t>
            </a:r>
            <a:r>
              <a:rPr lang="sr-Latn-CS" dirty="0" smtClean="0"/>
              <a:t> </a:t>
            </a:r>
            <a:r>
              <a:rPr lang="sr-Cyrl-CS" dirty="0" smtClean="0"/>
              <a:t>кости</a:t>
            </a:r>
            <a:r>
              <a:rPr lang="sr-Latn-CS" dirty="0" smtClean="0"/>
              <a:t> </a:t>
            </a:r>
            <a:r>
              <a:rPr lang="sr-Cyrl-CS" dirty="0" smtClean="0"/>
              <a:t>заравне</a:t>
            </a:r>
            <a:r>
              <a:rPr lang="sr-Latn-CS" dirty="0" smtClean="0"/>
              <a:t> </a:t>
            </a:r>
            <a:r>
              <a:rPr lang="sr-Cyrl-CS" dirty="0" smtClean="0"/>
              <a:t>и</a:t>
            </a:r>
            <a:r>
              <a:rPr lang="sr-Latn-CS" dirty="0" smtClean="0"/>
              <a:t> </a:t>
            </a:r>
            <a:r>
              <a:rPr lang="sr-Cyrl-CS" dirty="0" smtClean="0"/>
              <a:t>преко</a:t>
            </a:r>
            <a:r>
              <a:rPr lang="sr-Latn-CS" dirty="0" smtClean="0"/>
              <a:t> </a:t>
            </a:r>
            <a:r>
              <a:rPr lang="sr-Cyrl-CS" dirty="0" smtClean="0"/>
              <a:t>њих</a:t>
            </a:r>
            <a:r>
              <a:rPr lang="sr-Latn-CS" dirty="0" smtClean="0"/>
              <a:t> </a:t>
            </a:r>
            <a:r>
              <a:rPr lang="sr-Cyrl-CS" dirty="0" smtClean="0"/>
              <a:t>повуку</a:t>
            </a:r>
            <a:r>
              <a:rPr lang="sr-Latn-CS" dirty="0" smtClean="0"/>
              <a:t> </a:t>
            </a:r>
            <a:r>
              <a:rPr lang="sr-Cyrl-CS" dirty="0" smtClean="0"/>
              <a:t>мишићи</a:t>
            </a:r>
            <a:r>
              <a:rPr lang="sr-Latn-CS" dirty="0" smtClean="0"/>
              <a:t> </a:t>
            </a:r>
            <a:r>
              <a:rPr lang="sr-Cyrl-CS" dirty="0" smtClean="0"/>
              <a:t>и</a:t>
            </a:r>
            <a:r>
              <a:rPr lang="sr-Latn-CS" dirty="0" smtClean="0"/>
              <a:t> </a:t>
            </a:r>
            <a:r>
              <a:rPr lang="sr-Cyrl-CS" dirty="0" smtClean="0"/>
              <a:t>то</a:t>
            </a:r>
            <a:r>
              <a:rPr lang="sr-Latn-CS" dirty="0" smtClean="0"/>
              <a:t> </a:t>
            </a:r>
            <a:r>
              <a:rPr lang="sr-Cyrl-CS" dirty="0" smtClean="0"/>
              <a:t>агонист</a:t>
            </a:r>
            <a:r>
              <a:rPr lang="sr-Latn-CS" dirty="0" smtClean="0"/>
              <a:t> </a:t>
            </a:r>
            <a:r>
              <a:rPr lang="sr-Cyrl-CS" dirty="0" smtClean="0"/>
              <a:t>уз</a:t>
            </a:r>
            <a:r>
              <a:rPr lang="sr-Latn-CS" dirty="0" smtClean="0"/>
              <a:t> </a:t>
            </a:r>
            <a:r>
              <a:rPr lang="sr-Cyrl-CS" dirty="0" smtClean="0"/>
              <a:t>антагонист</a:t>
            </a:r>
            <a:r>
              <a:rPr lang="sr-Latn-CS" dirty="0" smtClean="0"/>
              <a:t>. </a:t>
            </a:r>
            <a:endParaRPr lang="sr-Cyrl-CS" dirty="0" smtClean="0"/>
          </a:p>
          <a:p>
            <a:pPr marL="0" indent="0" algn="just">
              <a:spcBef>
                <a:spcPts val="0"/>
              </a:spcBef>
              <a:buNone/>
            </a:pPr>
            <a:endParaRPr lang="sr-Cyrl-CS" dirty="0" smtClean="0"/>
          </a:p>
          <a:p>
            <a:pPr marL="0" indent="0" algn="just">
              <a:spcBef>
                <a:spcPts val="0"/>
              </a:spcBef>
              <a:buNone/>
            </a:pPr>
            <a:r>
              <a:rPr lang="sr-Cyrl-CS" dirty="0" smtClean="0"/>
              <a:t>Задњи</a:t>
            </a:r>
            <a:r>
              <a:rPr lang="sr-Latn-CS" dirty="0" smtClean="0"/>
              <a:t> </a:t>
            </a:r>
            <a:r>
              <a:rPr lang="sr-Cyrl-CS" dirty="0" smtClean="0"/>
              <a:t>корак</a:t>
            </a:r>
            <a:r>
              <a:rPr lang="sr-Latn-CS" dirty="0" smtClean="0"/>
              <a:t> </a:t>
            </a:r>
            <a:r>
              <a:rPr lang="sr-Cyrl-CS" dirty="0" smtClean="0"/>
              <a:t>је</a:t>
            </a:r>
            <a:r>
              <a:rPr lang="sr-Latn-CS" dirty="0" smtClean="0"/>
              <a:t> </a:t>
            </a:r>
            <a:r>
              <a:rPr lang="sr-Cyrl-CS" dirty="0" smtClean="0"/>
              <a:t>зашивање</a:t>
            </a:r>
            <a:r>
              <a:rPr lang="sr-Latn-CS" dirty="0" smtClean="0"/>
              <a:t> </a:t>
            </a:r>
            <a:r>
              <a:rPr lang="sr-Cyrl-CS" dirty="0" smtClean="0"/>
              <a:t>коже</a:t>
            </a:r>
            <a:r>
              <a:rPr lang="sr-Latn-CS" dirty="0" smtClean="0"/>
              <a:t> </a:t>
            </a:r>
            <a:r>
              <a:rPr lang="sr-Cyrl-CS" dirty="0" smtClean="0"/>
              <a:t>тако</a:t>
            </a:r>
            <a:r>
              <a:rPr lang="sr-Latn-CS" dirty="0" smtClean="0"/>
              <a:t> </a:t>
            </a:r>
            <a:r>
              <a:rPr lang="sr-Cyrl-CS" dirty="0" smtClean="0"/>
              <a:t>да</a:t>
            </a:r>
            <a:r>
              <a:rPr lang="sr-Latn-CS" dirty="0" smtClean="0"/>
              <a:t> </a:t>
            </a:r>
            <a:r>
              <a:rPr lang="sr-Cyrl-CS" dirty="0" smtClean="0"/>
              <a:t>нема</a:t>
            </a:r>
            <a:r>
              <a:rPr lang="sr-Latn-CS" dirty="0" smtClean="0"/>
              <a:t> </a:t>
            </a:r>
            <a:r>
              <a:rPr lang="sr-Cyrl-CS" dirty="0" smtClean="0"/>
              <a:t>оптерећења</a:t>
            </a:r>
            <a:r>
              <a:rPr lang="sr-Latn-CS" dirty="0" smtClean="0"/>
              <a:t> </a:t>
            </a:r>
            <a:r>
              <a:rPr lang="sr-Cyrl-CS" dirty="0" smtClean="0"/>
              <a:t>и</a:t>
            </a:r>
            <a:r>
              <a:rPr lang="sr-Latn-CS" dirty="0" smtClean="0"/>
              <a:t> </a:t>
            </a:r>
            <a:r>
              <a:rPr lang="sr-Cyrl-CS" dirty="0" smtClean="0"/>
              <a:t>напетости</a:t>
            </a:r>
            <a:r>
              <a:rPr lang="sr-Latn-CS" dirty="0" smtClean="0"/>
              <a:t>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8AEBBE-C661-47F7-B233-750F10083509}" type="slidenum">
              <a:rPr lang="en-US" smtClean="0"/>
              <a:pPr/>
              <a:t>22</a:t>
            </a:fld>
            <a:endParaRPr lang="en-US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5181600"/>
          </a:xfrm>
          <a:solidFill>
            <a:schemeClr val="bg2"/>
          </a:solidFill>
        </p:spPr>
        <p:txBody>
          <a:bodyPr>
            <a:normAutofit/>
          </a:bodyPr>
          <a:lstStyle/>
          <a:p>
            <a:pPr marL="0" indent="0" algn="just">
              <a:spcBef>
                <a:spcPts val="0"/>
              </a:spcBef>
              <a:buNone/>
            </a:pPr>
            <a:r>
              <a:rPr lang="sr-Cyrl-CS" dirty="0" smtClean="0"/>
              <a:t>ПРЕДНОСТИ</a:t>
            </a:r>
            <a:r>
              <a:rPr lang="sr-Latn-CS" dirty="0" smtClean="0"/>
              <a:t> </a:t>
            </a:r>
            <a:r>
              <a:rPr lang="sr-Cyrl-CS" dirty="0" smtClean="0"/>
              <a:t>ПРИМЕНЕ</a:t>
            </a:r>
            <a:r>
              <a:rPr lang="sr-Latn-CS" dirty="0" smtClean="0"/>
              <a:t> </a:t>
            </a:r>
            <a:r>
              <a:rPr lang="sr-Cyrl-CS" dirty="0" smtClean="0"/>
              <a:t>ОСТЕОМИОПЛАСТИЧНЕ</a:t>
            </a:r>
            <a:r>
              <a:rPr lang="sr-Latn-CS" dirty="0" smtClean="0"/>
              <a:t> </a:t>
            </a:r>
            <a:r>
              <a:rPr lang="sr-Cyrl-CS" dirty="0" smtClean="0"/>
              <a:t> ТЕХНИКЕ</a:t>
            </a:r>
            <a:r>
              <a:rPr lang="sr-Latn-CS" dirty="0" smtClean="0"/>
              <a:t>:</a:t>
            </a:r>
          </a:p>
          <a:p>
            <a:pPr marL="0" indent="457200" algn="just">
              <a:lnSpc>
                <a:spcPct val="150000"/>
              </a:lnSpc>
              <a:spcBef>
                <a:spcPts val="0"/>
              </a:spcBef>
              <a:buFont typeface="Wingdings" pitchFamily="2" charset="2"/>
              <a:buChar char="q"/>
            </a:pPr>
            <a:r>
              <a:rPr lang="sr-Cyrl-CS" dirty="0" smtClean="0"/>
              <a:t>постизање</a:t>
            </a:r>
            <a:r>
              <a:rPr lang="sr-Latn-CS" dirty="0" smtClean="0"/>
              <a:t> </a:t>
            </a:r>
            <a:r>
              <a:rPr lang="sr-Cyrl-CS" dirty="0" smtClean="0"/>
              <a:t>одржавања</a:t>
            </a:r>
            <a:r>
              <a:rPr lang="sr-Latn-CS" dirty="0" smtClean="0"/>
              <a:t> </a:t>
            </a:r>
            <a:r>
              <a:rPr lang="sr-Cyrl-CS" dirty="0" smtClean="0"/>
              <a:t>антагонистичке</a:t>
            </a:r>
            <a:r>
              <a:rPr lang="sr-Latn-CS" dirty="0" smtClean="0"/>
              <a:t> </a:t>
            </a:r>
            <a:r>
              <a:rPr lang="sr-Cyrl-CS" dirty="0" smtClean="0"/>
              <a:t>равнотеже</a:t>
            </a:r>
            <a:endParaRPr lang="sr-Latn-CS" dirty="0" smtClean="0"/>
          </a:p>
          <a:p>
            <a:pPr marL="0" indent="457200" algn="just">
              <a:lnSpc>
                <a:spcPct val="150000"/>
              </a:lnSpc>
              <a:spcBef>
                <a:spcPts val="0"/>
              </a:spcBef>
              <a:buFont typeface="Wingdings" pitchFamily="2" charset="2"/>
              <a:buChar char="q"/>
            </a:pPr>
            <a:r>
              <a:rPr lang="sr-Cyrl-CS" dirty="0" smtClean="0"/>
              <a:t>постизање</a:t>
            </a:r>
            <a:r>
              <a:rPr lang="sr-Latn-CS" dirty="0" smtClean="0"/>
              <a:t> </a:t>
            </a:r>
            <a:r>
              <a:rPr lang="sr-Cyrl-CS" dirty="0" smtClean="0"/>
              <a:t>веће</a:t>
            </a:r>
            <a:r>
              <a:rPr lang="sr-Latn-CS" dirty="0" smtClean="0"/>
              <a:t> </a:t>
            </a:r>
            <a:r>
              <a:rPr lang="sr-Cyrl-CS" dirty="0" smtClean="0"/>
              <a:t>снаге</a:t>
            </a:r>
            <a:r>
              <a:rPr lang="sr-Latn-CS" dirty="0" smtClean="0"/>
              <a:t> </a:t>
            </a:r>
            <a:r>
              <a:rPr lang="sr-Cyrl-CS" dirty="0" smtClean="0"/>
              <a:t>мишића</a:t>
            </a:r>
            <a:r>
              <a:rPr lang="sr-Latn-CS" dirty="0" smtClean="0"/>
              <a:t> </a:t>
            </a:r>
            <a:r>
              <a:rPr lang="sr-Cyrl-CS" dirty="0" smtClean="0"/>
              <a:t>и</a:t>
            </a:r>
            <a:r>
              <a:rPr lang="sr-Latn-CS" dirty="0" smtClean="0"/>
              <a:t> </a:t>
            </a:r>
            <a:r>
              <a:rPr lang="sr-Cyrl-CS" dirty="0" smtClean="0"/>
              <a:t>боље</a:t>
            </a:r>
            <a:r>
              <a:rPr lang="sr-Latn-CS" dirty="0" smtClean="0"/>
              <a:t> </a:t>
            </a:r>
            <a:r>
              <a:rPr lang="sr-Cyrl-CS" dirty="0" smtClean="0"/>
              <a:t>трофике</a:t>
            </a:r>
            <a:r>
              <a:rPr lang="sr-Latn-CS" dirty="0" smtClean="0"/>
              <a:t> </a:t>
            </a:r>
            <a:endParaRPr lang="sr-Cyrl-CS" dirty="0" smtClean="0"/>
          </a:p>
          <a:p>
            <a:pPr marL="0" indent="457200" algn="just">
              <a:lnSpc>
                <a:spcPct val="150000"/>
              </a:lnSpc>
              <a:spcBef>
                <a:spcPts val="0"/>
              </a:spcBef>
              <a:buNone/>
            </a:pPr>
            <a:r>
              <a:rPr lang="sr-Cyrl-CS" dirty="0" smtClean="0"/>
              <a:t>кости</a:t>
            </a:r>
            <a:endParaRPr lang="sr-Latn-CS" dirty="0" smtClean="0"/>
          </a:p>
          <a:p>
            <a:pPr marL="0" indent="457200" algn="just">
              <a:lnSpc>
                <a:spcPct val="150000"/>
              </a:lnSpc>
              <a:spcBef>
                <a:spcPts val="0"/>
              </a:spcBef>
              <a:buFont typeface="Wingdings" pitchFamily="2" charset="2"/>
              <a:buChar char="q"/>
            </a:pPr>
            <a:r>
              <a:rPr lang="sr-Cyrl-CS" dirty="0" smtClean="0"/>
              <a:t>постизање</a:t>
            </a:r>
            <a:r>
              <a:rPr lang="sr-Latn-CS" dirty="0" smtClean="0"/>
              <a:t> </a:t>
            </a:r>
            <a:r>
              <a:rPr lang="sr-Cyrl-CS" dirty="0" smtClean="0"/>
              <a:t>боље</a:t>
            </a:r>
            <a:r>
              <a:rPr lang="sr-Latn-CS" dirty="0" smtClean="0"/>
              <a:t> </a:t>
            </a:r>
            <a:r>
              <a:rPr lang="sr-Cyrl-CS" dirty="0" smtClean="0"/>
              <a:t>трофике</a:t>
            </a:r>
            <a:r>
              <a:rPr lang="sr-Latn-CS" dirty="0" smtClean="0"/>
              <a:t> </a:t>
            </a:r>
            <a:r>
              <a:rPr lang="sr-Cyrl-CS" dirty="0" smtClean="0"/>
              <a:t>коже</a:t>
            </a:r>
            <a:endParaRPr lang="sr-Latn-CS" dirty="0" smtClean="0"/>
          </a:p>
          <a:p>
            <a:pPr marL="0" indent="457200" algn="just">
              <a:lnSpc>
                <a:spcPct val="150000"/>
              </a:lnSpc>
              <a:spcBef>
                <a:spcPts val="0"/>
              </a:spcBef>
              <a:buFont typeface="Wingdings" pitchFamily="2" charset="2"/>
              <a:buChar char="q"/>
            </a:pPr>
            <a:r>
              <a:rPr lang="sr-Cyrl-CS" dirty="0" smtClean="0"/>
              <a:t>мањи</a:t>
            </a:r>
            <a:r>
              <a:rPr lang="sr-Latn-CS" dirty="0" smtClean="0"/>
              <a:t> </a:t>
            </a:r>
            <a:r>
              <a:rPr lang="sr-Cyrl-CS" dirty="0" smtClean="0"/>
              <a:t>интезитет</a:t>
            </a:r>
            <a:r>
              <a:rPr lang="sr-Latn-CS" dirty="0" smtClean="0"/>
              <a:t> </a:t>
            </a:r>
            <a:r>
              <a:rPr lang="sr-Cyrl-CS" dirty="0" smtClean="0"/>
              <a:t>фантомских</a:t>
            </a:r>
            <a:r>
              <a:rPr lang="sr-Latn-CS" dirty="0" smtClean="0"/>
              <a:t> </a:t>
            </a:r>
            <a:r>
              <a:rPr lang="sr-Cyrl-CS" dirty="0" smtClean="0"/>
              <a:t>сензација</a:t>
            </a:r>
            <a:endParaRPr lang="sr-Latn-CS" dirty="0" smtClean="0"/>
          </a:p>
          <a:p>
            <a:pPr marL="0" indent="457200" algn="just">
              <a:lnSpc>
                <a:spcPct val="150000"/>
              </a:lnSpc>
              <a:spcBef>
                <a:spcPts val="0"/>
              </a:spcBef>
              <a:buFont typeface="Wingdings" pitchFamily="2" charset="2"/>
              <a:buChar char="q"/>
            </a:pPr>
            <a:r>
              <a:rPr lang="sr-Cyrl-CS" dirty="0" smtClean="0"/>
              <a:t>слабији</a:t>
            </a:r>
            <a:r>
              <a:rPr lang="sr-Latn-CS" dirty="0" smtClean="0"/>
              <a:t> </a:t>
            </a:r>
            <a:r>
              <a:rPr lang="sr-Cyrl-CS" dirty="0" smtClean="0"/>
              <a:t>болови</a:t>
            </a:r>
            <a:endParaRPr lang="sr-Latn-CS" dirty="0" smtClean="0"/>
          </a:p>
          <a:p>
            <a:pPr marL="0" indent="0">
              <a:spcBef>
                <a:spcPts val="0"/>
              </a:spcBef>
              <a:buNone/>
            </a:pPr>
            <a:endParaRPr lang="sr-Latn-C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8AEBBE-C661-47F7-B233-750F10083509}" type="slidenum">
              <a:rPr lang="en-US" smtClean="0"/>
              <a:pPr/>
              <a:t>23</a:t>
            </a:fld>
            <a:endParaRPr lang="en-US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8229600" cy="990600"/>
          </a:xfrm>
          <a:solidFill>
            <a:schemeClr val="accent4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sr-Cyrl-CS" sz="4000" b="1" dirty="0" smtClean="0"/>
              <a:t>Миопластична</a:t>
            </a:r>
            <a:r>
              <a:rPr lang="sr-Latn-CS" sz="4000" b="1" dirty="0" smtClean="0"/>
              <a:t> </a:t>
            </a:r>
            <a:r>
              <a:rPr lang="sr-Cyrl-CS" sz="4000" b="1" dirty="0" smtClean="0"/>
              <a:t>техника</a:t>
            </a:r>
            <a:endParaRPr lang="en-US" sz="4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solidFill>
            <a:schemeClr val="accent4">
              <a:lumMod val="60000"/>
              <a:lumOff val="40000"/>
            </a:schemeClr>
          </a:solidFill>
        </p:spPr>
        <p:txBody>
          <a:bodyPr>
            <a:normAutofit fontScale="85000" lnSpcReduction="10000"/>
          </a:bodyPr>
          <a:lstStyle/>
          <a:p>
            <a:pPr marL="0" indent="0" algn="just">
              <a:spcBef>
                <a:spcPts val="0"/>
              </a:spcBef>
              <a:buNone/>
            </a:pPr>
            <a:r>
              <a:rPr lang="sr-Cyrl-CS" b="1" dirty="0" smtClean="0"/>
              <a:t>Ова</a:t>
            </a:r>
            <a:r>
              <a:rPr lang="sr-Latn-CS" b="1" dirty="0" smtClean="0"/>
              <a:t> </a:t>
            </a:r>
            <a:r>
              <a:rPr lang="sr-Cyrl-CS" b="1" dirty="0" smtClean="0"/>
              <a:t>техника</a:t>
            </a:r>
            <a:r>
              <a:rPr lang="sr-Latn-CS" b="1" dirty="0" smtClean="0"/>
              <a:t> </a:t>
            </a:r>
            <a:r>
              <a:rPr lang="sr-Cyrl-CS" b="1" dirty="0" smtClean="0"/>
              <a:t>се</a:t>
            </a:r>
            <a:r>
              <a:rPr lang="sr-Latn-CS" b="1" dirty="0" smtClean="0"/>
              <a:t> </a:t>
            </a:r>
            <a:r>
              <a:rPr lang="sr-Cyrl-CS" b="1" dirty="0" smtClean="0"/>
              <a:t>може</a:t>
            </a:r>
            <a:r>
              <a:rPr lang="sr-Latn-CS" b="1" dirty="0" smtClean="0"/>
              <a:t> </a:t>
            </a:r>
            <a:r>
              <a:rPr lang="sr-Cyrl-CS" b="1" dirty="0" smtClean="0"/>
              <a:t>извести</a:t>
            </a:r>
            <a:r>
              <a:rPr lang="sr-Latn-CS" b="1" dirty="0" smtClean="0"/>
              <a:t> </a:t>
            </a:r>
            <a:r>
              <a:rPr lang="sr-Cyrl-CS" b="1" dirty="0" smtClean="0"/>
              <a:t>без</a:t>
            </a:r>
            <a:r>
              <a:rPr lang="sr-Latn-CS" b="1" dirty="0" smtClean="0"/>
              <a:t> </a:t>
            </a:r>
            <a:r>
              <a:rPr lang="sr-Cyrl-CS" b="1" dirty="0" smtClean="0"/>
              <a:t>истовремене</a:t>
            </a:r>
            <a:r>
              <a:rPr lang="sr-Latn-CS" b="1" dirty="0" smtClean="0"/>
              <a:t> </a:t>
            </a:r>
            <a:r>
              <a:rPr lang="sr-Cyrl-CS" b="1" dirty="0" smtClean="0"/>
              <a:t>остеопластике</a:t>
            </a:r>
            <a:r>
              <a:rPr lang="sr-Latn-CS" b="1" dirty="0" smtClean="0"/>
              <a:t>. 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sr-Cyrl-CS" dirty="0" smtClean="0"/>
              <a:t>Изводи</a:t>
            </a:r>
            <a:r>
              <a:rPr lang="sr-Latn-CS" dirty="0" smtClean="0"/>
              <a:t> </a:t>
            </a:r>
            <a:r>
              <a:rPr lang="sr-Cyrl-CS" dirty="0" smtClean="0"/>
              <a:t>се</a:t>
            </a:r>
            <a:r>
              <a:rPr lang="sr-Latn-CS" dirty="0" smtClean="0"/>
              <a:t> </a:t>
            </a:r>
            <a:r>
              <a:rPr lang="sr-Cyrl-CS" dirty="0" smtClean="0"/>
              <a:t>у</a:t>
            </a:r>
            <a:r>
              <a:rPr lang="sr-Latn-CS" dirty="0" smtClean="0"/>
              <a:t> </a:t>
            </a:r>
            <a:r>
              <a:rPr lang="sr-Cyrl-CS" dirty="0" smtClean="0"/>
              <a:t>две</a:t>
            </a:r>
            <a:r>
              <a:rPr lang="sr-Latn-CS" dirty="0" smtClean="0"/>
              <a:t> </a:t>
            </a:r>
            <a:r>
              <a:rPr lang="sr-Cyrl-CS" dirty="0" smtClean="0"/>
              <a:t>варијанте</a:t>
            </a:r>
            <a:r>
              <a:rPr lang="sr-Latn-CS" dirty="0" smtClean="0"/>
              <a:t>.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sr-Cyrl-CS" b="1" dirty="0" smtClean="0"/>
              <a:t>Прва</a:t>
            </a:r>
            <a:r>
              <a:rPr lang="sr-Latn-CS" dirty="0" smtClean="0"/>
              <a:t> </a:t>
            </a:r>
            <a:r>
              <a:rPr lang="sr-Cyrl-CS" dirty="0" smtClean="0"/>
              <a:t>подразумева</a:t>
            </a:r>
            <a:r>
              <a:rPr lang="sr-Latn-CS" dirty="0" smtClean="0"/>
              <a:t> </a:t>
            </a:r>
            <a:r>
              <a:rPr lang="sr-Cyrl-CS" dirty="0" smtClean="0"/>
              <a:t>пресецање</a:t>
            </a:r>
            <a:r>
              <a:rPr lang="sr-Latn-CS" dirty="0" smtClean="0"/>
              <a:t> </a:t>
            </a:r>
            <a:r>
              <a:rPr lang="sr-Cyrl-CS" dirty="0" smtClean="0"/>
              <a:t>коже</a:t>
            </a:r>
            <a:r>
              <a:rPr lang="sr-Latn-CS" dirty="0" smtClean="0"/>
              <a:t> </a:t>
            </a:r>
            <a:r>
              <a:rPr lang="sr-Cyrl-CS" dirty="0" smtClean="0"/>
              <a:t>неколико</a:t>
            </a:r>
            <a:r>
              <a:rPr lang="sr-Latn-CS" dirty="0" smtClean="0"/>
              <a:t> </a:t>
            </a:r>
            <a:r>
              <a:rPr lang="sr-Cyrl-CS" dirty="0" smtClean="0"/>
              <a:t>центиметара</a:t>
            </a:r>
            <a:r>
              <a:rPr lang="sr-Latn-CS" dirty="0" smtClean="0"/>
              <a:t> </a:t>
            </a:r>
            <a:r>
              <a:rPr lang="sr-Cyrl-CS" dirty="0" smtClean="0"/>
              <a:t>испод</a:t>
            </a:r>
            <a:r>
              <a:rPr lang="sr-Latn-CS" dirty="0" smtClean="0"/>
              <a:t> </a:t>
            </a:r>
            <a:r>
              <a:rPr lang="sr-Cyrl-CS" dirty="0" smtClean="0"/>
              <a:t>нивоа</a:t>
            </a:r>
            <a:r>
              <a:rPr lang="sr-Latn-CS" dirty="0" smtClean="0"/>
              <a:t> </a:t>
            </a:r>
            <a:r>
              <a:rPr lang="sr-Cyrl-CS" dirty="0" smtClean="0"/>
              <a:t>пресецања</a:t>
            </a:r>
            <a:r>
              <a:rPr lang="sr-Latn-CS" dirty="0" smtClean="0"/>
              <a:t> </a:t>
            </a:r>
            <a:r>
              <a:rPr lang="sr-Cyrl-CS" dirty="0" smtClean="0"/>
              <a:t>костију</a:t>
            </a:r>
            <a:r>
              <a:rPr lang="sr-Latn-CS" dirty="0" smtClean="0"/>
              <a:t>, </a:t>
            </a:r>
            <a:r>
              <a:rPr lang="sr-Cyrl-CS" dirty="0" smtClean="0"/>
              <a:t>тако</a:t>
            </a:r>
            <a:r>
              <a:rPr lang="sr-Latn-CS" dirty="0" smtClean="0"/>
              <a:t> </a:t>
            </a:r>
            <a:r>
              <a:rPr lang="sr-Cyrl-CS" dirty="0" smtClean="0"/>
              <a:t>да</a:t>
            </a:r>
            <a:r>
              <a:rPr lang="sr-Latn-CS" dirty="0" smtClean="0"/>
              <a:t> </a:t>
            </a:r>
            <a:r>
              <a:rPr lang="sr-Cyrl-CS" dirty="0" smtClean="0"/>
              <a:t>је</a:t>
            </a:r>
            <a:r>
              <a:rPr lang="sr-Latn-CS" dirty="0" smtClean="0"/>
              <a:t> </a:t>
            </a:r>
            <a:r>
              <a:rPr lang="sr-Cyrl-CS" dirty="0" smtClean="0"/>
              <a:t>у</a:t>
            </a:r>
            <a:r>
              <a:rPr lang="sr-Latn-CS" dirty="0" smtClean="0"/>
              <a:t> </a:t>
            </a:r>
            <a:r>
              <a:rPr lang="sr-Cyrl-CS" dirty="0" smtClean="0"/>
              <a:t>предње</a:t>
            </a:r>
            <a:r>
              <a:rPr lang="sr-Latn-CS" dirty="0" smtClean="0"/>
              <a:t> </a:t>
            </a:r>
            <a:r>
              <a:rPr lang="sr-Cyrl-CS" dirty="0" smtClean="0"/>
              <a:t>две</a:t>
            </a:r>
            <a:r>
              <a:rPr lang="sr-Latn-CS" dirty="0" smtClean="0"/>
              <a:t> </a:t>
            </a:r>
            <a:r>
              <a:rPr lang="sr-Cyrl-CS" dirty="0" smtClean="0"/>
              <a:t>трећине</a:t>
            </a:r>
            <a:r>
              <a:rPr lang="sr-Latn-CS" dirty="0" smtClean="0"/>
              <a:t> </a:t>
            </a:r>
            <a:r>
              <a:rPr lang="sr-Cyrl-CS" dirty="0" smtClean="0"/>
              <a:t>рез</a:t>
            </a:r>
            <a:r>
              <a:rPr lang="sr-Latn-CS" dirty="0" smtClean="0"/>
              <a:t> </a:t>
            </a:r>
            <a:r>
              <a:rPr lang="sr-Cyrl-CS" dirty="0" smtClean="0"/>
              <a:t>хоризонталан</a:t>
            </a:r>
            <a:r>
              <a:rPr lang="sr-Latn-CS" dirty="0" smtClean="0"/>
              <a:t>, </a:t>
            </a:r>
            <a:r>
              <a:rPr lang="sr-Cyrl-CS" dirty="0" smtClean="0"/>
              <a:t>а</a:t>
            </a:r>
            <a:r>
              <a:rPr lang="sr-Latn-CS" dirty="0" smtClean="0"/>
              <a:t> </a:t>
            </a:r>
            <a:r>
              <a:rPr lang="sr-Cyrl-CS" dirty="0" smtClean="0"/>
              <a:t>у</a:t>
            </a:r>
            <a:r>
              <a:rPr lang="sr-Latn-CS" dirty="0" smtClean="0"/>
              <a:t> </a:t>
            </a:r>
            <a:r>
              <a:rPr lang="sr-Cyrl-CS" dirty="0" smtClean="0"/>
              <a:t>задњој</a:t>
            </a:r>
            <a:r>
              <a:rPr lang="sr-Latn-CS" dirty="0" smtClean="0"/>
              <a:t> </a:t>
            </a:r>
            <a:r>
              <a:rPr lang="sr-Cyrl-CS" dirty="0" smtClean="0"/>
              <a:t>укошен</a:t>
            </a:r>
            <a:r>
              <a:rPr lang="sr-Latn-CS" dirty="0" smtClean="0"/>
              <a:t> </a:t>
            </a:r>
            <a:r>
              <a:rPr lang="sr-Cyrl-CS" dirty="0" smtClean="0"/>
              <a:t>лучно</a:t>
            </a:r>
            <a:r>
              <a:rPr lang="sr-Latn-CS" dirty="0" smtClean="0"/>
              <a:t> </a:t>
            </a:r>
            <a:r>
              <a:rPr lang="sr-Cyrl-CS" dirty="0" smtClean="0"/>
              <a:t>на</a:t>
            </a:r>
            <a:r>
              <a:rPr lang="sr-Latn-CS" dirty="0" smtClean="0"/>
              <a:t> </a:t>
            </a:r>
            <a:r>
              <a:rPr lang="sr-Cyrl-CS" dirty="0" smtClean="0"/>
              <a:t>доле</a:t>
            </a:r>
            <a:r>
              <a:rPr lang="sr-Latn-CS" dirty="0" smtClean="0"/>
              <a:t> </a:t>
            </a:r>
            <a:r>
              <a:rPr lang="sr-Cyrl-CS" dirty="0" smtClean="0"/>
              <a:t>спајајући</a:t>
            </a:r>
            <a:r>
              <a:rPr lang="sr-Latn-CS" dirty="0" smtClean="0"/>
              <a:t> </a:t>
            </a:r>
            <a:r>
              <a:rPr lang="sr-Cyrl-CS" dirty="0" smtClean="0"/>
              <a:t>се</a:t>
            </a:r>
            <a:r>
              <a:rPr lang="sr-Latn-CS" dirty="0" smtClean="0"/>
              <a:t> </a:t>
            </a:r>
            <a:r>
              <a:rPr lang="sr-Cyrl-CS" dirty="0" smtClean="0"/>
              <a:t>са</a:t>
            </a:r>
            <a:r>
              <a:rPr lang="sr-Latn-CS" dirty="0" smtClean="0"/>
              <a:t> </a:t>
            </a:r>
            <a:r>
              <a:rPr lang="sr-Cyrl-CS" dirty="0" smtClean="0"/>
              <a:t>резом</a:t>
            </a:r>
            <a:r>
              <a:rPr lang="sr-Latn-CS" dirty="0" smtClean="0"/>
              <a:t> </a:t>
            </a:r>
            <a:r>
              <a:rPr lang="sr-Cyrl-CS" dirty="0" smtClean="0"/>
              <a:t>из</a:t>
            </a:r>
            <a:r>
              <a:rPr lang="sr-Latn-CS" dirty="0" smtClean="0"/>
              <a:t> </a:t>
            </a:r>
            <a:r>
              <a:rPr lang="sr-Cyrl-CS" dirty="0" smtClean="0"/>
              <a:t>предње</a:t>
            </a:r>
            <a:r>
              <a:rPr lang="sr-Latn-CS" dirty="0" smtClean="0"/>
              <a:t> </a:t>
            </a:r>
            <a:r>
              <a:rPr lang="sr-Cyrl-CS" dirty="0" smtClean="0"/>
              <a:t>две</a:t>
            </a:r>
            <a:r>
              <a:rPr lang="sr-Latn-CS" dirty="0" smtClean="0"/>
              <a:t> </a:t>
            </a:r>
            <a:r>
              <a:rPr lang="sr-Cyrl-CS" dirty="0" smtClean="0"/>
              <a:t>трећине</a:t>
            </a:r>
            <a:r>
              <a:rPr lang="sr-Latn-CS" dirty="0" smtClean="0"/>
              <a:t>.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sr-Cyrl-CS" b="1" dirty="0" smtClean="0"/>
              <a:t>Друга</a:t>
            </a:r>
            <a:r>
              <a:rPr lang="sr-Latn-CS" dirty="0" smtClean="0"/>
              <a:t> </a:t>
            </a:r>
            <a:r>
              <a:rPr lang="sr-Cyrl-CS" dirty="0" smtClean="0"/>
              <a:t>варијанта</a:t>
            </a:r>
            <a:r>
              <a:rPr lang="sr-Latn-CS" dirty="0" smtClean="0"/>
              <a:t> </a:t>
            </a:r>
            <a:r>
              <a:rPr lang="sr-Cyrl-CS" dirty="0" smtClean="0"/>
              <a:t>подразумева</a:t>
            </a:r>
            <a:r>
              <a:rPr lang="sr-Latn-CS" dirty="0" smtClean="0"/>
              <a:t> </a:t>
            </a:r>
            <a:r>
              <a:rPr lang="sr-Cyrl-CS" dirty="0" smtClean="0"/>
              <a:t>два</a:t>
            </a:r>
            <a:r>
              <a:rPr lang="sr-Latn-CS" dirty="0" smtClean="0"/>
              <a:t> </a:t>
            </a:r>
            <a:r>
              <a:rPr lang="sr-Cyrl-CS" dirty="0" smtClean="0"/>
              <a:t>лучна</a:t>
            </a:r>
            <a:r>
              <a:rPr lang="sr-Latn-CS" dirty="0" smtClean="0"/>
              <a:t> </a:t>
            </a:r>
            <a:r>
              <a:rPr lang="sr-Cyrl-CS" dirty="0" smtClean="0"/>
              <a:t>реза</a:t>
            </a:r>
            <a:r>
              <a:rPr lang="sr-Latn-CS" dirty="0" smtClean="0"/>
              <a:t> </a:t>
            </a:r>
            <a:r>
              <a:rPr lang="sr-Cyrl-CS" dirty="0" smtClean="0"/>
              <a:t>коже</a:t>
            </a:r>
            <a:r>
              <a:rPr lang="sr-Latn-CS" dirty="0" smtClean="0"/>
              <a:t> </a:t>
            </a:r>
            <a:r>
              <a:rPr lang="sr-Cyrl-CS" dirty="0" smtClean="0"/>
              <a:t>који</a:t>
            </a:r>
            <a:r>
              <a:rPr lang="sr-Latn-CS" dirty="0" smtClean="0"/>
              <a:t> </a:t>
            </a:r>
            <a:r>
              <a:rPr lang="sr-Cyrl-CS" dirty="0" smtClean="0"/>
              <a:t>се</a:t>
            </a:r>
            <a:r>
              <a:rPr lang="sr-Latn-CS" dirty="0" smtClean="0"/>
              <a:t> </a:t>
            </a:r>
            <a:r>
              <a:rPr lang="sr-Cyrl-CS" dirty="0" smtClean="0"/>
              <a:t>спајају</a:t>
            </a:r>
            <a:r>
              <a:rPr lang="sr-Latn-CS" dirty="0" smtClean="0"/>
              <a:t> </a:t>
            </a:r>
            <a:r>
              <a:rPr lang="sr-Cyrl-CS" dirty="0" smtClean="0"/>
              <a:t>позади</a:t>
            </a:r>
            <a:r>
              <a:rPr lang="sr-Latn-CS" dirty="0" smtClean="0"/>
              <a:t> </a:t>
            </a:r>
            <a:r>
              <a:rPr lang="sr-Cyrl-CS" dirty="0" smtClean="0"/>
              <a:t>или</a:t>
            </a:r>
            <a:r>
              <a:rPr lang="sr-Latn-CS" dirty="0" smtClean="0"/>
              <a:t> </a:t>
            </a:r>
            <a:r>
              <a:rPr lang="sr-Cyrl-CS" dirty="0" smtClean="0"/>
              <a:t>медијални</a:t>
            </a:r>
            <a:r>
              <a:rPr lang="sr-Latn-CS" dirty="0" smtClean="0"/>
              <a:t> </a:t>
            </a:r>
            <a:r>
              <a:rPr lang="sr-Cyrl-CS" dirty="0" smtClean="0"/>
              <a:t>и</a:t>
            </a:r>
            <a:r>
              <a:rPr lang="sr-Latn-CS" dirty="0" smtClean="0"/>
              <a:t> </a:t>
            </a:r>
            <a:r>
              <a:rPr lang="sr-Cyrl-CS" dirty="0" smtClean="0"/>
              <a:t>латерални</a:t>
            </a:r>
            <a:r>
              <a:rPr lang="sr-Latn-CS" dirty="0" smtClean="0"/>
              <a:t> </a:t>
            </a:r>
            <a:r>
              <a:rPr lang="sr-Cyrl-CS" dirty="0" smtClean="0"/>
              <a:t>који</a:t>
            </a:r>
            <a:r>
              <a:rPr lang="sr-Latn-CS" dirty="0" smtClean="0"/>
              <a:t> </a:t>
            </a:r>
            <a:r>
              <a:rPr lang="sr-Cyrl-CS" dirty="0" smtClean="0"/>
              <a:t>се</a:t>
            </a:r>
            <a:r>
              <a:rPr lang="sr-Latn-CS" dirty="0" smtClean="0"/>
              <a:t> </a:t>
            </a:r>
            <a:r>
              <a:rPr lang="sr-Cyrl-CS" dirty="0" smtClean="0"/>
              <a:t>спајају</a:t>
            </a:r>
            <a:r>
              <a:rPr lang="sr-Latn-CS" dirty="0" smtClean="0"/>
              <a:t> </a:t>
            </a:r>
            <a:r>
              <a:rPr lang="sr-Cyrl-CS" dirty="0" smtClean="0"/>
              <a:t>бочно</a:t>
            </a:r>
            <a:r>
              <a:rPr lang="sr-Latn-CS" dirty="0" smtClean="0"/>
              <a:t>.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sr-Cyrl-CS" dirty="0" smtClean="0"/>
              <a:t>Затим</a:t>
            </a:r>
            <a:r>
              <a:rPr lang="sr-Latn-CS" dirty="0" smtClean="0"/>
              <a:t> </a:t>
            </a:r>
            <a:r>
              <a:rPr lang="sr-Cyrl-CS" dirty="0" smtClean="0"/>
              <a:t>се</a:t>
            </a:r>
            <a:r>
              <a:rPr lang="sr-Latn-CS" dirty="0" smtClean="0"/>
              <a:t> </a:t>
            </a:r>
            <a:r>
              <a:rPr lang="sr-Cyrl-CS" dirty="0" smtClean="0"/>
              <a:t>проксимално</a:t>
            </a:r>
            <a:r>
              <a:rPr lang="sr-Latn-CS" dirty="0" smtClean="0"/>
              <a:t> </a:t>
            </a:r>
            <a:r>
              <a:rPr lang="sr-Cyrl-CS" dirty="0" smtClean="0"/>
              <a:t>пресеку</a:t>
            </a:r>
            <a:r>
              <a:rPr lang="sr-Latn-CS" dirty="0" smtClean="0"/>
              <a:t> </a:t>
            </a:r>
            <a:r>
              <a:rPr lang="sr-Cyrl-CS" dirty="0" smtClean="0"/>
              <a:t>мишићи</a:t>
            </a:r>
            <a:r>
              <a:rPr lang="sr-Latn-CS" dirty="0" smtClean="0"/>
              <a:t> </a:t>
            </a:r>
            <a:r>
              <a:rPr lang="sr-Cyrl-CS" dirty="0" smtClean="0"/>
              <a:t>изнад</a:t>
            </a:r>
            <a:r>
              <a:rPr lang="sr-Latn-CS" dirty="0" smtClean="0"/>
              <a:t> </a:t>
            </a:r>
            <a:r>
              <a:rPr lang="sr-Cyrl-CS" dirty="0" smtClean="0"/>
              <a:t>нивоа</a:t>
            </a:r>
            <a:r>
              <a:rPr lang="sr-Latn-CS" dirty="0" smtClean="0"/>
              <a:t> </a:t>
            </a:r>
            <a:r>
              <a:rPr lang="sr-Cyrl-CS" dirty="0" smtClean="0"/>
              <a:t>коже</a:t>
            </a:r>
            <a:r>
              <a:rPr lang="sr-Latn-CS" dirty="0" smtClean="0"/>
              <a:t>, </a:t>
            </a:r>
            <a:r>
              <a:rPr lang="sr-Cyrl-CS" dirty="0" smtClean="0"/>
              <a:t>а</a:t>
            </a:r>
            <a:r>
              <a:rPr lang="sr-Latn-CS" dirty="0" smtClean="0"/>
              <a:t> </a:t>
            </a:r>
            <a:r>
              <a:rPr lang="sr-Cyrl-CS" dirty="0" smtClean="0"/>
              <a:t>кости</a:t>
            </a:r>
            <a:r>
              <a:rPr lang="sr-Latn-CS" dirty="0" smtClean="0"/>
              <a:t> </a:t>
            </a:r>
            <a:r>
              <a:rPr lang="sr-Cyrl-CS" dirty="0" smtClean="0"/>
              <a:t>се</a:t>
            </a:r>
            <a:r>
              <a:rPr lang="sr-Latn-CS" dirty="0" smtClean="0"/>
              <a:t> </a:t>
            </a:r>
            <a:r>
              <a:rPr lang="sr-Cyrl-CS" dirty="0" smtClean="0"/>
              <a:t>пресеку</a:t>
            </a:r>
            <a:r>
              <a:rPr lang="sr-Latn-CS" dirty="0" smtClean="0"/>
              <a:t> </a:t>
            </a:r>
            <a:r>
              <a:rPr lang="sr-Cyrl-CS" dirty="0" smtClean="0"/>
              <a:t>изнад</a:t>
            </a:r>
            <a:r>
              <a:rPr lang="sr-Latn-CS" dirty="0" smtClean="0"/>
              <a:t> </a:t>
            </a:r>
            <a:r>
              <a:rPr lang="sr-Cyrl-CS" dirty="0" smtClean="0"/>
              <a:t>нивоа</a:t>
            </a:r>
            <a:r>
              <a:rPr lang="sr-Latn-CS" dirty="0" smtClean="0"/>
              <a:t> </a:t>
            </a:r>
            <a:r>
              <a:rPr lang="sr-Cyrl-CS" dirty="0" smtClean="0"/>
              <a:t>мишића</a:t>
            </a:r>
            <a:r>
              <a:rPr lang="sr-Latn-CS" dirty="0" smtClean="0"/>
              <a:t>, </a:t>
            </a:r>
            <a:r>
              <a:rPr lang="sr-Cyrl-CS" dirty="0" smtClean="0"/>
              <a:t>крви</a:t>
            </a:r>
            <a:r>
              <a:rPr lang="sr-Latn-CS" dirty="0" smtClean="0"/>
              <a:t> </a:t>
            </a:r>
            <a:r>
              <a:rPr lang="sr-Cyrl-CS" dirty="0" smtClean="0"/>
              <a:t>судови</a:t>
            </a:r>
            <a:r>
              <a:rPr lang="sr-Latn-CS" dirty="0" smtClean="0"/>
              <a:t> </a:t>
            </a:r>
            <a:r>
              <a:rPr lang="sr-Cyrl-CS" dirty="0" smtClean="0"/>
              <a:t>се</a:t>
            </a:r>
            <a:r>
              <a:rPr lang="sr-Latn-CS" dirty="0" smtClean="0"/>
              <a:t> </a:t>
            </a:r>
            <a:r>
              <a:rPr lang="sr-Cyrl-CS" dirty="0" smtClean="0"/>
              <a:t>двоструко</a:t>
            </a:r>
            <a:r>
              <a:rPr lang="sr-Latn-CS" dirty="0" smtClean="0"/>
              <a:t> </a:t>
            </a:r>
            <a:r>
              <a:rPr lang="sr-Cyrl-CS" dirty="0" smtClean="0"/>
              <a:t>подвезују</a:t>
            </a:r>
            <a:r>
              <a:rPr lang="sr-Latn-CS" dirty="0" smtClean="0"/>
              <a:t> </a:t>
            </a:r>
            <a:r>
              <a:rPr lang="sr-Cyrl-CS" dirty="0" smtClean="0"/>
              <a:t>и</a:t>
            </a:r>
            <a:r>
              <a:rPr lang="sr-Latn-CS" dirty="0" smtClean="0"/>
              <a:t> </a:t>
            </a:r>
            <a:r>
              <a:rPr lang="sr-Cyrl-CS" dirty="0" smtClean="0"/>
              <a:t>пресецају</a:t>
            </a:r>
            <a:r>
              <a:rPr lang="sr-Latn-CS" dirty="0" smtClean="0"/>
              <a:t>, </a:t>
            </a:r>
            <a:r>
              <a:rPr lang="sr-Cyrl-CS" dirty="0" smtClean="0"/>
              <a:t>а</a:t>
            </a:r>
            <a:r>
              <a:rPr lang="sr-Latn-CS" dirty="0" smtClean="0"/>
              <a:t> </a:t>
            </a:r>
            <a:r>
              <a:rPr lang="sr-Cyrl-CS" dirty="0" smtClean="0"/>
              <a:t>нерви</a:t>
            </a:r>
            <a:r>
              <a:rPr lang="sr-Latn-CS" dirty="0" smtClean="0"/>
              <a:t> </a:t>
            </a:r>
            <a:r>
              <a:rPr lang="sr-Cyrl-CS" dirty="0" smtClean="0"/>
              <a:t>се</a:t>
            </a:r>
            <a:r>
              <a:rPr lang="sr-Latn-CS" dirty="0" smtClean="0"/>
              <a:t> </a:t>
            </a:r>
            <a:r>
              <a:rPr lang="sr-Cyrl-CS" dirty="0" smtClean="0"/>
              <a:t>извуку</a:t>
            </a:r>
            <a:r>
              <a:rPr lang="sr-Latn-CS" dirty="0" smtClean="0"/>
              <a:t> </a:t>
            </a:r>
            <a:r>
              <a:rPr lang="sr-Cyrl-CS" dirty="0" smtClean="0"/>
              <a:t>и</a:t>
            </a:r>
            <a:r>
              <a:rPr lang="sr-Latn-CS" dirty="0" smtClean="0"/>
              <a:t> </a:t>
            </a:r>
            <a:r>
              <a:rPr lang="sr-Cyrl-CS" dirty="0" smtClean="0"/>
              <a:t>пресеку</a:t>
            </a:r>
            <a:r>
              <a:rPr lang="sr-Latn-CS" dirty="0" smtClean="0"/>
              <a:t> </a:t>
            </a:r>
            <a:r>
              <a:rPr lang="sr-Cyrl-CS" dirty="0" smtClean="0"/>
              <a:t>под</a:t>
            </a:r>
            <a:r>
              <a:rPr lang="sr-Latn-CS" dirty="0" smtClean="0"/>
              <a:t> </a:t>
            </a:r>
            <a:r>
              <a:rPr lang="sr-Cyrl-CS" dirty="0" smtClean="0"/>
              <a:t>притиском</a:t>
            </a:r>
            <a:r>
              <a:rPr lang="sr-Latn-CS" dirty="0" smtClean="0"/>
              <a:t> </a:t>
            </a:r>
            <a:r>
              <a:rPr lang="sr-Cyrl-CS" dirty="0" smtClean="0"/>
              <a:t>са</a:t>
            </a:r>
            <a:r>
              <a:rPr lang="sr-Latn-CS" dirty="0" smtClean="0"/>
              <a:t> </a:t>
            </a:r>
            <a:r>
              <a:rPr lang="sr-Cyrl-CS" dirty="0" smtClean="0"/>
              <a:t>циљем</a:t>
            </a:r>
            <a:r>
              <a:rPr lang="sr-Latn-CS" dirty="0" smtClean="0"/>
              <a:t> </a:t>
            </a:r>
            <a:r>
              <a:rPr lang="sr-Cyrl-CS" dirty="0" smtClean="0"/>
              <a:t>ретракције</a:t>
            </a:r>
            <a:r>
              <a:rPr lang="sr-Latn-CS" dirty="0" smtClean="0"/>
              <a:t> </a:t>
            </a:r>
            <a:r>
              <a:rPr lang="sr-Cyrl-CS" dirty="0" smtClean="0"/>
              <a:t>у</a:t>
            </a:r>
            <a:r>
              <a:rPr lang="sr-Latn-CS" dirty="0" smtClean="0"/>
              <a:t> </a:t>
            </a:r>
            <a:r>
              <a:rPr lang="sr-Cyrl-CS" dirty="0" smtClean="0"/>
              <a:t>што</a:t>
            </a:r>
            <a:r>
              <a:rPr lang="sr-Latn-CS" dirty="0" smtClean="0"/>
              <a:t> </a:t>
            </a:r>
            <a:r>
              <a:rPr lang="sr-Cyrl-CS" dirty="0" smtClean="0"/>
              <a:t>дубља</a:t>
            </a:r>
            <a:r>
              <a:rPr lang="sr-Latn-CS" dirty="0" smtClean="0"/>
              <a:t> </a:t>
            </a:r>
            <a:r>
              <a:rPr lang="sr-Cyrl-CS" dirty="0" smtClean="0"/>
              <a:t>ткива</a:t>
            </a:r>
            <a:r>
              <a:rPr lang="sr-Latn-CS" dirty="0" smtClean="0"/>
              <a:t>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8AEBBE-C661-47F7-B233-750F10083509}" type="slidenum">
              <a:rPr lang="en-US" smtClean="0"/>
              <a:pPr/>
              <a:t>24</a:t>
            </a:fld>
            <a:endParaRPr lang="en-US"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762000"/>
            <a:ext cx="8763000" cy="838200"/>
          </a:xfrm>
          <a:solidFill>
            <a:schemeClr val="tx2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sr-Cyrl-CS" sz="4000" b="1" dirty="0" smtClean="0"/>
              <a:t>Техника</a:t>
            </a:r>
            <a:r>
              <a:rPr lang="sr-Latn-CS" sz="4000" b="1" dirty="0" smtClean="0"/>
              <a:t> </a:t>
            </a:r>
            <a:r>
              <a:rPr lang="sr-Cyrl-CS" sz="4000" b="1" dirty="0" smtClean="0"/>
              <a:t>ампутације</a:t>
            </a:r>
            <a:r>
              <a:rPr lang="sr-Latn-CS" sz="4000" b="1" dirty="0" smtClean="0"/>
              <a:t> </a:t>
            </a:r>
            <a:r>
              <a:rPr lang="sr-Cyrl-CS" sz="4000" b="1" dirty="0" smtClean="0"/>
              <a:t>са</a:t>
            </a:r>
            <a:r>
              <a:rPr lang="sr-Latn-CS" sz="4000" b="1" dirty="0" smtClean="0"/>
              <a:t> </a:t>
            </a:r>
            <a:r>
              <a:rPr lang="sr-Cyrl-CS" sz="4000" b="1" dirty="0" smtClean="0"/>
              <a:t>миодезом</a:t>
            </a:r>
            <a:endParaRPr lang="en-US" sz="4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676400"/>
            <a:ext cx="4419600" cy="4876800"/>
          </a:xfrm>
          <a:solidFill>
            <a:schemeClr val="tx2">
              <a:lumMod val="20000"/>
              <a:lumOff val="80000"/>
            </a:schemeClr>
          </a:solidFill>
        </p:spPr>
        <p:txBody>
          <a:bodyPr>
            <a:normAutofit fontScale="92500" lnSpcReduction="10000"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sr-Cyrl-CS" dirty="0" smtClean="0"/>
              <a:t>То</a:t>
            </a:r>
            <a:r>
              <a:rPr lang="sr-Latn-CS" dirty="0" smtClean="0"/>
              <a:t> </a:t>
            </a:r>
            <a:r>
              <a:rPr lang="sr-Cyrl-CS" dirty="0" smtClean="0"/>
              <a:t>је</a:t>
            </a:r>
            <a:r>
              <a:rPr lang="sr-Latn-CS" dirty="0" smtClean="0"/>
              <a:t> </a:t>
            </a:r>
            <a:r>
              <a:rPr lang="sr-Cyrl-CS" dirty="0" smtClean="0"/>
              <a:t>у</a:t>
            </a:r>
            <a:r>
              <a:rPr lang="sr-Latn-CS" dirty="0" smtClean="0"/>
              <a:t> </a:t>
            </a:r>
            <a:r>
              <a:rPr lang="sr-Cyrl-CS" dirty="0" smtClean="0"/>
              <a:t>свари</a:t>
            </a:r>
            <a:r>
              <a:rPr lang="sr-Latn-CS" dirty="0" smtClean="0"/>
              <a:t> </a:t>
            </a:r>
            <a:r>
              <a:rPr lang="sr-Cyrl-CS" dirty="0" smtClean="0"/>
              <a:t>једна</a:t>
            </a:r>
            <a:r>
              <a:rPr lang="sr-Latn-CS" dirty="0" smtClean="0"/>
              <a:t> </a:t>
            </a:r>
            <a:r>
              <a:rPr lang="sr-Cyrl-CS" dirty="0" smtClean="0"/>
              <a:t>варијанта</a:t>
            </a:r>
            <a:r>
              <a:rPr lang="sr-Latn-CS" dirty="0" smtClean="0"/>
              <a:t>, </a:t>
            </a:r>
            <a:r>
              <a:rPr lang="sr-Cyrl-CS" dirty="0" smtClean="0"/>
              <a:t>претходно</a:t>
            </a:r>
            <a:r>
              <a:rPr lang="sr-Latn-CS" dirty="0" smtClean="0"/>
              <a:t> </a:t>
            </a:r>
            <a:r>
              <a:rPr lang="sr-Cyrl-CS" dirty="0" smtClean="0"/>
              <a:t>наведене</a:t>
            </a:r>
            <a:r>
              <a:rPr lang="sr-Latn-CS" dirty="0" smtClean="0"/>
              <a:t> </a:t>
            </a:r>
            <a:r>
              <a:rPr lang="sr-Cyrl-CS" dirty="0" smtClean="0"/>
              <a:t>миопластичне</a:t>
            </a:r>
            <a:r>
              <a:rPr lang="sr-Latn-CS" dirty="0" smtClean="0"/>
              <a:t> </a:t>
            </a:r>
            <a:r>
              <a:rPr lang="sr-Cyrl-CS" dirty="0" smtClean="0"/>
              <a:t>технике</a:t>
            </a:r>
            <a:r>
              <a:rPr lang="sr-Latn-CS" dirty="0" smtClean="0"/>
              <a:t> </a:t>
            </a:r>
            <a:r>
              <a:rPr lang="sr-Cyrl-CS" dirty="0" smtClean="0"/>
              <a:t>ампутације</a:t>
            </a:r>
            <a:r>
              <a:rPr lang="sr-Latn-CS" dirty="0" smtClean="0"/>
              <a:t>, </a:t>
            </a:r>
            <a:r>
              <a:rPr lang="sr-Cyrl-CS" dirty="0" smtClean="0"/>
              <a:t>од</a:t>
            </a:r>
            <a:r>
              <a:rPr lang="sr-Latn-CS" dirty="0" smtClean="0"/>
              <a:t> </a:t>
            </a:r>
            <a:r>
              <a:rPr lang="sr-Cyrl-CS" dirty="0" smtClean="0"/>
              <a:t>које</a:t>
            </a:r>
            <a:r>
              <a:rPr lang="sr-Latn-CS" dirty="0" smtClean="0"/>
              <a:t> </a:t>
            </a:r>
            <a:r>
              <a:rPr lang="sr-Cyrl-CS" dirty="0" smtClean="0"/>
              <a:t>се</a:t>
            </a:r>
            <a:r>
              <a:rPr lang="sr-Latn-CS" dirty="0" smtClean="0"/>
              <a:t> </a:t>
            </a:r>
            <a:r>
              <a:rPr lang="sr-Cyrl-CS" dirty="0" smtClean="0"/>
              <a:t>разликује</a:t>
            </a:r>
            <a:r>
              <a:rPr lang="sr-Latn-CS" dirty="0" smtClean="0"/>
              <a:t> </a:t>
            </a:r>
            <a:r>
              <a:rPr lang="sr-Cyrl-CS" dirty="0" smtClean="0"/>
              <a:t>само</a:t>
            </a:r>
            <a:r>
              <a:rPr lang="sr-Latn-CS" dirty="0" smtClean="0"/>
              <a:t> </a:t>
            </a:r>
            <a:r>
              <a:rPr lang="sr-Cyrl-CS" dirty="0" smtClean="0"/>
              <a:t>по</a:t>
            </a:r>
            <a:r>
              <a:rPr lang="sr-Latn-CS" dirty="0" smtClean="0"/>
              <a:t> </a:t>
            </a:r>
            <a:r>
              <a:rPr lang="sr-Cyrl-CS" dirty="0" smtClean="0"/>
              <a:t>томе</a:t>
            </a:r>
            <a:r>
              <a:rPr lang="sr-Latn-CS" dirty="0" smtClean="0"/>
              <a:t> </a:t>
            </a:r>
            <a:r>
              <a:rPr lang="sr-Cyrl-CS" dirty="0" smtClean="0"/>
              <a:t>што</a:t>
            </a:r>
            <a:r>
              <a:rPr lang="sr-Latn-CS" dirty="0" smtClean="0"/>
              <a:t> </a:t>
            </a:r>
            <a:r>
              <a:rPr lang="sr-Cyrl-CS" dirty="0" smtClean="0"/>
              <a:t>се</a:t>
            </a:r>
            <a:r>
              <a:rPr lang="sr-Latn-CS" dirty="0" smtClean="0"/>
              <a:t> </a:t>
            </a:r>
            <a:r>
              <a:rPr lang="sr-Cyrl-CS" dirty="0" smtClean="0"/>
              <a:t>након</a:t>
            </a:r>
            <a:r>
              <a:rPr lang="sr-Latn-CS" dirty="0" smtClean="0"/>
              <a:t> </a:t>
            </a:r>
            <a:r>
              <a:rPr lang="sr-Cyrl-CS" dirty="0" smtClean="0"/>
              <a:t>пресецања</a:t>
            </a:r>
            <a:r>
              <a:rPr lang="sr-Latn-CS" dirty="0" smtClean="0"/>
              <a:t> </a:t>
            </a:r>
            <a:r>
              <a:rPr lang="sr-Cyrl-CS" dirty="0" smtClean="0"/>
              <a:t>кости</a:t>
            </a:r>
            <a:r>
              <a:rPr lang="sr-Latn-CS" dirty="0" smtClean="0"/>
              <a:t>, </a:t>
            </a:r>
            <a:r>
              <a:rPr lang="sr-Cyrl-CS" b="1" dirty="0" smtClean="0"/>
              <a:t>крајеви</a:t>
            </a:r>
            <a:r>
              <a:rPr lang="sr-Latn-CS" b="1" dirty="0" smtClean="0"/>
              <a:t> </a:t>
            </a:r>
            <a:r>
              <a:rPr lang="sr-Cyrl-CS" b="1" dirty="0" smtClean="0"/>
              <a:t>фиксирају</a:t>
            </a:r>
            <a:r>
              <a:rPr lang="sr-Latn-CS" b="1" dirty="0" smtClean="0"/>
              <a:t> </a:t>
            </a:r>
            <a:r>
              <a:rPr lang="sr-Cyrl-CS" b="1" dirty="0" smtClean="0"/>
              <a:t>за</a:t>
            </a:r>
            <a:r>
              <a:rPr lang="sr-Latn-CS" b="1" dirty="0" smtClean="0"/>
              <a:t> </a:t>
            </a:r>
            <a:r>
              <a:rPr lang="sr-Cyrl-CS" b="1" dirty="0" smtClean="0"/>
              <a:t>околни</a:t>
            </a:r>
            <a:r>
              <a:rPr lang="sr-Latn-CS" b="1" dirty="0" smtClean="0"/>
              <a:t> </a:t>
            </a:r>
            <a:r>
              <a:rPr lang="sr-Cyrl-CS" b="1" dirty="0" smtClean="0"/>
              <a:t>периос</a:t>
            </a:r>
            <a:r>
              <a:rPr lang="sr-Latn-CS" b="1" dirty="0" smtClean="0"/>
              <a:t> </a:t>
            </a:r>
            <a:r>
              <a:rPr lang="sr-Cyrl-CS" b="1" dirty="0" smtClean="0"/>
              <a:t>и</a:t>
            </a:r>
            <a:r>
              <a:rPr lang="sr-Latn-CS" b="1" dirty="0" smtClean="0"/>
              <a:t> </a:t>
            </a:r>
            <a:r>
              <a:rPr lang="sr-Cyrl-CS" b="1" dirty="0" smtClean="0"/>
              <a:t>шупљине</a:t>
            </a:r>
            <a:r>
              <a:rPr lang="sr-Latn-CS" b="1" dirty="0" smtClean="0"/>
              <a:t> </a:t>
            </a:r>
            <a:r>
              <a:rPr lang="sr-Cyrl-CS" b="1" dirty="0" smtClean="0"/>
              <a:t>избушене</a:t>
            </a:r>
            <a:r>
              <a:rPr lang="sr-Latn-CS" b="1" dirty="0" smtClean="0"/>
              <a:t> </a:t>
            </a:r>
            <a:r>
              <a:rPr lang="sr-Cyrl-CS" b="1" dirty="0" smtClean="0"/>
              <a:t>у</a:t>
            </a:r>
            <a:r>
              <a:rPr lang="sr-Latn-CS" b="1" dirty="0" smtClean="0"/>
              <a:t> </a:t>
            </a:r>
            <a:r>
              <a:rPr lang="sr-Cyrl-CS" b="1" dirty="0" smtClean="0"/>
              <a:t>врху</a:t>
            </a:r>
            <a:r>
              <a:rPr lang="sr-Latn-CS" b="1" dirty="0" smtClean="0"/>
              <a:t> </a:t>
            </a:r>
            <a:r>
              <a:rPr lang="sr-Cyrl-CS" b="1" dirty="0" smtClean="0"/>
              <a:t>кости</a:t>
            </a:r>
            <a:r>
              <a:rPr lang="sr-Latn-CS" b="1" dirty="0" smtClean="0"/>
              <a:t>.</a:t>
            </a:r>
            <a:endParaRPr lang="sr-Cyrl-CS" b="1" dirty="0" smtClean="0"/>
          </a:p>
          <a:p>
            <a:pPr marL="0" indent="0" algn="just">
              <a:spcBef>
                <a:spcPts val="0"/>
              </a:spcBef>
              <a:buNone/>
            </a:pPr>
            <a:endParaRPr lang="sr-Latn-CS" b="1" dirty="0" smtClean="0"/>
          </a:p>
          <a:p>
            <a:pPr marL="0" indent="0" algn="just">
              <a:spcBef>
                <a:spcPts val="0"/>
              </a:spcBef>
              <a:buNone/>
            </a:pPr>
            <a:r>
              <a:rPr lang="sr-Cyrl-CS" b="1" dirty="0" smtClean="0"/>
              <a:t>Ова</a:t>
            </a:r>
            <a:r>
              <a:rPr lang="sr-Latn-CS" b="1" dirty="0" smtClean="0"/>
              <a:t> </a:t>
            </a:r>
            <a:r>
              <a:rPr lang="sr-Cyrl-CS" b="1" dirty="0" smtClean="0"/>
              <a:t>техника</a:t>
            </a:r>
            <a:r>
              <a:rPr lang="sr-Latn-CS" b="1" dirty="0" smtClean="0"/>
              <a:t> </a:t>
            </a:r>
            <a:r>
              <a:rPr lang="sr-Cyrl-CS" b="1" dirty="0" smtClean="0"/>
              <a:t>је</a:t>
            </a:r>
            <a:r>
              <a:rPr lang="sr-Latn-CS" b="1" dirty="0" smtClean="0"/>
              <a:t> </a:t>
            </a:r>
            <a:r>
              <a:rPr lang="sr-Cyrl-CS" b="1" dirty="0" smtClean="0"/>
              <a:t>добра</a:t>
            </a:r>
            <a:r>
              <a:rPr lang="sr-Latn-CS" b="1" dirty="0" smtClean="0"/>
              <a:t> </a:t>
            </a:r>
            <a:r>
              <a:rPr lang="sr-Cyrl-CS" b="1" dirty="0" smtClean="0"/>
              <a:t>јер</a:t>
            </a:r>
            <a:r>
              <a:rPr lang="sr-Latn-CS" b="1" dirty="0" smtClean="0"/>
              <a:t> </a:t>
            </a:r>
            <a:r>
              <a:rPr lang="sr-Cyrl-CS" b="1" dirty="0" smtClean="0"/>
              <a:t>омогућава</a:t>
            </a:r>
            <a:r>
              <a:rPr lang="sr-Latn-CS" b="1" dirty="0" smtClean="0"/>
              <a:t> </a:t>
            </a:r>
            <a:r>
              <a:rPr lang="sr-Cyrl-CS" b="1" dirty="0" smtClean="0"/>
              <a:t>добру</a:t>
            </a:r>
            <a:r>
              <a:rPr lang="sr-Latn-CS" b="1" dirty="0" smtClean="0"/>
              <a:t> </a:t>
            </a:r>
            <a:r>
              <a:rPr lang="sr-Cyrl-CS" b="1" dirty="0" smtClean="0"/>
              <a:t>равнотежу</a:t>
            </a:r>
            <a:r>
              <a:rPr lang="sr-Latn-CS" b="1" dirty="0" smtClean="0"/>
              <a:t> </a:t>
            </a:r>
            <a:r>
              <a:rPr lang="sr-Cyrl-CS" b="1" dirty="0" smtClean="0"/>
              <a:t>фукнције</a:t>
            </a:r>
            <a:r>
              <a:rPr lang="sr-Latn-CS" b="1" dirty="0" smtClean="0"/>
              <a:t> </a:t>
            </a:r>
            <a:r>
              <a:rPr lang="sr-Cyrl-CS" b="1" dirty="0" smtClean="0"/>
              <a:t>мишића</a:t>
            </a:r>
            <a:r>
              <a:rPr lang="sr-Latn-CS" b="1" dirty="0" smtClean="0"/>
              <a:t> </a:t>
            </a:r>
            <a:r>
              <a:rPr lang="sr-Cyrl-CS" b="1" dirty="0" smtClean="0"/>
              <a:t>агониста</a:t>
            </a:r>
            <a:r>
              <a:rPr lang="sr-Latn-CS" b="1" dirty="0" smtClean="0"/>
              <a:t> </a:t>
            </a:r>
            <a:r>
              <a:rPr lang="sr-Cyrl-CS" b="1" dirty="0" smtClean="0"/>
              <a:t>и</a:t>
            </a:r>
            <a:r>
              <a:rPr lang="sr-Latn-CS" b="1" dirty="0" smtClean="0"/>
              <a:t> </a:t>
            </a:r>
            <a:r>
              <a:rPr lang="sr-Cyrl-CS" b="1" dirty="0" smtClean="0"/>
              <a:t>антагониста</a:t>
            </a:r>
            <a:r>
              <a:rPr lang="sr-Latn-CS" b="1" dirty="0" smtClean="0"/>
              <a:t>.</a:t>
            </a:r>
          </a:p>
          <a:p>
            <a:pPr marL="0" indent="0">
              <a:spcBef>
                <a:spcPts val="0"/>
              </a:spcBef>
              <a:buNone/>
            </a:pPr>
            <a:endParaRPr lang="en-US" dirty="0"/>
          </a:p>
        </p:txBody>
      </p:sp>
      <p:pic>
        <p:nvPicPr>
          <p:cNvPr id="4" name="Picture 3"/>
          <p:cNvPicPr/>
          <p:nvPr/>
        </p:nvPicPr>
        <p:blipFill>
          <a:blip r:embed="rId2" cstate="print"/>
          <a:srcRect l="8494" t="14644" r="8013" b="9623"/>
          <a:stretch>
            <a:fillRect/>
          </a:stretch>
        </p:blipFill>
        <p:spPr bwMode="auto">
          <a:xfrm>
            <a:off x="4724400" y="1676400"/>
            <a:ext cx="4267200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8AEBBE-C661-47F7-B233-750F10083509}" type="slidenum">
              <a:rPr lang="en-US" smtClean="0"/>
              <a:pPr/>
              <a:t>25</a:t>
            </a:fld>
            <a:endParaRPr lang="en-US" dirty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38200"/>
            <a:ext cx="8229600" cy="762000"/>
          </a:xfrm>
          <a:solidFill>
            <a:schemeClr val="accent3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sr-Cyrl-CS" sz="4000" b="1" dirty="0" smtClean="0"/>
              <a:t>Вајсова</a:t>
            </a:r>
            <a:r>
              <a:rPr lang="sr-Latn-CS" sz="4000" b="1" dirty="0" smtClean="0"/>
              <a:t> </a:t>
            </a:r>
            <a:r>
              <a:rPr lang="sr-Cyrl-CS" sz="4000" b="1" dirty="0" smtClean="0"/>
              <a:t>техника</a:t>
            </a:r>
            <a:r>
              <a:rPr lang="sr-Latn-CS" sz="4000" b="1" dirty="0" smtClean="0"/>
              <a:t> </a:t>
            </a:r>
            <a:r>
              <a:rPr lang="sr-Cyrl-CS" sz="4000" b="1" dirty="0" smtClean="0"/>
              <a:t>протетисања</a:t>
            </a:r>
            <a:endParaRPr lang="en-US" sz="4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935480"/>
            <a:ext cx="4876800" cy="4389120"/>
          </a:xfrm>
          <a:solidFill>
            <a:schemeClr val="accent3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pPr marL="0" indent="0" algn="just">
              <a:spcBef>
                <a:spcPts val="0"/>
              </a:spcBef>
              <a:buNone/>
            </a:pPr>
            <a:endParaRPr lang="sr-Cyrl-CS" sz="2400" dirty="0" smtClean="0"/>
          </a:p>
          <a:p>
            <a:pPr marL="0" indent="0" algn="just">
              <a:spcBef>
                <a:spcPts val="0"/>
              </a:spcBef>
              <a:buNone/>
            </a:pPr>
            <a:endParaRPr lang="sr-Cyrl-CS" sz="2400" dirty="0" smtClean="0"/>
          </a:p>
          <a:p>
            <a:pPr marL="0" indent="0" algn="just">
              <a:spcBef>
                <a:spcPts val="0"/>
              </a:spcBef>
              <a:buNone/>
            </a:pPr>
            <a:r>
              <a:rPr lang="sr-Cyrl-CS" sz="2400" dirty="0" smtClean="0"/>
              <a:t>Ова</a:t>
            </a:r>
            <a:r>
              <a:rPr lang="sr-Latn-CS" sz="2400" dirty="0" smtClean="0"/>
              <a:t> </a:t>
            </a:r>
            <a:r>
              <a:rPr lang="sr-Cyrl-CS" sz="2400" dirty="0" smtClean="0"/>
              <a:t>техника</a:t>
            </a:r>
            <a:r>
              <a:rPr lang="sr-Latn-CS" sz="2400" dirty="0" smtClean="0"/>
              <a:t> </a:t>
            </a:r>
            <a:r>
              <a:rPr lang="sr-Cyrl-CS" sz="2400" dirty="0" smtClean="0"/>
              <a:t>се</a:t>
            </a:r>
            <a:r>
              <a:rPr lang="sr-Latn-CS" sz="2400" dirty="0" smtClean="0"/>
              <a:t> </a:t>
            </a:r>
            <a:r>
              <a:rPr lang="sr-Cyrl-CS" sz="2400" dirty="0" smtClean="0"/>
              <a:t>огледа</a:t>
            </a:r>
            <a:r>
              <a:rPr lang="sr-Latn-CS" sz="2400" dirty="0" smtClean="0"/>
              <a:t> </a:t>
            </a:r>
            <a:r>
              <a:rPr lang="sr-Cyrl-CS" sz="2400" dirty="0" smtClean="0"/>
              <a:t>у</a:t>
            </a:r>
            <a:r>
              <a:rPr lang="sr-Latn-CS" sz="2400" dirty="0" smtClean="0"/>
              <a:t> </a:t>
            </a:r>
            <a:r>
              <a:rPr lang="sr-Cyrl-CS" sz="2400" dirty="0" smtClean="0"/>
              <a:t>томе</a:t>
            </a:r>
            <a:r>
              <a:rPr lang="sr-Latn-CS" sz="2400" dirty="0" smtClean="0"/>
              <a:t> </a:t>
            </a:r>
            <a:r>
              <a:rPr lang="sr-Cyrl-CS" sz="2400" dirty="0" smtClean="0"/>
              <a:t>да</a:t>
            </a:r>
            <a:r>
              <a:rPr lang="sr-Latn-CS" sz="2400" dirty="0" smtClean="0"/>
              <a:t> </a:t>
            </a:r>
            <a:r>
              <a:rPr lang="sr-Cyrl-CS" sz="2400" b="1" dirty="0" smtClean="0"/>
              <a:t>НЕМА</a:t>
            </a:r>
            <a:r>
              <a:rPr lang="sr-Latn-CS" sz="2400" b="1" dirty="0" smtClean="0"/>
              <a:t> </a:t>
            </a:r>
            <a:r>
              <a:rPr lang="sr-Cyrl-CS" sz="2400" b="1" dirty="0" smtClean="0"/>
              <a:t>ПОСТОПЕРАТИВНЕ</a:t>
            </a:r>
            <a:r>
              <a:rPr lang="sr-Latn-CS" sz="2400" b="1" dirty="0" smtClean="0"/>
              <a:t> </a:t>
            </a:r>
            <a:r>
              <a:rPr lang="sr-Cyrl-CS" sz="2400" b="1" dirty="0" smtClean="0"/>
              <a:t>ПРИПРЕМЕ</a:t>
            </a:r>
            <a:r>
              <a:rPr lang="sr-Latn-CS" sz="2400" b="1" dirty="0" smtClean="0"/>
              <a:t> </a:t>
            </a:r>
            <a:r>
              <a:rPr lang="sr-Cyrl-CS" sz="2400" dirty="0" smtClean="0"/>
              <a:t>за</a:t>
            </a:r>
            <a:r>
              <a:rPr lang="sr-Latn-CS" sz="2400" dirty="0" smtClean="0"/>
              <a:t> </a:t>
            </a:r>
            <a:r>
              <a:rPr lang="sr-Cyrl-CS" sz="2400" dirty="0" smtClean="0"/>
              <a:t>ношење</a:t>
            </a:r>
            <a:r>
              <a:rPr lang="sr-Latn-CS" sz="2400" dirty="0" smtClean="0"/>
              <a:t> </a:t>
            </a:r>
            <a:r>
              <a:rPr lang="sr-Cyrl-CS" sz="2400" dirty="0" smtClean="0"/>
              <a:t>протезе</a:t>
            </a:r>
            <a:r>
              <a:rPr lang="sr-Latn-CS" sz="2400" dirty="0" smtClean="0"/>
              <a:t>, </a:t>
            </a:r>
            <a:r>
              <a:rPr lang="sr-Cyrl-CS" sz="2400" dirty="0" smtClean="0"/>
              <a:t>већ</a:t>
            </a:r>
            <a:r>
              <a:rPr lang="sr-Latn-CS" sz="2400" dirty="0" smtClean="0"/>
              <a:t> </a:t>
            </a:r>
            <a:r>
              <a:rPr lang="sr-Cyrl-CS" sz="2400" dirty="0" smtClean="0"/>
              <a:t>се</a:t>
            </a:r>
            <a:r>
              <a:rPr lang="sr-Latn-CS" sz="2400" dirty="0" smtClean="0"/>
              <a:t> </a:t>
            </a:r>
            <a:r>
              <a:rPr lang="sr-Cyrl-CS" sz="2400" dirty="0" smtClean="0"/>
              <a:t>она</a:t>
            </a:r>
            <a:r>
              <a:rPr lang="sr-Latn-CS" sz="2400" dirty="0" smtClean="0"/>
              <a:t> </a:t>
            </a:r>
            <a:r>
              <a:rPr lang="sr-Cyrl-CS" sz="2400" dirty="0" smtClean="0"/>
              <a:t>ставља</a:t>
            </a:r>
            <a:r>
              <a:rPr lang="sr-Latn-CS" sz="2400" dirty="0" smtClean="0"/>
              <a:t> </a:t>
            </a:r>
            <a:r>
              <a:rPr lang="sr-Cyrl-CS" sz="2400" dirty="0" smtClean="0"/>
              <a:t>одмах</a:t>
            </a:r>
            <a:r>
              <a:rPr lang="sr-Latn-CS" sz="2400" dirty="0" smtClean="0"/>
              <a:t> </a:t>
            </a:r>
            <a:r>
              <a:rPr lang="sr-Cyrl-CS" sz="2400" dirty="0" smtClean="0"/>
              <a:t>након</a:t>
            </a:r>
            <a:r>
              <a:rPr lang="sr-Latn-CS" sz="2400" dirty="0" smtClean="0"/>
              <a:t> </a:t>
            </a:r>
            <a:r>
              <a:rPr lang="sr-Cyrl-CS" sz="2400" dirty="0" smtClean="0"/>
              <a:t>операције</a:t>
            </a:r>
            <a:r>
              <a:rPr lang="sr-Latn-CS" sz="2400" dirty="0" smtClean="0"/>
              <a:t>, </a:t>
            </a:r>
            <a:r>
              <a:rPr lang="sr-Cyrl-CS" sz="2400" dirty="0" smtClean="0"/>
              <a:t>већ</a:t>
            </a:r>
            <a:r>
              <a:rPr lang="sr-Latn-CS" sz="2400" dirty="0" smtClean="0"/>
              <a:t> </a:t>
            </a:r>
            <a:r>
              <a:rPr lang="sr-Cyrl-CS" sz="2400" dirty="0" smtClean="0"/>
              <a:t>у</a:t>
            </a:r>
            <a:r>
              <a:rPr lang="sr-Latn-CS" sz="2400" dirty="0" smtClean="0"/>
              <a:t> </a:t>
            </a:r>
            <a:r>
              <a:rPr lang="sr-Cyrl-CS" sz="2400" dirty="0" smtClean="0"/>
              <a:t>наркози</a:t>
            </a:r>
            <a:r>
              <a:rPr lang="sr-Latn-CS" sz="2400" dirty="0" smtClean="0"/>
              <a:t>, </a:t>
            </a:r>
            <a:r>
              <a:rPr lang="sr-Cyrl-CS" sz="2400" dirty="0" smtClean="0"/>
              <a:t>а</a:t>
            </a:r>
            <a:r>
              <a:rPr lang="sr-Latn-CS" sz="2400" dirty="0" smtClean="0"/>
              <a:t> </a:t>
            </a:r>
            <a:r>
              <a:rPr lang="sr-Cyrl-CS" sz="2400" dirty="0" smtClean="0"/>
              <a:t>са</a:t>
            </a:r>
            <a:r>
              <a:rPr lang="sr-Latn-CS" sz="2400" dirty="0" smtClean="0"/>
              <a:t> </a:t>
            </a:r>
            <a:r>
              <a:rPr lang="sr-Cyrl-CS" sz="2400" dirty="0" smtClean="0"/>
              <a:t>рехабилитационим</a:t>
            </a:r>
            <a:r>
              <a:rPr lang="sr-Latn-CS" sz="2400" dirty="0" smtClean="0"/>
              <a:t> </a:t>
            </a:r>
            <a:r>
              <a:rPr lang="sr-Cyrl-CS" sz="2400" dirty="0" smtClean="0"/>
              <a:t>третманом</a:t>
            </a:r>
            <a:r>
              <a:rPr lang="sr-Latn-CS" sz="2400" dirty="0" smtClean="0"/>
              <a:t> </a:t>
            </a:r>
            <a:r>
              <a:rPr lang="sr-Cyrl-CS" sz="2400" dirty="0" smtClean="0"/>
              <a:t>се</a:t>
            </a:r>
            <a:r>
              <a:rPr lang="sr-Latn-CS" sz="2400" dirty="0" smtClean="0"/>
              <a:t> </a:t>
            </a:r>
            <a:r>
              <a:rPr lang="sr-Cyrl-CS" sz="2400" dirty="0" smtClean="0"/>
              <a:t>започиње</a:t>
            </a:r>
            <a:r>
              <a:rPr lang="sr-Latn-CS" sz="2400" dirty="0" smtClean="0"/>
              <a:t> </a:t>
            </a:r>
            <a:r>
              <a:rPr lang="sr-Cyrl-CS" sz="2400" dirty="0" smtClean="0"/>
              <a:t>одмах</a:t>
            </a:r>
            <a:r>
              <a:rPr lang="sr-Latn-CS" sz="2400" dirty="0" smtClean="0"/>
              <a:t> </a:t>
            </a:r>
            <a:r>
              <a:rPr lang="sr-Cyrl-CS" sz="2400" dirty="0" smtClean="0"/>
              <a:t>након</a:t>
            </a:r>
            <a:r>
              <a:rPr lang="sr-Latn-CS" sz="2400" dirty="0" smtClean="0"/>
              <a:t> </a:t>
            </a:r>
            <a:r>
              <a:rPr lang="sr-Cyrl-CS" sz="2400" dirty="0" smtClean="0"/>
              <a:t>опоравка</a:t>
            </a:r>
            <a:r>
              <a:rPr lang="sr-Latn-CS" sz="2400" dirty="0" smtClean="0"/>
              <a:t>. </a:t>
            </a:r>
            <a:endParaRPr lang="en-US" sz="2400" dirty="0"/>
          </a:p>
        </p:txBody>
      </p:sp>
      <p:pic>
        <p:nvPicPr>
          <p:cNvPr id="5" name="Picture 4" descr="otos-ilust5-FHD-Res.jp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181600" y="1905000"/>
            <a:ext cx="3657600" cy="4398264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8AEBBE-C661-47F7-B233-750F10083509}" type="slidenum">
              <a:rPr lang="en-US" smtClean="0"/>
              <a:pPr/>
              <a:t>26</a:t>
            </a:fld>
            <a:endParaRPr lang="en-US" dirty="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28600"/>
            <a:ext cx="8686800" cy="1981200"/>
          </a:xfrm>
        </p:spPr>
        <p:txBody>
          <a:bodyPr>
            <a:normAutofit/>
          </a:bodyPr>
          <a:lstStyle/>
          <a:p>
            <a:pPr algn="ctr"/>
            <a:r>
              <a:rPr lang="sr-Cyrl-CS" sz="7200" dirty="0" smtClean="0"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ХВАЛА</a:t>
            </a:r>
            <a:r>
              <a:rPr lang="sr-Latn-CS" sz="7200" dirty="0" smtClean="0"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sr-Cyrl-CS" sz="7200" dirty="0" smtClean="0"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НА</a:t>
            </a:r>
            <a:r>
              <a:rPr lang="sr-Latn-CS" sz="7200" dirty="0" smtClean="0"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sr-Cyrl-CS" sz="7200" dirty="0" smtClean="0"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ПАЖЊИ</a:t>
            </a:r>
            <a:r>
              <a:rPr lang="sr-Latn-CS" sz="7200" dirty="0" smtClean="0"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!</a:t>
            </a:r>
            <a:endParaRPr lang="en-US" sz="7200" dirty="0">
              <a:effectLst>
                <a:glow rad="139700">
                  <a:schemeClr val="accent1">
                    <a:satMod val="175000"/>
                    <a:alpha val="40000"/>
                  </a:schemeClr>
                </a:glow>
              </a:effectLst>
            </a:endParaRPr>
          </a:p>
        </p:txBody>
      </p:sp>
      <p:pic>
        <p:nvPicPr>
          <p:cNvPr id="3" name="Picture 2" descr="people-disabilities-concept-happy-disabled-260nw-681262210.jpg"/>
          <p:cNvPicPr>
            <a:picLocks noChangeAspect="1"/>
          </p:cNvPicPr>
          <p:nvPr/>
        </p:nvPicPr>
        <p:blipFill>
          <a:blip r:embed="rId3"/>
          <a:srcRect b="7573"/>
          <a:stretch>
            <a:fillRect/>
          </a:stretch>
        </p:blipFill>
        <p:spPr>
          <a:xfrm>
            <a:off x="1600200" y="2514600"/>
            <a:ext cx="5638800" cy="3901853"/>
          </a:xfrm>
          <a:prstGeom prst="rect">
            <a:avLst/>
          </a:prstGeom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8AEBBE-C661-47F7-B233-750F10083509}" type="slidenum">
              <a:rPr lang="en-US" smtClean="0"/>
              <a:pPr/>
              <a:t>27</a:t>
            </a:fld>
            <a:endParaRPr lang="en-US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8229600" cy="856488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 smtClean="0"/>
              <a:t>2</a:t>
            </a:r>
            <a:r>
              <a:rPr lang="sr-Latn-CS" sz="4000" b="1" dirty="0" smtClean="0"/>
              <a:t>. </a:t>
            </a:r>
            <a:r>
              <a:rPr lang="sr-Cyrl-CS" sz="4000" b="1" dirty="0" smtClean="0"/>
              <a:t>Болести</a:t>
            </a:r>
            <a:r>
              <a:rPr lang="sr-Latn-CS" sz="4000" b="1" dirty="0" smtClean="0"/>
              <a:t> </a:t>
            </a:r>
            <a:r>
              <a:rPr lang="sr-Cyrl-CS" sz="4000" b="1" dirty="0" smtClean="0"/>
              <a:t>као</a:t>
            </a:r>
            <a:r>
              <a:rPr lang="sr-Latn-CS" sz="4000" b="1" dirty="0" smtClean="0"/>
              <a:t> </a:t>
            </a:r>
            <a:r>
              <a:rPr lang="sr-Cyrl-CS" sz="4000" b="1" dirty="0" smtClean="0"/>
              <a:t>утзроци</a:t>
            </a:r>
            <a:r>
              <a:rPr lang="sr-Latn-CS" sz="4000" b="1" dirty="0" smtClean="0"/>
              <a:t> </a:t>
            </a:r>
            <a:r>
              <a:rPr lang="sr-Cyrl-CS" sz="4000" b="1" dirty="0" smtClean="0"/>
              <a:t>ампутација</a:t>
            </a:r>
            <a:endParaRPr lang="en-US" sz="4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105400"/>
          </a:xfrm>
        </p:spPr>
        <p:txBody>
          <a:bodyPr>
            <a:normAutofit fontScale="92500" lnSpcReduction="10000"/>
          </a:bodyPr>
          <a:lstStyle/>
          <a:p>
            <a:pPr marL="0" indent="0" algn="just">
              <a:spcBef>
                <a:spcPts val="0"/>
              </a:spcBef>
              <a:buNone/>
            </a:pPr>
            <a:r>
              <a:rPr lang="sr-Cyrl-CS" dirty="0" smtClean="0"/>
              <a:t>Велики</a:t>
            </a:r>
            <a:r>
              <a:rPr lang="sr-Latn-CS" dirty="0" smtClean="0"/>
              <a:t> </a:t>
            </a:r>
            <a:r>
              <a:rPr lang="sr-Cyrl-CS" dirty="0" smtClean="0"/>
              <a:t>је</a:t>
            </a:r>
            <a:r>
              <a:rPr lang="sr-Latn-CS" dirty="0" smtClean="0"/>
              <a:t> </a:t>
            </a:r>
            <a:r>
              <a:rPr lang="sr-Cyrl-CS" dirty="0" smtClean="0"/>
              <a:t>спектар</a:t>
            </a:r>
            <a:r>
              <a:rPr lang="sr-Latn-CS" dirty="0" smtClean="0"/>
              <a:t> </a:t>
            </a:r>
            <a:r>
              <a:rPr lang="sr-Cyrl-CS" dirty="0" smtClean="0"/>
              <a:t>обољења</a:t>
            </a:r>
            <a:r>
              <a:rPr lang="sr-Latn-CS" dirty="0" smtClean="0"/>
              <a:t> </a:t>
            </a:r>
            <a:r>
              <a:rPr lang="sr-Cyrl-CS" dirty="0" smtClean="0"/>
              <a:t>који</a:t>
            </a:r>
            <a:r>
              <a:rPr lang="sr-Latn-CS" dirty="0" smtClean="0"/>
              <a:t> </a:t>
            </a:r>
            <a:r>
              <a:rPr lang="sr-Cyrl-CS" dirty="0" smtClean="0"/>
              <a:t>доводе</a:t>
            </a:r>
            <a:r>
              <a:rPr lang="sr-Latn-CS" dirty="0" smtClean="0"/>
              <a:t> </a:t>
            </a:r>
            <a:r>
              <a:rPr lang="sr-Cyrl-CS" dirty="0" smtClean="0"/>
              <a:t>то</a:t>
            </a:r>
            <a:r>
              <a:rPr lang="sr-Latn-CS" dirty="0" smtClean="0"/>
              <a:t> </a:t>
            </a:r>
            <a:r>
              <a:rPr lang="sr-Cyrl-CS" dirty="0" smtClean="0"/>
              <a:t>тога</a:t>
            </a:r>
            <a:r>
              <a:rPr lang="sr-Latn-CS" dirty="0" smtClean="0"/>
              <a:t> </a:t>
            </a:r>
            <a:r>
              <a:rPr lang="sr-Cyrl-CS" dirty="0" smtClean="0"/>
              <a:t>да</a:t>
            </a:r>
            <a:r>
              <a:rPr lang="sr-Latn-CS" dirty="0" smtClean="0"/>
              <a:t> </a:t>
            </a:r>
            <a:r>
              <a:rPr lang="sr-Cyrl-CS" dirty="0" smtClean="0"/>
              <a:t>се</a:t>
            </a:r>
            <a:r>
              <a:rPr lang="sr-Latn-CS" dirty="0" smtClean="0"/>
              <a:t> </a:t>
            </a:r>
            <a:r>
              <a:rPr lang="sr-Cyrl-CS" dirty="0" smtClean="0"/>
              <a:t>мора</a:t>
            </a:r>
            <a:r>
              <a:rPr lang="sr-Latn-CS" dirty="0" smtClean="0"/>
              <a:t> </a:t>
            </a:r>
            <a:r>
              <a:rPr lang="sr-Cyrl-CS" dirty="0" smtClean="0"/>
              <a:t>приступити</a:t>
            </a:r>
            <a:r>
              <a:rPr lang="sr-Latn-CS" dirty="0" smtClean="0"/>
              <a:t> </a:t>
            </a:r>
            <a:r>
              <a:rPr lang="sr-Cyrl-CS" dirty="0" smtClean="0"/>
              <a:t>одстрањењу</a:t>
            </a:r>
            <a:r>
              <a:rPr lang="sr-Latn-CS" dirty="0" smtClean="0"/>
              <a:t> </a:t>
            </a:r>
            <a:r>
              <a:rPr lang="sr-Cyrl-CS" dirty="0" smtClean="0"/>
              <a:t>дела</a:t>
            </a:r>
            <a:r>
              <a:rPr lang="sr-Latn-CS" dirty="0" smtClean="0"/>
              <a:t> </a:t>
            </a:r>
            <a:r>
              <a:rPr lang="sr-Cyrl-CS" dirty="0" smtClean="0"/>
              <a:t>тела</a:t>
            </a:r>
            <a:r>
              <a:rPr lang="sr-Latn-CS" dirty="0" smtClean="0"/>
              <a:t> </a:t>
            </a:r>
            <a:r>
              <a:rPr lang="sr-Cyrl-CS" dirty="0" smtClean="0"/>
              <a:t>у</a:t>
            </a:r>
            <a:r>
              <a:rPr lang="sr-Latn-CS" dirty="0" smtClean="0"/>
              <a:t> </a:t>
            </a:r>
            <a:r>
              <a:rPr lang="sr-Cyrl-CS" dirty="0" smtClean="0"/>
              <a:t>сврху</a:t>
            </a:r>
            <a:r>
              <a:rPr lang="sr-Latn-CS" dirty="0" smtClean="0"/>
              <a:t> </a:t>
            </a:r>
            <a:r>
              <a:rPr lang="sr-Cyrl-CS" dirty="0" smtClean="0"/>
              <a:t>спашавања</a:t>
            </a:r>
            <a:r>
              <a:rPr lang="sr-Latn-CS" dirty="0" smtClean="0"/>
              <a:t> </a:t>
            </a:r>
            <a:r>
              <a:rPr lang="sr-Cyrl-CS" dirty="0" smtClean="0"/>
              <a:t>живота</a:t>
            </a:r>
            <a:r>
              <a:rPr lang="sr-Latn-CS" dirty="0" smtClean="0"/>
              <a:t> </a:t>
            </a:r>
            <a:r>
              <a:rPr lang="sr-Cyrl-CS" dirty="0" smtClean="0"/>
              <a:t>пацијента</a:t>
            </a:r>
            <a:r>
              <a:rPr lang="sr-Latn-CS" dirty="0" smtClean="0"/>
              <a:t>, </a:t>
            </a:r>
            <a:r>
              <a:rPr lang="sr-Cyrl-CS" dirty="0" smtClean="0"/>
              <a:t>а</a:t>
            </a:r>
            <a:r>
              <a:rPr lang="sr-Latn-CS" dirty="0" smtClean="0"/>
              <a:t> </a:t>
            </a:r>
            <a:r>
              <a:rPr lang="sr-Cyrl-CS" dirty="0" smtClean="0"/>
              <a:t>међу</a:t>
            </a:r>
            <a:r>
              <a:rPr lang="sr-Latn-CS" dirty="0" smtClean="0"/>
              <a:t> </a:t>
            </a:r>
            <a:r>
              <a:rPr lang="sr-Cyrl-CS" dirty="0" smtClean="0"/>
              <a:t>њима</a:t>
            </a:r>
            <a:r>
              <a:rPr lang="sr-Latn-CS" dirty="0" smtClean="0"/>
              <a:t> </a:t>
            </a:r>
            <a:r>
              <a:rPr lang="sr-Cyrl-CS" dirty="0" smtClean="0"/>
              <a:t>су</a:t>
            </a:r>
            <a:r>
              <a:rPr lang="sr-Latn-CS" dirty="0" smtClean="0"/>
              <a:t> </a:t>
            </a:r>
            <a:r>
              <a:rPr lang="sr-Cyrl-CS" dirty="0" smtClean="0"/>
              <a:t>најчешће</a:t>
            </a:r>
            <a:r>
              <a:rPr lang="sr-Latn-CS" dirty="0" smtClean="0"/>
              <a:t> </a:t>
            </a:r>
            <a:r>
              <a:rPr lang="sr-Cyrl-CS" dirty="0" smtClean="0"/>
              <a:t>шећер</a:t>
            </a:r>
            <a:r>
              <a:rPr lang="sr-Latn-CS" dirty="0" smtClean="0"/>
              <a:t>, </a:t>
            </a:r>
            <a:r>
              <a:rPr lang="sr-Cyrl-CS" dirty="0" smtClean="0"/>
              <a:t>васкуларне</a:t>
            </a:r>
            <a:r>
              <a:rPr lang="sr-Latn-CS" dirty="0" smtClean="0"/>
              <a:t> </a:t>
            </a:r>
            <a:r>
              <a:rPr lang="sr-Cyrl-CS" dirty="0" smtClean="0"/>
              <a:t>болести</a:t>
            </a:r>
            <a:r>
              <a:rPr lang="sr-Latn-CS" dirty="0" smtClean="0"/>
              <a:t>, </a:t>
            </a:r>
            <a:r>
              <a:rPr lang="sr-Cyrl-CS" dirty="0" smtClean="0"/>
              <a:t>тумори</a:t>
            </a:r>
            <a:r>
              <a:rPr lang="sr-Latn-CS" dirty="0" smtClean="0"/>
              <a:t>.</a:t>
            </a:r>
            <a:endParaRPr lang="en-US" dirty="0" smtClean="0"/>
          </a:p>
          <a:p>
            <a:pPr marL="0" indent="0" algn="just">
              <a:spcBef>
                <a:spcPts val="0"/>
              </a:spcBef>
              <a:buNone/>
            </a:pPr>
            <a:endParaRPr lang="sr-Latn-CS" dirty="0" smtClean="0"/>
          </a:p>
          <a:p>
            <a:pPr marL="0" indent="0" algn="just">
              <a:spcBef>
                <a:spcPts val="0"/>
              </a:spcBef>
              <a:buNone/>
            </a:pPr>
            <a:r>
              <a:rPr lang="sr-Cyrl-CS" b="1" dirty="0" smtClean="0"/>
              <a:t>Артеријске</a:t>
            </a:r>
            <a:r>
              <a:rPr lang="sr-Latn-CS" b="1" dirty="0" smtClean="0"/>
              <a:t> </a:t>
            </a:r>
            <a:r>
              <a:rPr lang="sr-Cyrl-CS" b="1" dirty="0" smtClean="0"/>
              <a:t>васкуларне</a:t>
            </a:r>
            <a:r>
              <a:rPr lang="sr-Latn-CS" b="1" dirty="0" smtClean="0"/>
              <a:t> </a:t>
            </a:r>
            <a:r>
              <a:rPr lang="sr-Cyrl-CS" b="1" dirty="0" smtClean="0"/>
              <a:t>болести</a:t>
            </a:r>
            <a:r>
              <a:rPr lang="sr-Latn-CS" b="1" dirty="0" smtClean="0"/>
              <a:t> </a:t>
            </a:r>
            <a:r>
              <a:rPr lang="sr-Cyrl-CS" b="1" dirty="0" smtClean="0"/>
              <a:t>услед</a:t>
            </a:r>
            <a:r>
              <a:rPr lang="sr-Latn-CS" b="1" dirty="0" smtClean="0"/>
              <a:t> </a:t>
            </a:r>
            <a:r>
              <a:rPr lang="sr-Cyrl-CS" b="1" dirty="0" smtClean="0"/>
              <a:t>којих</a:t>
            </a:r>
            <a:r>
              <a:rPr lang="sr-Latn-CS" b="1" dirty="0" smtClean="0"/>
              <a:t> </a:t>
            </a:r>
            <a:r>
              <a:rPr lang="sr-Cyrl-CS" b="1" dirty="0" smtClean="0"/>
              <a:t>долази</a:t>
            </a:r>
            <a:r>
              <a:rPr lang="sr-Latn-CS" b="1" dirty="0" smtClean="0"/>
              <a:t> </a:t>
            </a:r>
            <a:r>
              <a:rPr lang="sr-Cyrl-CS" b="1" dirty="0" smtClean="0"/>
              <a:t>до</a:t>
            </a:r>
            <a:r>
              <a:rPr lang="sr-Latn-CS" b="1" dirty="0" smtClean="0"/>
              <a:t> </a:t>
            </a:r>
            <a:r>
              <a:rPr lang="sr-Cyrl-CS" b="1" dirty="0" smtClean="0"/>
              <a:t>поремећаја</a:t>
            </a:r>
            <a:r>
              <a:rPr lang="sr-Latn-CS" b="1" dirty="0" smtClean="0"/>
              <a:t> </a:t>
            </a:r>
            <a:r>
              <a:rPr lang="sr-Cyrl-CS" b="1" dirty="0" smtClean="0"/>
              <a:t>протока</a:t>
            </a:r>
            <a:r>
              <a:rPr lang="sr-Latn-CS" b="1" dirty="0" smtClean="0"/>
              <a:t> </a:t>
            </a:r>
            <a:r>
              <a:rPr lang="sr-Cyrl-CS" b="1" dirty="0" smtClean="0"/>
              <a:t>крви</a:t>
            </a:r>
            <a:r>
              <a:rPr lang="sr-Latn-CS" b="1" dirty="0" smtClean="0"/>
              <a:t> </a:t>
            </a:r>
            <a:r>
              <a:rPr lang="sr-Cyrl-CS" b="1" dirty="0" smtClean="0"/>
              <a:t>у</a:t>
            </a:r>
            <a:r>
              <a:rPr lang="sr-Latn-CS" b="1" dirty="0" smtClean="0"/>
              <a:t> </a:t>
            </a:r>
            <a:r>
              <a:rPr lang="sr-Cyrl-CS" b="1" dirty="0" smtClean="0"/>
              <a:t>екстремитетима</a:t>
            </a:r>
            <a:r>
              <a:rPr lang="sr-Latn-CS" b="1" dirty="0" smtClean="0"/>
              <a:t> </a:t>
            </a:r>
            <a:r>
              <a:rPr lang="sr-Cyrl-CS" b="1" dirty="0" smtClean="0"/>
              <a:t>су</a:t>
            </a:r>
            <a:r>
              <a:rPr lang="sr-Latn-CS" b="1" dirty="0" smtClean="0"/>
              <a:t>:</a:t>
            </a:r>
            <a:endParaRPr lang="en-US" b="1" dirty="0" smtClean="0"/>
          </a:p>
          <a:p>
            <a:pPr marL="0" indent="0" algn="just">
              <a:spcBef>
                <a:spcPts val="0"/>
              </a:spcBef>
              <a:buNone/>
            </a:pPr>
            <a:endParaRPr lang="sr-Latn-CS" dirty="0" smtClean="0"/>
          </a:p>
          <a:p>
            <a:pPr marL="0" indent="0" algn="just">
              <a:spcBef>
                <a:spcPts val="0"/>
              </a:spcBef>
              <a:buFont typeface="Wingdings" pitchFamily="2" charset="2"/>
              <a:buChar char="q"/>
            </a:pPr>
            <a:r>
              <a:rPr lang="sr-Cyrl-CS" dirty="0" smtClean="0"/>
              <a:t>Бигерова</a:t>
            </a:r>
            <a:r>
              <a:rPr lang="sr-Latn-CS" dirty="0" smtClean="0"/>
              <a:t> </a:t>
            </a:r>
            <a:r>
              <a:rPr lang="sr-Cyrl-CS" dirty="0" smtClean="0"/>
              <a:t>болест</a:t>
            </a:r>
            <a:endParaRPr lang="sr-Latn-CS" dirty="0" smtClean="0"/>
          </a:p>
          <a:p>
            <a:pPr marL="0" indent="0" algn="just">
              <a:spcBef>
                <a:spcPts val="0"/>
              </a:spcBef>
              <a:buFont typeface="Wingdings" pitchFamily="2" charset="2"/>
              <a:buChar char="q"/>
            </a:pPr>
            <a:r>
              <a:rPr lang="sr-Cyrl-CS" dirty="0" smtClean="0"/>
              <a:t>Облитерирајући</a:t>
            </a:r>
            <a:r>
              <a:rPr lang="sr-Latn-CS" dirty="0" smtClean="0"/>
              <a:t> </a:t>
            </a:r>
            <a:r>
              <a:rPr lang="sr-Cyrl-CS" dirty="0" smtClean="0"/>
              <a:t>артериосклеротични</a:t>
            </a:r>
            <a:r>
              <a:rPr lang="sr-Latn-CS" dirty="0" smtClean="0"/>
              <a:t> </a:t>
            </a:r>
            <a:r>
              <a:rPr lang="sr-Cyrl-CS" dirty="0" smtClean="0"/>
              <a:t>ендартеритис</a:t>
            </a:r>
            <a:r>
              <a:rPr lang="sr-Latn-CS" dirty="0" smtClean="0"/>
              <a:t> </a:t>
            </a:r>
            <a:endParaRPr lang="en-US" dirty="0" smtClean="0"/>
          </a:p>
          <a:p>
            <a:pPr marL="0" indent="0" algn="just">
              <a:spcBef>
                <a:spcPts val="0"/>
              </a:spcBef>
              <a:buNone/>
            </a:pPr>
            <a:r>
              <a:rPr lang="en-US" dirty="0" smtClean="0"/>
              <a:t>    </a:t>
            </a:r>
            <a:r>
              <a:rPr lang="sr-Cyrl-CS" dirty="0" smtClean="0"/>
              <a:t>артерија</a:t>
            </a:r>
            <a:r>
              <a:rPr lang="sr-Latn-CS" dirty="0" smtClean="0"/>
              <a:t> </a:t>
            </a:r>
            <a:r>
              <a:rPr lang="sr-Cyrl-CS" dirty="0" smtClean="0"/>
              <a:t>доњих</a:t>
            </a:r>
            <a:r>
              <a:rPr lang="sr-Latn-CS" dirty="0" smtClean="0"/>
              <a:t> </a:t>
            </a:r>
            <a:r>
              <a:rPr lang="sr-Cyrl-CS" dirty="0" smtClean="0"/>
              <a:t>екстремитета</a:t>
            </a:r>
            <a:endParaRPr lang="sr-Latn-CS" dirty="0" smtClean="0"/>
          </a:p>
          <a:p>
            <a:pPr marL="0" indent="0" algn="just">
              <a:spcBef>
                <a:spcPts val="0"/>
              </a:spcBef>
              <a:buFont typeface="Wingdings" pitchFamily="2" charset="2"/>
              <a:buChar char="q"/>
            </a:pPr>
            <a:r>
              <a:rPr lang="sr-Cyrl-CS" dirty="0" smtClean="0"/>
              <a:t>Реноова</a:t>
            </a:r>
            <a:r>
              <a:rPr lang="sr-Latn-CS" dirty="0" smtClean="0"/>
              <a:t> </a:t>
            </a:r>
            <a:r>
              <a:rPr lang="sr-Cyrl-CS" dirty="0" smtClean="0"/>
              <a:t>болест</a:t>
            </a:r>
            <a:endParaRPr lang="sr-Latn-CS" dirty="0" smtClean="0"/>
          </a:p>
          <a:p>
            <a:pPr marL="0" indent="0" algn="just">
              <a:spcBef>
                <a:spcPts val="0"/>
              </a:spcBef>
              <a:buFont typeface="Wingdings" pitchFamily="2" charset="2"/>
              <a:buChar char="q"/>
            </a:pPr>
            <a:r>
              <a:rPr lang="sr-Cyrl-CS" dirty="0" smtClean="0"/>
              <a:t>Акроцијаноза</a:t>
            </a:r>
            <a:endParaRPr lang="sr-Latn-CS" dirty="0" smtClean="0"/>
          </a:p>
          <a:p>
            <a:pPr marL="0" indent="0" algn="just">
              <a:spcBef>
                <a:spcPts val="0"/>
              </a:spcBef>
              <a:buFont typeface="Wingdings" pitchFamily="2" charset="2"/>
              <a:buChar char="q"/>
            </a:pPr>
            <a:r>
              <a:rPr lang="sr-Cyrl-CS" dirty="0" smtClean="0"/>
              <a:t>Емболије</a:t>
            </a:r>
            <a:r>
              <a:rPr lang="sr-Latn-CS" dirty="0" smtClean="0"/>
              <a:t> </a:t>
            </a:r>
            <a:r>
              <a:rPr lang="sr-Cyrl-CS" dirty="0" smtClean="0"/>
              <a:t>периферних</a:t>
            </a:r>
            <a:r>
              <a:rPr lang="sr-Latn-CS" dirty="0" smtClean="0"/>
              <a:t> </a:t>
            </a:r>
            <a:r>
              <a:rPr lang="sr-Cyrl-CS" dirty="0" smtClean="0"/>
              <a:t>артерија</a:t>
            </a:r>
            <a:endParaRPr lang="sr-Latn-CS" dirty="0" smtClean="0"/>
          </a:p>
          <a:p>
            <a:pPr marL="0" indent="0" algn="just">
              <a:spcBef>
                <a:spcPts val="0"/>
              </a:spcBef>
              <a:buFont typeface="Wingdings" pitchFamily="2" charset="2"/>
              <a:buChar char="q"/>
            </a:pPr>
            <a:r>
              <a:rPr lang="sr-Cyrl-CS" dirty="0" smtClean="0"/>
              <a:t>Анеуризме</a:t>
            </a:r>
            <a:r>
              <a:rPr lang="sr-Latn-CS" dirty="0" smtClean="0"/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8AEBBE-C661-47F7-B233-750F10083509}" type="slidenum">
              <a:rPr lang="en-US" smtClean="0"/>
              <a:pPr/>
              <a:t>3</a:t>
            </a:fld>
            <a:endParaRPr 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birgerova-bolest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4000" y="2057400"/>
            <a:ext cx="3810000" cy="4267200"/>
          </a:xfrm>
          <a:prstGeom prst="rect">
            <a:avLst/>
          </a:prstGeom>
          <a:effectLst>
            <a:softEdge rad="317500"/>
          </a:effec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704088"/>
            <a:ext cx="8610600" cy="1143000"/>
          </a:xfrm>
        </p:spPr>
        <p:txBody>
          <a:bodyPr>
            <a:noAutofit/>
          </a:bodyPr>
          <a:lstStyle/>
          <a:p>
            <a:pPr algn="ctr"/>
            <a:r>
              <a:rPr lang="sr-Cyrl-CS" sz="4000" b="1" dirty="0" smtClean="0"/>
              <a:t>Тромбангитис</a:t>
            </a:r>
            <a:r>
              <a:rPr lang="sr-Latn-CS" sz="4000" b="1" dirty="0" smtClean="0"/>
              <a:t> </a:t>
            </a:r>
            <a:r>
              <a:rPr lang="sr-Cyrl-CS" sz="4000" b="1" dirty="0" smtClean="0"/>
              <a:t>облитеранс</a:t>
            </a:r>
            <a:r>
              <a:rPr lang="sr-Latn-CS" sz="4000" b="1" dirty="0" smtClean="0"/>
              <a:t> </a:t>
            </a:r>
            <a:r>
              <a:rPr lang="en-US" sz="4000" b="1" dirty="0" smtClean="0"/>
              <a:t/>
            </a:r>
            <a:br>
              <a:rPr lang="en-US" sz="4000" b="1" dirty="0" smtClean="0"/>
            </a:br>
            <a:r>
              <a:rPr lang="sr-Cyrl-CS" sz="4000" b="1" dirty="0" smtClean="0"/>
              <a:t>(Бигерова</a:t>
            </a:r>
            <a:r>
              <a:rPr lang="sr-Latn-CS" sz="4000" b="1" dirty="0" smtClean="0"/>
              <a:t> </a:t>
            </a:r>
            <a:r>
              <a:rPr lang="sr-Cyrl-CS" sz="4000" b="1" dirty="0" smtClean="0"/>
              <a:t>болест)</a:t>
            </a:r>
            <a:endParaRPr lang="en-US" sz="4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981200"/>
            <a:ext cx="5334000" cy="4389120"/>
          </a:xfrm>
        </p:spPr>
        <p:txBody>
          <a:bodyPr>
            <a:normAutofit fontScale="92500" lnSpcReduction="20000"/>
          </a:bodyPr>
          <a:lstStyle/>
          <a:p>
            <a:pPr marL="0" indent="0" algn="just">
              <a:spcBef>
                <a:spcPts val="0"/>
              </a:spcBef>
              <a:buNone/>
            </a:pPr>
            <a:r>
              <a:rPr lang="sr-Cyrl-CS" dirty="0" smtClean="0"/>
              <a:t>Ово</a:t>
            </a:r>
            <a:r>
              <a:rPr lang="sr-Latn-CS" dirty="0" smtClean="0"/>
              <a:t> </a:t>
            </a:r>
            <a:r>
              <a:rPr lang="sr-Cyrl-CS" dirty="0" smtClean="0"/>
              <a:t>обољење</a:t>
            </a:r>
            <a:r>
              <a:rPr lang="sr-Latn-CS" dirty="0" smtClean="0"/>
              <a:t> </a:t>
            </a:r>
            <a:r>
              <a:rPr lang="sr-Cyrl-CS" dirty="0" smtClean="0"/>
              <a:t>се</a:t>
            </a:r>
            <a:r>
              <a:rPr lang="sr-Latn-CS" dirty="0" smtClean="0"/>
              <a:t> </a:t>
            </a:r>
            <a:r>
              <a:rPr lang="sr-Cyrl-CS" dirty="0" smtClean="0"/>
              <a:t>ретко</a:t>
            </a:r>
            <a:r>
              <a:rPr lang="sr-Latn-CS" dirty="0" smtClean="0"/>
              <a:t> </a:t>
            </a:r>
            <a:r>
              <a:rPr lang="sr-Cyrl-CS" dirty="0" smtClean="0"/>
              <a:t>јавља</a:t>
            </a:r>
            <a:r>
              <a:rPr lang="sr-Latn-CS" dirty="0" smtClean="0"/>
              <a:t> </a:t>
            </a:r>
            <a:r>
              <a:rPr lang="sr-Cyrl-CS" dirty="0" smtClean="0"/>
              <a:t>код</a:t>
            </a:r>
            <a:r>
              <a:rPr lang="sr-Latn-CS" dirty="0" smtClean="0"/>
              <a:t> </a:t>
            </a:r>
            <a:r>
              <a:rPr lang="sr-Cyrl-CS" dirty="0" smtClean="0"/>
              <a:t>жена</a:t>
            </a:r>
            <a:r>
              <a:rPr lang="sr-Latn-CS" dirty="0" smtClean="0"/>
              <a:t>, </a:t>
            </a:r>
            <a:r>
              <a:rPr lang="sr-Cyrl-CS" dirty="0" smtClean="0"/>
              <a:t>а</a:t>
            </a:r>
            <a:r>
              <a:rPr lang="sr-Latn-CS" dirty="0" smtClean="0"/>
              <a:t> </a:t>
            </a:r>
            <a:r>
              <a:rPr lang="sr-Cyrl-CS" dirty="0" smtClean="0"/>
              <a:t>чешће</a:t>
            </a:r>
            <a:r>
              <a:rPr lang="sr-Latn-CS" dirty="0" smtClean="0"/>
              <a:t> </a:t>
            </a:r>
            <a:r>
              <a:rPr lang="sr-Cyrl-CS" dirty="0" smtClean="0"/>
              <a:t>код</a:t>
            </a:r>
            <a:r>
              <a:rPr lang="sr-Latn-CS" dirty="0" smtClean="0"/>
              <a:t> </a:t>
            </a:r>
            <a:r>
              <a:rPr lang="sr-Cyrl-CS" dirty="0" smtClean="0"/>
              <a:t>мушкараца</a:t>
            </a:r>
            <a:r>
              <a:rPr lang="sr-Latn-CS" dirty="0" smtClean="0"/>
              <a:t> </a:t>
            </a:r>
            <a:r>
              <a:rPr lang="sr-Cyrl-CS" dirty="0" smtClean="0"/>
              <a:t>између</a:t>
            </a:r>
            <a:r>
              <a:rPr lang="sr-Latn-CS" dirty="0" smtClean="0"/>
              <a:t> 20-40 </a:t>
            </a:r>
            <a:r>
              <a:rPr lang="sr-Cyrl-CS" dirty="0" smtClean="0"/>
              <a:t>година</a:t>
            </a:r>
            <a:r>
              <a:rPr lang="sr-Latn-CS" dirty="0" smtClean="0"/>
              <a:t> </a:t>
            </a:r>
            <a:r>
              <a:rPr lang="sr-Cyrl-CS" dirty="0" smtClean="0"/>
              <a:t>и</a:t>
            </a:r>
            <a:r>
              <a:rPr lang="sr-Latn-CS" dirty="0" smtClean="0"/>
              <a:t> </a:t>
            </a:r>
            <a:r>
              <a:rPr lang="sr-Cyrl-CS" dirty="0" smtClean="0"/>
              <a:t>представља</a:t>
            </a:r>
            <a:r>
              <a:rPr lang="sr-Latn-CS" dirty="0" smtClean="0"/>
              <a:t> </a:t>
            </a:r>
            <a:r>
              <a:rPr lang="sr-Cyrl-CS" dirty="0" smtClean="0"/>
              <a:t>хронично</a:t>
            </a:r>
            <a:r>
              <a:rPr lang="sr-Latn-CS" dirty="0" smtClean="0"/>
              <a:t> </a:t>
            </a:r>
            <a:r>
              <a:rPr lang="sr-Cyrl-CS" dirty="0" smtClean="0"/>
              <a:t>обољење</a:t>
            </a:r>
            <a:r>
              <a:rPr lang="sr-Latn-CS" dirty="0" smtClean="0"/>
              <a:t> </a:t>
            </a:r>
            <a:r>
              <a:rPr lang="sr-Cyrl-CS" dirty="0" smtClean="0"/>
              <a:t>артерија</a:t>
            </a:r>
            <a:r>
              <a:rPr lang="sr-Latn-CS" dirty="0" smtClean="0"/>
              <a:t> </a:t>
            </a:r>
            <a:r>
              <a:rPr lang="sr-Cyrl-CS" dirty="0" smtClean="0"/>
              <a:t>најчешће</a:t>
            </a:r>
            <a:r>
              <a:rPr lang="sr-Latn-CS" dirty="0" smtClean="0"/>
              <a:t> </a:t>
            </a:r>
            <a:r>
              <a:rPr lang="sr-Cyrl-CS" dirty="0" smtClean="0"/>
              <a:t>ногу</a:t>
            </a:r>
            <a:r>
              <a:rPr lang="sr-Latn-CS" dirty="0" smtClean="0"/>
              <a:t> (</a:t>
            </a:r>
            <a:r>
              <a:rPr lang="sr-Cyrl-CS" dirty="0" smtClean="0"/>
              <a:t>а</a:t>
            </a:r>
            <a:r>
              <a:rPr lang="sr-Latn-CS" dirty="0" smtClean="0"/>
              <a:t>.</a:t>
            </a:r>
            <a:r>
              <a:rPr lang="sr-Cyrl-CS" dirty="0" smtClean="0"/>
              <a:t>тибиалис</a:t>
            </a:r>
            <a:r>
              <a:rPr lang="sr-Latn-CS" dirty="0" smtClean="0"/>
              <a:t> </a:t>
            </a:r>
            <a:r>
              <a:rPr lang="sr-Cyrl-CS" dirty="0" smtClean="0"/>
              <a:t>антериор</a:t>
            </a:r>
            <a:r>
              <a:rPr lang="sr-Latn-CS" dirty="0" smtClean="0"/>
              <a:t> </a:t>
            </a:r>
            <a:r>
              <a:rPr lang="sr-Cyrl-CS" dirty="0" smtClean="0"/>
              <a:t>ет</a:t>
            </a:r>
            <a:r>
              <a:rPr lang="sr-Latn-CS" dirty="0" smtClean="0"/>
              <a:t> </a:t>
            </a:r>
            <a:r>
              <a:rPr lang="sr-Cyrl-CS" dirty="0" smtClean="0"/>
              <a:t>постериор</a:t>
            </a:r>
            <a:r>
              <a:rPr lang="sr-Latn-CS" dirty="0" smtClean="0"/>
              <a:t>) </a:t>
            </a:r>
            <a:r>
              <a:rPr lang="sr-Cyrl-CS" dirty="0" smtClean="0"/>
              <a:t>непозатог</a:t>
            </a:r>
            <a:r>
              <a:rPr lang="sr-Latn-CS" dirty="0" smtClean="0"/>
              <a:t> </a:t>
            </a:r>
            <a:r>
              <a:rPr lang="sr-Cyrl-CS" dirty="0" smtClean="0"/>
              <a:t>узрока</a:t>
            </a:r>
            <a:r>
              <a:rPr lang="sr-Latn-CS" dirty="0" smtClean="0"/>
              <a:t>, </a:t>
            </a:r>
            <a:r>
              <a:rPr lang="sr-Cyrl-CS" dirty="0" smtClean="0"/>
              <a:t>мада</a:t>
            </a:r>
            <a:r>
              <a:rPr lang="sr-Latn-CS" dirty="0" smtClean="0"/>
              <a:t> </a:t>
            </a:r>
            <a:r>
              <a:rPr lang="sr-Cyrl-CS" dirty="0" smtClean="0"/>
              <a:t>се</a:t>
            </a:r>
            <a:r>
              <a:rPr lang="sr-Latn-CS" dirty="0" smtClean="0"/>
              <a:t> </a:t>
            </a:r>
            <a:r>
              <a:rPr lang="sr-Cyrl-CS" dirty="0" smtClean="0"/>
              <a:t>доводи</a:t>
            </a:r>
            <a:r>
              <a:rPr lang="sr-Latn-CS" dirty="0" smtClean="0"/>
              <a:t> </a:t>
            </a:r>
            <a:r>
              <a:rPr lang="sr-Cyrl-CS" dirty="0" smtClean="0"/>
              <a:t>у</a:t>
            </a:r>
            <a:r>
              <a:rPr lang="sr-Latn-CS" dirty="0" smtClean="0"/>
              <a:t> </a:t>
            </a:r>
            <a:r>
              <a:rPr lang="sr-Cyrl-CS" dirty="0" smtClean="0"/>
              <a:t>везу</a:t>
            </a:r>
            <a:r>
              <a:rPr lang="sr-Latn-CS" dirty="0" smtClean="0"/>
              <a:t> </a:t>
            </a:r>
            <a:r>
              <a:rPr lang="sr-Cyrl-CS" dirty="0" smtClean="0"/>
              <a:t>са</a:t>
            </a:r>
            <a:r>
              <a:rPr lang="sr-Latn-CS" dirty="0" smtClean="0"/>
              <a:t> </a:t>
            </a:r>
            <a:r>
              <a:rPr lang="sr-Cyrl-CS" dirty="0" smtClean="0"/>
              <a:t>пушењем</a:t>
            </a:r>
            <a:r>
              <a:rPr lang="sr-Latn-CS" dirty="0" smtClean="0"/>
              <a:t>, </a:t>
            </a:r>
            <a:r>
              <a:rPr lang="sr-Cyrl-CS" dirty="0" smtClean="0"/>
              <a:t>које</a:t>
            </a:r>
            <a:r>
              <a:rPr lang="sr-Latn-CS" dirty="0" smtClean="0"/>
              <a:t> </a:t>
            </a:r>
            <a:r>
              <a:rPr lang="sr-Cyrl-CS" dirty="0" smtClean="0"/>
              <a:t>значајно</a:t>
            </a:r>
            <a:r>
              <a:rPr lang="sr-Latn-CS" dirty="0" smtClean="0"/>
              <a:t> </a:t>
            </a:r>
            <a:r>
              <a:rPr lang="sr-Cyrl-CS" dirty="0" smtClean="0"/>
              <a:t>погоршава</a:t>
            </a:r>
            <a:r>
              <a:rPr lang="sr-Latn-CS" dirty="0" smtClean="0"/>
              <a:t> </a:t>
            </a:r>
            <a:r>
              <a:rPr lang="sr-Cyrl-CS" dirty="0" smtClean="0"/>
              <a:t>ток</a:t>
            </a:r>
            <a:r>
              <a:rPr lang="sr-Latn-CS" dirty="0" smtClean="0"/>
              <a:t> </a:t>
            </a:r>
            <a:r>
              <a:rPr lang="sr-Cyrl-CS" dirty="0" smtClean="0"/>
              <a:t>ове</a:t>
            </a:r>
            <a:r>
              <a:rPr lang="sr-Latn-CS" dirty="0" smtClean="0"/>
              <a:t> </a:t>
            </a:r>
            <a:r>
              <a:rPr lang="sr-Cyrl-CS" dirty="0" smtClean="0"/>
              <a:t>болести</a:t>
            </a:r>
            <a:r>
              <a:rPr lang="sr-Latn-CS" dirty="0" smtClean="0"/>
              <a:t>. </a:t>
            </a:r>
            <a:r>
              <a:rPr lang="sr-Cyrl-CS" dirty="0" smtClean="0"/>
              <a:t>Такође</a:t>
            </a:r>
            <a:r>
              <a:rPr lang="sr-Latn-CS" dirty="0" smtClean="0"/>
              <a:t> </a:t>
            </a:r>
            <a:r>
              <a:rPr lang="sr-Cyrl-CS" dirty="0" smtClean="0"/>
              <a:t>и</a:t>
            </a:r>
            <a:r>
              <a:rPr lang="sr-Latn-CS" dirty="0" smtClean="0"/>
              <a:t> </a:t>
            </a:r>
            <a:r>
              <a:rPr lang="sr-Cyrl-CS" dirty="0" smtClean="0"/>
              <a:t>хладноћа</a:t>
            </a:r>
            <a:r>
              <a:rPr lang="sr-Latn-CS" dirty="0" smtClean="0"/>
              <a:t> </a:t>
            </a:r>
            <a:r>
              <a:rPr lang="sr-Cyrl-CS" dirty="0" smtClean="0"/>
              <a:t>има</a:t>
            </a:r>
            <a:r>
              <a:rPr lang="sr-Latn-CS" dirty="0" smtClean="0"/>
              <a:t> </a:t>
            </a:r>
            <a:r>
              <a:rPr lang="sr-Cyrl-CS" dirty="0" smtClean="0"/>
              <a:t>негативан</a:t>
            </a:r>
            <a:r>
              <a:rPr lang="sr-Latn-CS" dirty="0" smtClean="0"/>
              <a:t> </a:t>
            </a:r>
            <a:r>
              <a:rPr lang="sr-Cyrl-CS" dirty="0" smtClean="0"/>
              <a:t>утицај</a:t>
            </a:r>
            <a:r>
              <a:rPr lang="sr-Latn-CS" dirty="0" smtClean="0"/>
              <a:t> </a:t>
            </a:r>
            <a:r>
              <a:rPr lang="sr-Cyrl-CS" dirty="0" smtClean="0"/>
              <a:t>на</a:t>
            </a:r>
            <a:r>
              <a:rPr lang="sr-Latn-CS" dirty="0" smtClean="0"/>
              <a:t> </a:t>
            </a:r>
            <a:r>
              <a:rPr lang="sr-Cyrl-CS" dirty="0" smtClean="0"/>
              <a:t>болест</a:t>
            </a:r>
            <a:r>
              <a:rPr lang="sr-Latn-CS" dirty="0" smtClean="0"/>
              <a:t>.</a:t>
            </a:r>
          </a:p>
          <a:p>
            <a:pPr marL="0" indent="0" algn="just">
              <a:spcBef>
                <a:spcPts val="0"/>
              </a:spcBef>
              <a:buNone/>
            </a:pPr>
            <a:endParaRPr lang="sr-Cyrl-CS" dirty="0" smtClean="0"/>
          </a:p>
          <a:p>
            <a:pPr marL="0" indent="0" algn="just">
              <a:spcBef>
                <a:spcPts val="0"/>
              </a:spcBef>
              <a:buNone/>
            </a:pPr>
            <a:r>
              <a:rPr lang="sr-Cyrl-CS" b="1" dirty="0" smtClean="0"/>
              <a:t>Настале</a:t>
            </a:r>
            <a:r>
              <a:rPr lang="sr-Latn-CS" b="1" dirty="0" smtClean="0"/>
              <a:t> </a:t>
            </a:r>
            <a:r>
              <a:rPr lang="sr-Cyrl-CS" b="1" dirty="0" smtClean="0"/>
              <a:t>промене</a:t>
            </a:r>
            <a:r>
              <a:rPr lang="sr-Latn-CS" b="1" dirty="0" smtClean="0"/>
              <a:t> </a:t>
            </a:r>
            <a:r>
              <a:rPr lang="sr-Cyrl-CS" b="1" dirty="0" smtClean="0"/>
              <a:t>на</a:t>
            </a:r>
            <a:r>
              <a:rPr lang="sr-Latn-CS" b="1" dirty="0" smtClean="0"/>
              <a:t> </a:t>
            </a:r>
            <a:r>
              <a:rPr lang="sr-Cyrl-CS" b="1" dirty="0" smtClean="0"/>
              <a:t>крвним</a:t>
            </a:r>
            <a:r>
              <a:rPr lang="sr-Latn-CS" b="1" dirty="0" smtClean="0"/>
              <a:t> </a:t>
            </a:r>
            <a:r>
              <a:rPr lang="sr-Cyrl-CS" b="1" dirty="0" smtClean="0"/>
              <a:t>судовима</a:t>
            </a:r>
            <a:r>
              <a:rPr lang="sr-Latn-CS" b="1" dirty="0" smtClean="0"/>
              <a:t> </a:t>
            </a:r>
            <a:r>
              <a:rPr lang="sr-Cyrl-CS" b="1" dirty="0" smtClean="0"/>
              <a:t>могу</a:t>
            </a:r>
            <a:r>
              <a:rPr lang="sr-Latn-CS" b="1" dirty="0" smtClean="0"/>
              <a:t> </a:t>
            </a:r>
            <a:r>
              <a:rPr lang="sr-Cyrl-CS" b="1" dirty="0" smtClean="0"/>
              <a:t>да</a:t>
            </a:r>
            <a:r>
              <a:rPr lang="sr-Latn-CS" b="1" dirty="0" smtClean="0"/>
              <a:t> </a:t>
            </a:r>
            <a:r>
              <a:rPr lang="sr-Cyrl-CS" b="1" dirty="0" smtClean="0"/>
              <a:t>доведу</a:t>
            </a:r>
            <a:r>
              <a:rPr lang="sr-Latn-CS" b="1" dirty="0" smtClean="0"/>
              <a:t> </a:t>
            </a:r>
            <a:r>
              <a:rPr lang="sr-Cyrl-CS" b="1" dirty="0" smtClean="0"/>
              <a:t>до</a:t>
            </a:r>
            <a:r>
              <a:rPr lang="sr-Latn-CS" b="1" dirty="0" smtClean="0"/>
              <a:t> </a:t>
            </a:r>
            <a:r>
              <a:rPr lang="sr-Cyrl-CS" b="1" dirty="0" smtClean="0"/>
              <a:t>настанка</a:t>
            </a:r>
            <a:r>
              <a:rPr lang="sr-Latn-CS" b="1" dirty="0" smtClean="0"/>
              <a:t> </a:t>
            </a:r>
            <a:r>
              <a:rPr lang="sr-Cyrl-CS" b="1" dirty="0" smtClean="0"/>
              <a:t>некрозе</a:t>
            </a:r>
            <a:r>
              <a:rPr lang="sr-Latn-CS" b="1" dirty="0" smtClean="0"/>
              <a:t>.</a:t>
            </a:r>
            <a:endParaRPr lang="en-US" b="1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8AEBBE-C661-47F7-B233-750F10083509}" type="slidenum">
              <a:rPr lang="en-US" smtClean="0"/>
              <a:pPr/>
              <a:t>4</a:t>
            </a:fld>
            <a:endParaRPr 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304800"/>
            <a:ext cx="8534400" cy="1143000"/>
          </a:xfrm>
        </p:spPr>
        <p:txBody>
          <a:bodyPr>
            <a:normAutofit/>
          </a:bodyPr>
          <a:lstStyle/>
          <a:p>
            <a:pPr algn="ctr"/>
            <a:r>
              <a:rPr lang="sr-Cyrl-CS" sz="3600" b="1" dirty="0" smtClean="0"/>
              <a:t>Симптоми</a:t>
            </a:r>
            <a:r>
              <a:rPr lang="vi-VN" sz="3600" b="1" dirty="0" smtClean="0"/>
              <a:t> </a:t>
            </a:r>
            <a:r>
              <a:rPr lang="sr-Cyrl-CS" sz="3600" b="1" dirty="0" smtClean="0"/>
              <a:t>и</a:t>
            </a:r>
            <a:r>
              <a:rPr lang="vi-VN" sz="3600" b="1" dirty="0" smtClean="0"/>
              <a:t> </a:t>
            </a:r>
            <a:r>
              <a:rPr lang="sr-Cyrl-CS" sz="3600" b="1" dirty="0" smtClean="0"/>
              <a:t>знаци</a:t>
            </a:r>
            <a:r>
              <a:rPr lang="vi-VN" sz="3600" b="1" dirty="0" smtClean="0"/>
              <a:t> </a:t>
            </a:r>
            <a:r>
              <a:rPr lang="sr-Cyrl-CS" sz="3600" b="1" dirty="0" smtClean="0"/>
              <a:t>Биргерове</a:t>
            </a:r>
            <a:r>
              <a:rPr lang="vi-VN" sz="3600" b="1" dirty="0" smtClean="0"/>
              <a:t> </a:t>
            </a:r>
            <a:r>
              <a:rPr lang="sr-Cyrl-CS" sz="3600" b="1" dirty="0" smtClean="0"/>
              <a:t>болести</a:t>
            </a:r>
            <a:r>
              <a:rPr lang="vi-VN" sz="3600" b="1" dirty="0" smtClean="0"/>
              <a:t> </a:t>
            </a:r>
            <a:r>
              <a:rPr lang="sr-Cyrl-CS" sz="3600" b="1" dirty="0" smtClean="0"/>
              <a:t>су:</a:t>
            </a:r>
            <a:endParaRPr lang="en-US" sz="36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600200"/>
            <a:ext cx="8610600" cy="4876800"/>
          </a:xfrm>
        </p:spPr>
        <p:txBody>
          <a:bodyPr>
            <a:noAutofit/>
          </a:bodyPr>
          <a:lstStyle/>
          <a:p>
            <a:pPr marL="0" indent="457200">
              <a:spcBef>
                <a:spcPts val="0"/>
              </a:spcBef>
              <a:buFont typeface="Wingdings" pitchFamily="2" charset="2"/>
              <a:buChar char="q"/>
            </a:pPr>
            <a:r>
              <a:rPr lang="sr-Cyrl-CS" sz="2400" dirty="0" smtClean="0">
                <a:solidFill>
                  <a:srgbClr val="FF0000"/>
                </a:solidFill>
              </a:rPr>
              <a:t>болови</a:t>
            </a:r>
            <a:r>
              <a:rPr lang="vi-VN" sz="2400" dirty="0" smtClean="0">
                <a:solidFill>
                  <a:srgbClr val="FF0000"/>
                </a:solidFill>
              </a:rPr>
              <a:t> </a:t>
            </a:r>
            <a:r>
              <a:rPr lang="sr-Cyrl-CS" sz="2400" dirty="0" smtClean="0">
                <a:solidFill>
                  <a:srgbClr val="FF0000"/>
                </a:solidFill>
              </a:rPr>
              <a:t>у</a:t>
            </a:r>
            <a:r>
              <a:rPr lang="vi-VN" sz="2400" dirty="0" smtClean="0">
                <a:solidFill>
                  <a:srgbClr val="FF0000"/>
                </a:solidFill>
              </a:rPr>
              <a:t> </a:t>
            </a:r>
            <a:r>
              <a:rPr lang="sr-Cyrl-CS" sz="2400" dirty="0" smtClean="0">
                <a:solidFill>
                  <a:srgbClr val="FF0000"/>
                </a:solidFill>
              </a:rPr>
              <a:t>рукама</a:t>
            </a:r>
            <a:r>
              <a:rPr lang="vi-VN" sz="2400" dirty="0" smtClean="0">
                <a:solidFill>
                  <a:srgbClr val="FF0000"/>
                </a:solidFill>
              </a:rPr>
              <a:t> </a:t>
            </a:r>
            <a:r>
              <a:rPr lang="sr-Cyrl-CS" sz="2400" dirty="0" smtClean="0">
                <a:solidFill>
                  <a:srgbClr val="FF0000"/>
                </a:solidFill>
              </a:rPr>
              <a:t>и</a:t>
            </a:r>
            <a:r>
              <a:rPr lang="vi-VN" sz="2400" dirty="0" smtClean="0">
                <a:solidFill>
                  <a:srgbClr val="FF0000"/>
                </a:solidFill>
              </a:rPr>
              <a:t> </a:t>
            </a:r>
            <a:r>
              <a:rPr lang="sr-Cyrl-CS" sz="2400" dirty="0" smtClean="0">
                <a:solidFill>
                  <a:srgbClr val="FF0000"/>
                </a:solidFill>
              </a:rPr>
              <a:t>ногама</a:t>
            </a:r>
            <a:r>
              <a:rPr lang="vi-VN" sz="2400" dirty="0" smtClean="0">
                <a:solidFill>
                  <a:srgbClr val="FF0000"/>
                </a:solidFill>
              </a:rPr>
              <a:t> </a:t>
            </a:r>
            <a:r>
              <a:rPr lang="sr-Cyrl-CS" sz="2400" dirty="0" smtClean="0">
                <a:solidFill>
                  <a:srgbClr val="FF0000"/>
                </a:solidFill>
              </a:rPr>
              <a:t>током</a:t>
            </a:r>
            <a:r>
              <a:rPr lang="vi-VN" sz="2400" dirty="0" smtClean="0">
                <a:solidFill>
                  <a:srgbClr val="FF0000"/>
                </a:solidFill>
              </a:rPr>
              <a:t> </a:t>
            </a:r>
            <a:r>
              <a:rPr lang="sr-Cyrl-CS" sz="2400" dirty="0" smtClean="0">
                <a:solidFill>
                  <a:srgbClr val="FF0000"/>
                </a:solidFill>
              </a:rPr>
              <a:t>активности</a:t>
            </a:r>
            <a:endParaRPr lang="vi-VN" sz="2400" dirty="0" smtClean="0">
              <a:solidFill>
                <a:srgbClr val="FF0000"/>
              </a:solidFill>
            </a:endParaRPr>
          </a:p>
          <a:p>
            <a:pPr marL="0" indent="457200">
              <a:spcBef>
                <a:spcPts val="0"/>
              </a:spcBef>
              <a:buFont typeface="Wingdings" pitchFamily="2" charset="2"/>
              <a:buChar char="q"/>
            </a:pPr>
            <a:r>
              <a:rPr lang="sr-Cyrl-CS" sz="2400" dirty="0" smtClean="0">
                <a:solidFill>
                  <a:srgbClr val="00B0F0"/>
                </a:solidFill>
              </a:rPr>
              <a:t>захваћеност </a:t>
            </a:r>
            <a:r>
              <a:rPr lang="vi-VN" sz="2400" dirty="0" smtClean="0">
                <a:solidFill>
                  <a:srgbClr val="00B0F0"/>
                </a:solidFill>
              </a:rPr>
              <a:t> 3 </a:t>
            </a:r>
            <a:r>
              <a:rPr lang="sr-Cyrl-CS" sz="2400" dirty="0" smtClean="0">
                <a:solidFill>
                  <a:srgbClr val="00B0F0"/>
                </a:solidFill>
              </a:rPr>
              <a:t>и</a:t>
            </a:r>
            <a:r>
              <a:rPr lang="vi-VN" sz="2400" dirty="0" smtClean="0">
                <a:solidFill>
                  <a:srgbClr val="00B0F0"/>
                </a:solidFill>
              </a:rPr>
              <a:t> 4 </a:t>
            </a:r>
            <a:r>
              <a:rPr lang="sr-Cyrl-CS" sz="2400" dirty="0" smtClean="0">
                <a:solidFill>
                  <a:srgbClr val="00B0F0"/>
                </a:solidFill>
              </a:rPr>
              <a:t>екстремитетапреко</a:t>
            </a:r>
            <a:r>
              <a:rPr lang="vi-VN" sz="2400" dirty="0" smtClean="0">
                <a:solidFill>
                  <a:srgbClr val="00B0F0"/>
                </a:solidFill>
              </a:rPr>
              <a:t> </a:t>
            </a:r>
            <a:r>
              <a:rPr lang="sr-Cyrl-CS" sz="2400" dirty="0" smtClean="0">
                <a:solidFill>
                  <a:srgbClr val="00B0F0"/>
                </a:solidFill>
              </a:rPr>
              <a:t>код око </a:t>
            </a:r>
            <a:r>
              <a:rPr lang="vi-VN" sz="2400" dirty="0" smtClean="0">
                <a:solidFill>
                  <a:srgbClr val="00B0F0"/>
                </a:solidFill>
              </a:rPr>
              <a:t>80% </a:t>
            </a:r>
            <a:endParaRPr lang="sr-Cyrl-CS" sz="2400" dirty="0" smtClean="0">
              <a:solidFill>
                <a:srgbClr val="00B0F0"/>
              </a:solidFill>
            </a:endParaRPr>
          </a:p>
          <a:p>
            <a:pPr marL="0" indent="457200">
              <a:spcBef>
                <a:spcPts val="0"/>
              </a:spcBef>
              <a:buNone/>
            </a:pPr>
            <a:r>
              <a:rPr lang="sr-Cyrl-CS" sz="2400" dirty="0" smtClean="0">
                <a:solidFill>
                  <a:srgbClr val="00B0F0"/>
                </a:solidFill>
              </a:rPr>
              <a:t>пацијената</a:t>
            </a:r>
            <a:endParaRPr lang="vi-VN" sz="2400" dirty="0" smtClean="0">
              <a:solidFill>
                <a:srgbClr val="00B0F0"/>
              </a:solidFill>
            </a:endParaRPr>
          </a:p>
          <a:p>
            <a:pPr marL="0" indent="457200">
              <a:spcBef>
                <a:spcPts val="0"/>
              </a:spcBef>
              <a:buFont typeface="Wingdings" pitchFamily="2" charset="2"/>
              <a:buChar char="q"/>
            </a:pPr>
            <a:r>
              <a:rPr lang="sr-Cyrl-CS" sz="2400" dirty="0" smtClean="0">
                <a:solidFill>
                  <a:srgbClr val="7030A0"/>
                </a:solidFill>
              </a:rPr>
              <a:t>тромбофлебитис</a:t>
            </a:r>
            <a:r>
              <a:rPr lang="vi-VN" sz="2400" dirty="0" smtClean="0">
                <a:solidFill>
                  <a:srgbClr val="7030A0"/>
                </a:solidFill>
              </a:rPr>
              <a:t>, </a:t>
            </a:r>
            <a:r>
              <a:rPr lang="sr-Cyrl-CS" sz="2400" dirty="0" smtClean="0">
                <a:solidFill>
                  <a:srgbClr val="7030A0"/>
                </a:solidFill>
              </a:rPr>
              <a:t>или</a:t>
            </a:r>
            <a:r>
              <a:rPr lang="vi-VN" sz="2400" dirty="0" smtClean="0">
                <a:solidFill>
                  <a:srgbClr val="7030A0"/>
                </a:solidFill>
              </a:rPr>
              <a:t> </a:t>
            </a:r>
            <a:r>
              <a:rPr lang="sr-Cyrl-CS" sz="2400" dirty="0" smtClean="0">
                <a:solidFill>
                  <a:srgbClr val="7030A0"/>
                </a:solidFill>
              </a:rPr>
              <a:t>упала</a:t>
            </a:r>
            <a:r>
              <a:rPr lang="vi-VN" sz="2400" dirty="0" smtClean="0">
                <a:solidFill>
                  <a:srgbClr val="7030A0"/>
                </a:solidFill>
              </a:rPr>
              <a:t> </a:t>
            </a:r>
            <a:r>
              <a:rPr lang="sr-Cyrl-CS" sz="2400" dirty="0" smtClean="0">
                <a:solidFill>
                  <a:srgbClr val="7030A0"/>
                </a:solidFill>
              </a:rPr>
              <a:t>вена</a:t>
            </a:r>
            <a:r>
              <a:rPr lang="vi-VN" sz="2400" dirty="0" smtClean="0">
                <a:solidFill>
                  <a:srgbClr val="7030A0"/>
                </a:solidFill>
              </a:rPr>
              <a:t> </a:t>
            </a:r>
            <a:r>
              <a:rPr lang="sr-Cyrl-CS" sz="2400" dirty="0" smtClean="0">
                <a:solidFill>
                  <a:srgbClr val="7030A0"/>
                </a:solidFill>
              </a:rPr>
              <a:t>испод</a:t>
            </a:r>
            <a:r>
              <a:rPr lang="vi-VN" sz="2400" dirty="0" smtClean="0">
                <a:solidFill>
                  <a:srgbClr val="7030A0"/>
                </a:solidFill>
              </a:rPr>
              <a:t> </a:t>
            </a:r>
            <a:r>
              <a:rPr lang="sr-Cyrl-CS" sz="2400" dirty="0" smtClean="0">
                <a:solidFill>
                  <a:srgbClr val="7030A0"/>
                </a:solidFill>
              </a:rPr>
              <a:t>површине</a:t>
            </a:r>
            <a:r>
              <a:rPr lang="vi-VN" sz="2400" dirty="0" smtClean="0">
                <a:solidFill>
                  <a:srgbClr val="7030A0"/>
                </a:solidFill>
              </a:rPr>
              <a:t> </a:t>
            </a:r>
            <a:r>
              <a:rPr lang="sr-Cyrl-CS" sz="2400" dirty="0" smtClean="0">
                <a:solidFill>
                  <a:srgbClr val="7030A0"/>
                </a:solidFill>
              </a:rPr>
              <a:t>коже</a:t>
            </a:r>
            <a:endParaRPr lang="vi-VN" sz="2400" dirty="0" smtClean="0">
              <a:solidFill>
                <a:srgbClr val="7030A0"/>
              </a:solidFill>
            </a:endParaRPr>
          </a:p>
          <a:p>
            <a:pPr marL="0" indent="457200">
              <a:spcBef>
                <a:spcPts val="0"/>
              </a:spcBef>
              <a:buFont typeface="Wingdings" pitchFamily="2" charset="2"/>
              <a:buChar char="q"/>
            </a:pPr>
            <a:r>
              <a:rPr lang="sr-Cyrl-CS" sz="2400" dirty="0" smtClean="0">
                <a:solidFill>
                  <a:srgbClr val="E80AA9"/>
                </a:solidFill>
              </a:rPr>
              <a:t>бледост прстију</a:t>
            </a:r>
            <a:r>
              <a:rPr lang="vi-VN" sz="2400" dirty="0" smtClean="0">
                <a:solidFill>
                  <a:srgbClr val="E80AA9"/>
                </a:solidFill>
              </a:rPr>
              <a:t> </a:t>
            </a:r>
            <a:r>
              <a:rPr lang="sr-Cyrl-CS" sz="2400" dirty="0" smtClean="0">
                <a:solidFill>
                  <a:srgbClr val="E80AA9"/>
                </a:solidFill>
              </a:rPr>
              <a:t>руку</a:t>
            </a:r>
            <a:r>
              <a:rPr lang="vi-VN" sz="2400" dirty="0" smtClean="0">
                <a:solidFill>
                  <a:srgbClr val="E80AA9"/>
                </a:solidFill>
              </a:rPr>
              <a:t> </a:t>
            </a:r>
            <a:r>
              <a:rPr lang="sr-Cyrl-CS" sz="2400" dirty="0" smtClean="0">
                <a:solidFill>
                  <a:srgbClr val="E80AA9"/>
                </a:solidFill>
              </a:rPr>
              <a:t>и</a:t>
            </a:r>
            <a:r>
              <a:rPr lang="vi-VN" sz="2400" dirty="0" smtClean="0">
                <a:solidFill>
                  <a:srgbClr val="E80AA9"/>
                </a:solidFill>
              </a:rPr>
              <a:t> </a:t>
            </a:r>
            <a:r>
              <a:rPr lang="sr-Cyrl-CS" sz="2400" dirty="0" smtClean="0">
                <a:solidFill>
                  <a:srgbClr val="E80AA9"/>
                </a:solidFill>
              </a:rPr>
              <a:t>ногу</a:t>
            </a:r>
            <a:r>
              <a:rPr lang="vi-VN" sz="2400" dirty="0" smtClean="0">
                <a:solidFill>
                  <a:srgbClr val="E80AA9"/>
                </a:solidFill>
              </a:rPr>
              <a:t>  </a:t>
            </a:r>
            <a:r>
              <a:rPr lang="sr-Cyrl-CS" sz="2400" dirty="0" smtClean="0">
                <a:solidFill>
                  <a:srgbClr val="E80AA9"/>
                </a:solidFill>
              </a:rPr>
              <a:t>када су</a:t>
            </a:r>
            <a:r>
              <a:rPr lang="vi-VN" sz="2400" dirty="0" smtClean="0">
                <a:solidFill>
                  <a:srgbClr val="E80AA9"/>
                </a:solidFill>
              </a:rPr>
              <a:t> </a:t>
            </a:r>
            <a:r>
              <a:rPr lang="sr-Cyrl-CS" sz="2400" dirty="0" smtClean="0">
                <a:solidFill>
                  <a:srgbClr val="E80AA9"/>
                </a:solidFill>
              </a:rPr>
              <a:t>изложени</a:t>
            </a:r>
            <a:r>
              <a:rPr lang="vi-VN" sz="2400" dirty="0" smtClean="0">
                <a:solidFill>
                  <a:srgbClr val="E80AA9"/>
                </a:solidFill>
              </a:rPr>
              <a:t> </a:t>
            </a:r>
            <a:r>
              <a:rPr lang="sr-Cyrl-CS" sz="2400" dirty="0" smtClean="0">
                <a:solidFill>
                  <a:srgbClr val="E80AA9"/>
                </a:solidFill>
              </a:rPr>
              <a:t>хладноћи</a:t>
            </a:r>
            <a:r>
              <a:rPr lang="vi-VN" sz="2400" dirty="0" smtClean="0">
                <a:solidFill>
                  <a:srgbClr val="E80AA9"/>
                </a:solidFill>
              </a:rPr>
              <a:t> </a:t>
            </a:r>
            <a:r>
              <a:rPr lang="sr-Cyrl-CS" sz="2400" dirty="0" smtClean="0">
                <a:solidFill>
                  <a:srgbClr val="E80AA9"/>
                </a:solidFill>
              </a:rPr>
              <a:t> </a:t>
            </a:r>
          </a:p>
          <a:p>
            <a:pPr marL="0" indent="457200">
              <a:spcBef>
                <a:spcPts val="0"/>
              </a:spcBef>
              <a:buNone/>
            </a:pPr>
            <a:r>
              <a:rPr lang="vi-VN" sz="2400" dirty="0" smtClean="0">
                <a:solidFill>
                  <a:srgbClr val="E80AA9"/>
                </a:solidFill>
              </a:rPr>
              <a:t>(</a:t>
            </a:r>
            <a:r>
              <a:rPr lang="sr-Cyrl-CS" sz="2400" dirty="0" smtClean="0">
                <a:solidFill>
                  <a:srgbClr val="E80AA9"/>
                </a:solidFill>
              </a:rPr>
              <a:t>Рејнодов</a:t>
            </a:r>
            <a:r>
              <a:rPr lang="vi-VN" sz="2400" dirty="0" smtClean="0">
                <a:solidFill>
                  <a:srgbClr val="E80AA9"/>
                </a:solidFill>
              </a:rPr>
              <a:t> </a:t>
            </a:r>
            <a:r>
              <a:rPr lang="sr-Cyrl-CS" sz="2400" dirty="0" smtClean="0">
                <a:solidFill>
                  <a:srgbClr val="E80AA9"/>
                </a:solidFill>
              </a:rPr>
              <a:t>феномен</a:t>
            </a:r>
            <a:r>
              <a:rPr lang="vi-VN" sz="2400" dirty="0" smtClean="0">
                <a:solidFill>
                  <a:srgbClr val="E80AA9"/>
                </a:solidFill>
              </a:rPr>
              <a:t>)</a:t>
            </a:r>
          </a:p>
          <a:p>
            <a:pPr marL="0" indent="457200">
              <a:spcBef>
                <a:spcPts val="0"/>
              </a:spcBef>
              <a:buFont typeface="Wingdings" pitchFamily="2" charset="2"/>
              <a:buChar char="q"/>
            </a:pPr>
            <a:r>
              <a:rPr lang="sr-Cyrl-CS" sz="2400" dirty="0" smtClean="0">
                <a:solidFill>
                  <a:srgbClr val="FFC000"/>
                </a:solidFill>
              </a:rPr>
              <a:t>болне</a:t>
            </a:r>
            <a:r>
              <a:rPr lang="vi-VN" sz="2400" dirty="0" smtClean="0">
                <a:solidFill>
                  <a:srgbClr val="FFC000"/>
                </a:solidFill>
              </a:rPr>
              <a:t> </a:t>
            </a:r>
            <a:r>
              <a:rPr lang="sr-Cyrl-CS" sz="2400" dirty="0" smtClean="0">
                <a:solidFill>
                  <a:srgbClr val="FFC000"/>
                </a:solidFill>
              </a:rPr>
              <a:t>ране</a:t>
            </a:r>
            <a:r>
              <a:rPr lang="vi-VN" sz="2400" dirty="0" smtClean="0">
                <a:solidFill>
                  <a:srgbClr val="FFC000"/>
                </a:solidFill>
              </a:rPr>
              <a:t> </a:t>
            </a:r>
            <a:r>
              <a:rPr lang="sr-Cyrl-CS" sz="2400" dirty="0" smtClean="0">
                <a:solidFill>
                  <a:srgbClr val="FFC000"/>
                </a:solidFill>
              </a:rPr>
              <a:t>на прстима руку</a:t>
            </a:r>
            <a:r>
              <a:rPr lang="vi-VN" sz="2400" dirty="0" smtClean="0">
                <a:solidFill>
                  <a:srgbClr val="FFC000"/>
                </a:solidFill>
              </a:rPr>
              <a:t> </a:t>
            </a:r>
            <a:r>
              <a:rPr lang="sr-Cyrl-CS" sz="2400" dirty="0" smtClean="0">
                <a:solidFill>
                  <a:srgbClr val="FFC000"/>
                </a:solidFill>
              </a:rPr>
              <a:t>и</a:t>
            </a:r>
            <a:r>
              <a:rPr lang="vi-VN" sz="2400" dirty="0" smtClean="0">
                <a:solidFill>
                  <a:srgbClr val="FFC000"/>
                </a:solidFill>
              </a:rPr>
              <a:t> </a:t>
            </a:r>
            <a:r>
              <a:rPr lang="sr-Cyrl-CS" sz="2400" dirty="0" smtClean="0">
                <a:solidFill>
                  <a:srgbClr val="FFC000"/>
                </a:solidFill>
              </a:rPr>
              <a:t>ногу</a:t>
            </a:r>
            <a:endParaRPr lang="vi-VN" sz="2400" dirty="0" smtClean="0">
              <a:solidFill>
                <a:srgbClr val="FFC000"/>
              </a:solidFill>
            </a:endParaRPr>
          </a:p>
          <a:p>
            <a:pPr marL="0" indent="457200">
              <a:spcBef>
                <a:spcPts val="0"/>
              </a:spcBef>
              <a:buFont typeface="Wingdings" pitchFamily="2" charset="2"/>
              <a:buChar char="q"/>
            </a:pPr>
            <a:r>
              <a:rPr lang="sr-Cyrl-CS" sz="2400" dirty="0" smtClean="0">
                <a:solidFill>
                  <a:srgbClr val="0070C0"/>
                </a:solidFill>
              </a:rPr>
              <a:t>бол</a:t>
            </a:r>
            <a:r>
              <a:rPr lang="vi-VN" sz="2400" dirty="0" smtClean="0">
                <a:solidFill>
                  <a:srgbClr val="0070C0"/>
                </a:solidFill>
              </a:rPr>
              <a:t> </a:t>
            </a:r>
            <a:r>
              <a:rPr lang="sr-Cyrl-CS" sz="2400" dirty="0" smtClean="0">
                <a:solidFill>
                  <a:srgbClr val="0070C0"/>
                </a:solidFill>
              </a:rPr>
              <a:t>у</a:t>
            </a:r>
            <a:r>
              <a:rPr lang="vi-VN" sz="2400" dirty="0" smtClean="0">
                <a:solidFill>
                  <a:srgbClr val="0070C0"/>
                </a:solidFill>
              </a:rPr>
              <a:t> </a:t>
            </a:r>
            <a:r>
              <a:rPr lang="sr-Cyrl-CS" sz="2400" dirty="0" smtClean="0">
                <a:solidFill>
                  <a:srgbClr val="0070C0"/>
                </a:solidFill>
              </a:rPr>
              <a:t>миру који се јавља касније како</a:t>
            </a:r>
            <a:r>
              <a:rPr lang="vi-VN" sz="2400" dirty="0" smtClean="0">
                <a:solidFill>
                  <a:srgbClr val="0070C0"/>
                </a:solidFill>
              </a:rPr>
              <a:t> </a:t>
            </a:r>
            <a:r>
              <a:rPr lang="sr-Cyrl-CS" sz="2400" dirty="0" smtClean="0">
                <a:solidFill>
                  <a:srgbClr val="0070C0"/>
                </a:solidFill>
              </a:rPr>
              <a:t>се</a:t>
            </a:r>
            <a:r>
              <a:rPr lang="vi-VN" sz="2400" dirty="0" smtClean="0">
                <a:solidFill>
                  <a:srgbClr val="0070C0"/>
                </a:solidFill>
              </a:rPr>
              <a:t> </a:t>
            </a:r>
            <a:r>
              <a:rPr lang="sr-Cyrl-CS" sz="2400" dirty="0" smtClean="0">
                <a:solidFill>
                  <a:srgbClr val="0070C0"/>
                </a:solidFill>
              </a:rPr>
              <a:t>запаљенски</a:t>
            </a:r>
            <a:r>
              <a:rPr lang="vi-VN" sz="2400" dirty="0" smtClean="0">
                <a:solidFill>
                  <a:srgbClr val="0070C0"/>
                </a:solidFill>
              </a:rPr>
              <a:t> </a:t>
            </a:r>
            <a:endParaRPr lang="sr-Cyrl-CS" sz="2400" dirty="0" smtClean="0">
              <a:solidFill>
                <a:srgbClr val="0070C0"/>
              </a:solidFill>
            </a:endParaRPr>
          </a:p>
          <a:p>
            <a:pPr marL="0" indent="457200">
              <a:spcBef>
                <a:spcPts val="0"/>
              </a:spcBef>
              <a:buNone/>
            </a:pPr>
            <a:r>
              <a:rPr lang="sr-Cyrl-CS" sz="2400" dirty="0" smtClean="0">
                <a:solidFill>
                  <a:srgbClr val="0070C0"/>
                </a:solidFill>
              </a:rPr>
              <a:t>процеси</a:t>
            </a:r>
            <a:r>
              <a:rPr lang="vi-VN" sz="2400" dirty="0" smtClean="0">
                <a:solidFill>
                  <a:srgbClr val="0070C0"/>
                </a:solidFill>
              </a:rPr>
              <a:t> </a:t>
            </a:r>
            <a:r>
              <a:rPr lang="sr-Cyrl-CS" sz="2400" dirty="0" smtClean="0">
                <a:solidFill>
                  <a:srgbClr val="0070C0"/>
                </a:solidFill>
              </a:rPr>
              <a:t> на</a:t>
            </a:r>
            <a:r>
              <a:rPr lang="vi-VN" sz="2400" dirty="0" smtClean="0">
                <a:solidFill>
                  <a:srgbClr val="0070C0"/>
                </a:solidFill>
              </a:rPr>
              <a:t> </a:t>
            </a:r>
            <a:r>
              <a:rPr lang="sr-Cyrl-CS" sz="2400" dirty="0" smtClean="0">
                <a:solidFill>
                  <a:srgbClr val="0070C0"/>
                </a:solidFill>
              </a:rPr>
              <a:t>крвним</a:t>
            </a:r>
            <a:r>
              <a:rPr lang="vi-VN" sz="2400" dirty="0" smtClean="0">
                <a:solidFill>
                  <a:srgbClr val="0070C0"/>
                </a:solidFill>
              </a:rPr>
              <a:t> </a:t>
            </a:r>
            <a:r>
              <a:rPr lang="sr-Cyrl-CS" sz="2400" dirty="0" smtClean="0">
                <a:solidFill>
                  <a:srgbClr val="0070C0"/>
                </a:solidFill>
              </a:rPr>
              <a:t>судовима</a:t>
            </a:r>
            <a:r>
              <a:rPr lang="vi-VN" sz="2400" dirty="0" smtClean="0">
                <a:solidFill>
                  <a:srgbClr val="0070C0"/>
                </a:solidFill>
              </a:rPr>
              <a:t> </a:t>
            </a:r>
            <a:r>
              <a:rPr lang="sr-Cyrl-CS" sz="2400" dirty="0" smtClean="0">
                <a:solidFill>
                  <a:srgbClr val="0070C0"/>
                </a:solidFill>
              </a:rPr>
              <a:t>шире</a:t>
            </a:r>
            <a:endParaRPr lang="vi-VN" sz="2400" dirty="0" smtClean="0">
              <a:solidFill>
                <a:srgbClr val="0070C0"/>
              </a:solidFill>
            </a:endParaRPr>
          </a:p>
          <a:p>
            <a:pPr marL="0" indent="457200">
              <a:spcBef>
                <a:spcPts val="0"/>
              </a:spcBef>
              <a:buFont typeface="Wingdings" pitchFamily="2" charset="2"/>
              <a:buChar char="q"/>
            </a:pPr>
            <a:r>
              <a:rPr lang="sr-Cyrl-CS" sz="2400" dirty="0" smtClean="0">
                <a:solidFill>
                  <a:schemeClr val="accent3">
                    <a:lumMod val="75000"/>
                  </a:schemeClr>
                </a:solidFill>
              </a:rPr>
              <a:t>чешћа</a:t>
            </a:r>
            <a:r>
              <a:rPr lang="vi-VN" sz="2400" dirty="0" smtClean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sr-Cyrl-CS" sz="2400" dirty="0" smtClean="0">
                <a:solidFill>
                  <a:schemeClr val="accent3">
                    <a:lumMod val="75000"/>
                  </a:schemeClr>
                </a:solidFill>
              </a:rPr>
              <a:t>захваћеност</a:t>
            </a:r>
            <a:r>
              <a:rPr lang="vi-VN" sz="2400" dirty="0" smtClean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sr-Cyrl-CS" sz="2400" dirty="0" smtClean="0">
                <a:solidFill>
                  <a:schemeClr val="accent3">
                    <a:lumMod val="75000"/>
                  </a:schemeClr>
                </a:solidFill>
              </a:rPr>
              <a:t>прстију</a:t>
            </a:r>
            <a:r>
              <a:rPr lang="vi-VN" sz="2400" dirty="0" smtClean="0">
                <a:solidFill>
                  <a:schemeClr val="accent3">
                    <a:lumMod val="75000"/>
                  </a:schemeClr>
                </a:solidFill>
              </a:rPr>
              <a:t>, </a:t>
            </a:r>
            <a:r>
              <a:rPr lang="sr-Cyrl-CS" sz="2400" dirty="0" smtClean="0">
                <a:solidFill>
                  <a:schemeClr val="accent3">
                    <a:lumMod val="75000"/>
                  </a:schemeClr>
                </a:solidFill>
              </a:rPr>
              <a:t>него</a:t>
            </a:r>
            <a:r>
              <a:rPr lang="vi-VN" sz="2400" dirty="0" smtClean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sr-Cyrl-CS" sz="2400" dirty="0" smtClean="0">
                <a:solidFill>
                  <a:schemeClr val="accent3">
                    <a:lumMod val="75000"/>
                  </a:schemeClr>
                </a:solidFill>
              </a:rPr>
              <a:t>екстремитета</a:t>
            </a:r>
            <a:endParaRPr lang="vi-VN" sz="2400" dirty="0" smtClean="0">
              <a:solidFill>
                <a:schemeClr val="accent3">
                  <a:lumMod val="75000"/>
                </a:schemeClr>
              </a:solidFill>
            </a:endParaRPr>
          </a:p>
          <a:p>
            <a:pPr marL="0" indent="457200">
              <a:spcBef>
                <a:spcPts val="0"/>
              </a:spcBef>
              <a:buFont typeface="Wingdings" pitchFamily="2" charset="2"/>
              <a:buChar char="q"/>
            </a:pPr>
            <a:r>
              <a:rPr lang="sr-Cyrl-CS" sz="2400" dirty="0" smtClean="0">
                <a:solidFill>
                  <a:srgbClr val="C00000"/>
                </a:solidFill>
              </a:rPr>
              <a:t>Смањен</a:t>
            </a:r>
            <a:r>
              <a:rPr lang="vi-VN" sz="2400" dirty="0" smtClean="0">
                <a:solidFill>
                  <a:srgbClr val="C00000"/>
                </a:solidFill>
              </a:rPr>
              <a:t> </a:t>
            </a:r>
            <a:r>
              <a:rPr lang="sr-Cyrl-CS" sz="2400" dirty="0" smtClean="0">
                <a:solidFill>
                  <a:srgbClr val="C00000"/>
                </a:solidFill>
              </a:rPr>
              <a:t>проток</a:t>
            </a:r>
            <a:r>
              <a:rPr lang="vi-VN" sz="2400" dirty="0" smtClean="0">
                <a:solidFill>
                  <a:srgbClr val="C00000"/>
                </a:solidFill>
              </a:rPr>
              <a:t> </a:t>
            </a:r>
            <a:r>
              <a:rPr lang="sr-Cyrl-CS" sz="2400" dirty="0" smtClean="0">
                <a:solidFill>
                  <a:srgbClr val="C00000"/>
                </a:solidFill>
              </a:rPr>
              <a:t>крви</a:t>
            </a:r>
            <a:r>
              <a:rPr lang="vi-VN" sz="2400" dirty="0" smtClean="0">
                <a:solidFill>
                  <a:srgbClr val="C00000"/>
                </a:solidFill>
              </a:rPr>
              <a:t> </a:t>
            </a:r>
            <a:r>
              <a:rPr lang="sr-Cyrl-CS" sz="2400" dirty="0" smtClean="0">
                <a:solidFill>
                  <a:srgbClr val="C00000"/>
                </a:solidFill>
              </a:rPr>
              <a:t>који може досвести и до</a:t>
            </a:r>
            <a:r>
              <a:rPr lang="vi-VN" sz="2400" dirty="0" smtClean="0">
                <a:solidFill>
                  <a:srgbClr val="C00000"/>
                </a:solidFill>
              </a:rPr>
              <a:t> </a:t>
            </a:r>
            <a:r>
              <a:rPr lang="sr-Cyrl-CS" sz="2400" dirty="0" smtClean="0">
                <a:solidFill>
                  <a:srgbClr val="C00000"/>
                </a:solidFill>
              </a:rPr>
              <a:t>ампутација</a:t>
            </a:r>
            <a:r>
              <a:rPr lang="vi-VN" sz="2400" dirty="0" smtClean="0">
                <a:solidFill>
                  <a:srgbClr val="C00000"/>
                </a:solidFill>
              </a:rPr>
              <a:t> </a:t>
            </a:r>
            <a:endParaRPr lang="sr-Cyrl-CS" sz="2400" dirty="0" smtClean="0">
              <a:solidFill>
                <a:srgbClr val="C00000"/>
              </a:solidFill>
            </a:endParaRPr>
          </a:p>
          <a:p>
            <a:pPr marL="0" indent="457200">
              <a:spcBef>
                <a:spcPts val="0"/>
              </a:spcBef>
              <a:buNone/>
            </a:pPr>
            <a:r>
              <a:rPr lang="sr-Cyrl-CS" sz="2400" dirty="0" smtClean="0">
                <a:solidFill>
                  <a:srgbClr val="C00000"/>
                </a:solidFill>
              </a:rPr>
              <a:t>услед</a:t>
            </a:r>
            <a:r>
              <a:rPr lang="vi-VN" sz="2400" dirty="0" smtClean="0">
                <a:solidFill>
                  <a:srgbClr val="C00000"/>
                </a:solidFill>
              </a:rPr>
              <a:t> </a:t>
            </a:r>
            <a:r>
              <a:rPr lang="sr-Cyrl-CS" sz="2400" dirty="0" smtClean="0">
                <a:solidFill>
                  <a:srgbClr val="C00000"/>
                </a:solidFill>
              </a:rPr>
              <a:t>гангрене</a:t>
            </a:r>
            <a:r>
              <a:rPr lang="vi-VN" sz="2400" dirty="0" smtClean="0">
                <a:solidFill>
                  <a:srgbClr val="C00000"/>
                </a:solidFill>
              </a:rPr>
              <a:t>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8AEBBE-C661-47F7-B233-750F10083509}" type="slidenum">
              <a:rPr lang="en-US" smtClean="0"/>
              <a:pPr/>
              <a:t>5</a:t>
            </a:fld>
            <a:endParaRPr lang="en-US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609600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sr-Cyrl-CS" sz="3600" b="1" dirty="0" smtClean="0"/>
              <a:t>Облитерирајући</a:t>
            </a:r>
            <a:r>
              <a:rPr lang="sr-Latn-CS" sz="3600" b="1" dirty="0" smtClean="0"/>
              <a:t> </a:t>
            </a:r>
            <a:r>
              <a:rPr lang="sr-Cyrl-CS" sz="3600" b="1" dirty="0" smtClean="0"/>
              <a:t>артериосклеротични</a:t>
            </a:r>
            <a:r>
              <a:rPr lang="sr-Latn-CS" sz="3600" b="1" dirty="0" smtClean="0"/>
              <a:t> </a:t>
            </a:r>
            <a:r>
              <a:rPr lang="sr-Cyrl-CS" sz="3600" b="1" dirty="0" smtClean="0"/>
              <a:t>ендартеритис</a:t>
            </a:r>
            <a:r>
              <a:rPr lang="sr-Latn-CS" sz="3600" b="1" dirty="0" smtClean="0"/>
              <a:t> 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935480"/>
            <a:ext cx="8305800" cy="2179320"/>
          </a:xfrm>
        </p:spPr>
        <p:txBody>
          <a:bodyPr>
            <a:normAutofit/>
          </a:bodyPr>
          <a:lstStyle/>
          <a:p>
            <a:pPr marL="0" indent="0" algn="just">
              <a:spcBef>
                <a:spcPts val="0"/>
              </a:spcBef>
              <a:buNone/>
            </a:pPr>
            <a:r>
              <a:rPr lang="sr-Cyrl-CS" sz="2400" dirty="0" smtClean="0"/>
              <a:t>То</a:t>
            </a:r>
            <a:r>
              <a:rPr lang="sr-Latn-CS" sz="2400" dirty="0" smtClean="0"/>
              <a:t> </a:t>
            </a:r>
            <a:r>
              <a:rPr lang="sr-Cyrl-CS" sz="2400" dirty="0" smtClean="0"/>
              <a:t>је</a:t>
            </a:r>
            <a:r>
              <a:rPr lang="sr-Latn-CS" sz="2400" dirty="0" smtClean="0"/>
              <a:t> </a:t>
            </a:r>
            <a:r>
              <a:rPr lang="sr-Cyrl-CS" sz="2400" dirty="0" smtClean="0"/>
              <a:t>болест</a:t>
            </a:r>
            <a:r>
              <a:rPr lang="sr-Latn-CS" sz="2400" dirty="0" smtClean="0"/>
              <a:t> </a:t>
            </a:r>
            <a:r>
              <a:rPr lang="sr-Cyrl-CS" sz="2400" dirty="0" smtClean="0"/>
              <a:t>која</a:t>
            </a:r>
            <a:r>
              <a:rPr lang="sr-Latn-CS" sz="2400" dirty="0" smtClean="0"/>
              <a:t> </a:t>
            </a:r>
            <a:r>
              <a:rPr lang="sr-Cyrl-CS" sz="2400" dirty="0" smtClean="0"/>
              <a:t>најчешће</a:t>
            </a:r>
            <a:r>
              <a:rPr lang="sr-Latn-CS" sz="2400" dirty="0" smtClean="0"/>
              <a:t> </a:t>
            </a:r>
            <a:r>
              <a:rPr lang="sr-Cyrl-CS" sz="2400" dirty="0" smtClean="0"/>
              <a:t>доводи</a:t>
            </a:r>
            <a:r>
              <a:rPr lang="sr-Latn-CS" sz="2400" dirty="0" smtClean="0"/>
              <a:t> </a:t>
            </a:r>
            <a:r>
              <a:rPr lang="sr-Cyrl-CS" sz="2400" dirty="0" smtClean="0"/>
              <a:t>до</a:t>
            </a:r>
            <a:r>
              <a:rPr lang="sr-Latn-CS" sz="2400" dirty="0" smtClean="0"/>
              <a:t> </a:t>
            </a:r>
            <a:r>
              <a:rPr lang="sr-Cyrl-CS" sz="2400" dirty="0" smtClean="0"/>
              <a:t>артеријске</a:t>
            </a:r>
            <a:r>
              <a:rPr lang="sr-Latn-CS" sz="2400" dirty="0" smtClean="0"/>
              <a:t> </a:t>
            </a:r>
            <a:r>
              <a:rPr lang="sr-Cyrl-CS" sz="2400" dirty="0" smtClean="0"/>
              <a:t>инсуфицијенције</a:t>
            </a:r>
            <a:r>
              <a:rPr lang="sr-Latn-CS" sz="2400" dirty="0" smtClean="0"/>
              <a:t> </a:t>
            </a:r>
            <a:r>
              <a:rPr lang="sr-Cyrl-CS" sz="2400" dirty="0" smtClean="0"/>
              <a:t>доњих</a:t>
            </a:r>
            <a:r>
              <a:rPr lang="sr-Latn-CS" sz="2400" dirty="0" smtClean="0"/>
              <a:t> </a:t>
            </a:r>
            <a:r>
              <a:rPr lang="sr-Cyrl-CS" sz="2400" dirty="0" smtClean="0"/>
              <a:t>екстремитета</a:t>
            </a:r>
            <a:r>
              <a:rPr lang="sr-Latn-CS" sz="2400" dirty="0" smtClean="0"/>
              <a:t> </a:t>
            </a:r>
            <a:r>
              <a:rPr lang="sr-Cyrl-CS" sz="2400" dirty="0" smtClean="0"/>
              <a:t>и</a:t>
            </a:r>
            <a:r>
              <a:rPr lang="sr-Latn-CS" sz="2400" dirty="0" smtClean="0"/>
              <a:t> </a:t>
            </a:r>
            <a:r>
              <a:rPr lang="sr-Cyrl-CS" sz="2400" dirty="0" smtClean="0"/>
              <a:t>јавља</a:t>
            </a:r>
            <a:r>
              <a:rPr lang="sr-Latn-CS" sz="2400" dirty="0" smtClean="0"/>
              <a:t> </a:t>
            </a:r>
            <a:r>
              <a:rPr lang="sr-Cyrl-CS" sz="2400" dirty="0" smtClean="0"/>
              <a:t>се</a:t>
            </a:r>
            <a:r>
              <a:rPr lang="sr-Latn-CS" sz="2400" dirty="0" smtClean="0"/>
              <a:t> </a:t>
            </a:r>
            <a:r>
              <a:rPr lang="sr-Cyrl-CS" sz="2400" dirty="0" smtClean="0"/>
              <a:t>код особа изнад </a:t>
            </a:r>
            <a:r>
              <a:rPr lang="sr-Cyrl-CS" sz="2400" dirty="0" smtClean="0">
                <a:latin typeface="Times New Roman" pitchFamily="18" charset="0"/>
                <a:cs typeface="Times New Roman" pitchFamily="18" charset="0"/>
              </a:rPr>
              <a:t>50</a:t>
            </a:r>
            <a:r>
              <a:rPr lang="sr-Cyrl-CS" sz="2400" dirty="0" smtClean="0"/>
              <a:t> година</a:t>
            </a:r>
            <a:r>
              <a:rPr lang="sr-Latn-CS" sz="2400" dirty="0" smtClean="0"/>
              <a:t> </a:t>
            </a:r>
            <a:r>
              <a:rPr lang="sr-Cyrl-CS" sz="2400" dirty="0" smtClean="0"/>
              <a:t>и</a:t>
            </a:r>
            <a:r>
              <a:rPr lang="sr-Latn-CS" sz="2400" dirty="0" smtClean="0"/>
              <a:t> </a:t>
            </a:r>
            <a:r>
              <a:rPr lang="sr-Cyrl-CS" sz="2400" dirty="0" smtClean="0"/>
              <a:t>то</a:t>
            </a:r>
            <a:r>
              <a:rPr lang="sr-Latn-CS" sz="2400" dirty="0" smtClean="0"/>
              <a:t> </a:t>
            </a:r>
            <a:r>
              <a:rPr lang="sr-Cyrl-CS" sz="2400" dirty="0" smtClean="0"/>
              <a:t>више код мушкараца и на доњим екстремитетима и често је праћена хипертензијом и метаболичким поремећајима.</a:t>
            </a:r>
          </a:p>
          <a:p>
            <a:pPr marL="0" indent="0" algn="just">
              <a:spcBef>
                <a:spcPts val="0"/>
              </a:spcBef>
              <a:buNone/>
            </a:pPr>
            <a:endParaRPr lang="sr-Cyrl-CS" dirty="0" smtClean="0"/>
          </a:p>
          <a:p>
            <a:pPr marL="0" indent="0">
              <a:spcBef>
                <a:spcPts val="0"/>
              </a:spcBef>
              <a:buNone/>
            </a:pP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381000" y="3962400"/>
            <a:ext cx="8382000" cy="236220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just"/>
            <a:r>
              <a:rPr lang="sr-Cyrl-CS" sz="2400" dirty="0" smtClean="0">
                <a:solidFill>
                  <a:srgbClr val="C00000"/>
                </a:solidFill>
              </a:rPr>
              <a:t>ОБОЉЕЊЕ ПРЕДСТАВЉА ЛОКАЛНУ МАНИФЕСТАЦИЈУ ГЕНЕРАЛИЗОВАНЕ АРТЕРИОСКЛЕРОЗЕ</a:t>
            </a:r>
          </a:p>
          <a:p>
            <a:pPr algn="just"/>
            <a:r>
              <a:rPr lang="sr-Cyrl-CS" sz="2400" dirty="0" smtClean="0"/>
              <a:t>То је поремећај</a:t>
            </a:r>
            <a:r>
              <a:rPr lang="en-US" sz="2400" dirty="0" smtClean="0"/>
              <a:t> </a:t>
            </a:r>
            <a:r>
              <a:rPr lang="sr-Cyrl-CS" sz="2400" dirty="0" smtClean="0"/>
              <a:t>који</a:t>
            </a:r>
            <a:r>
              <a:rPr lang="en-US" sz="2400" dirty="0" smtClean="0"/>
              <a:t> </a:t>
            </a:r>
            <a:r>
              <a:rPr lang="sr-Cyrl-CS" sz="2400" dirty="0" smtClean="0"/>
              <a:t>настаје</a:t>
            </a:r>
            <a:r>
              <a:rPr lang="en-US" sz="2400" dirty="0" smtClean="0"/>
              <a:t> </a:t>
            </a:r>
            <a:r>
              <a:rPr lang="sr-Cyrl-CS" sz="2400" dirty="0" smtClean="0"/>
              <a:t>када</a:t>
            </a:r>
            <a:r>
              <a:rPr lang="en-US" sz="2400" dirty="0" smtClean="0"/>
              <a:t> </a:t>
            </a:r>
            <a:r>
              <a:rPr lang="sr-Cyrl-CS" sz="2400" dirty="0" smtClean="0"/>
              <a:t>зидови</a:t>
            </a:r>
            <a:r>
              <a:rPr lang="en-US" sz="2400" dirty="0" smtClean="0"/>
              <a:t> </a:t>
            </a:r>
            <a:r>
              <a:rPr lang="sr-Cyrl-CS" sz="2400" dirty="0" smtClean="0"/>
              <a:t>крвних</a:t>
            </a:r>
            <a:r>
              <a:rPr lang="en-US" sz="2400" dirty="0" smtClean="0"/>
              <a:t> </a:t>
            </a:r>
            <a:r>
              <a:rPr lang="sr-Cyrl-CS" sz="2400" dirty="0" smtClean="0"/>
              <a:t>судова</a:t>
            </a:r>
            <a:r>
              <a:rPr lang="en-US" sz="2400" dirty="0" smtClean="0"/>
              <a:t> </a:t>
            </a:r>
            <a:r>
              <a:rPr lang="sr-Cyrl-CS" sz="2400" dirty="0" smtClean="0"/>
              <a:t>који</a:t>
            </a:r>
            <a:r>
              <a:rPr lang="en-US" sz="2400" dirty="0" smtClean="0"/>
              <a:t> </a:t>
            </a:r>
            <a:r>
              <a:rPr lang="sr-Cyrl-CS" sz="2400" dirty="0" smtClean="0"/>
              <a:t>носе</a:t>
            </a:r>
            <a:r>
              <a:rPr lang="en-US" sz="2400" dirty="0" smtClean="0"/>
              <a:t> </a:t>
            </a:r>
            <a:r>
              <a:rPr lang="sr-Cyrl-CS" sz="2400" dirty="0" smtClean="0"/>
              <a:t>крв</a:t>
            </a:r>
            <a:r>
              <a:rPr lang="en-US" sz="2400" dirty="0" smtClean="0"/>
              <a:t> </a:t>
            </a:r>
            <a:r>
              <a:rPr lang="sr-Cyrl-CS" sz="2400" dirty="0" smtClean="0"/>
              <a:t>богату</a:t>
            </a:r>
            <a:r>
              <a:rPr lang="en-US" sz="2400" dirty="0" smtClean="0"/>
              <a:t> </a:t>
            </a:r>
            <a:r>
              <a:rPr lang="sr-Cyrl-CS" sz="2400" dirty="0" smtClean="0"/>
              <a:t>кисеоником</a:t>
            </a:r>
            <a:r>
              <a:rPr lang="en-US" sz="2400" dirty="0" smtClean="0"/>
              <a:t> </a:t>
            </a:r>
            <a:r>
              <a:rPr lang="sr-Cyrl-CS" sz="2400" dirty="0" smtClean="0"/>
              <a:t>и</a:t>
            </a:r>
            <a:r>
              <a:rPr lang="en-US" sz="2400" dirty="0" smtClean="0"/>
              <a:t> </a:t>
            </a:r>
            <a:r>
              <a:rPr lang="sr-Cyrl-CS" sz="2400" dirty="0" smtClean="0"/>
              <a:t>хранљивим</a:t>
            </a:r>
            <a:r>
              <a:rPr lang="en-US" sz="2400" dirty="0" smtClean="0"/>
              <a:t> </a:t>
            </a:r>
            <a:r>
              <a:rPr lang="sr-Cyrl-CS" sz="2400" dirty="0" smtClean="0"/>
              <a:t>материјама</a:t>
            </a:r>
            <a:r>
              <a:rPr lang="en-US" sz="2400" dirty="0" smtClean="0"/>
              <a:t> </a:t>
            </a:r>
            <a:r>
              <a:rPr lang="sr-Cyrl-CS" sz="2400" dirty="0" smtClean="0"/>
              <a:t>из</a:t>
            </a:r>
            <a:r>
              <a:rPr lang="en-US" sz="2400" dirty="0" smtClean="0"/>
              <a:t> </a:t>
            </a:r>
            <a:r>
              <a:rPr lang="sr-Cyrl-CS" sz="2400" dirty="0" smtClean="0"/>
              <a:t>срца</a:t>
            </a:r>
            <a:r>
              <a:rPr lang="en-US" sz="2400" dirty="0" smtClean="0"/>
              <a:t> </a:t>
            </a:r>
            <a:r>
              <a:rPr lang="sr-Cyrl-CS" sz="2400" dirty="0" smtClean="0"/>
              <a:t>ка</a:t>
            </a:r>
            <a:r>
              <a:rPr lang="en-US" sz="2400" dirty="0" smtClean="0"/>
              <a:t> </a:t>
            </a:r>
            <a:r>
              <a:rPr lang="sr-Cyrl-CS" sz="2400" dirty="0" smtClean="0"/>
              <a:t>остатку</a:t>
            </a:r>
            <a:r>
              <a:rPr lang="en-US" sz="2400" dirty="0" smtClean="0"/>
              <a:t> </a:t>
            </a:r>
            <a:r>
              <a:rPr lang="sr-Cyrl-CS" sz="2400" dirty="0" smtClean="0"/>
              <a:t>тела</a:t>
            </a:r>
            <a:r>
              <a:rPr lang="en-US" sz="2400" dirty="0" smtClean="0"/>
              <a:t> </a:t>
            </a:r>
            <a:r>
              <a:rPr lang="sr-Cyrl-CS" sz="2400" dirty="0" smtClean="0"/>
              <a:t>тј. артерије</a:t>
            </a:r>
            <a:r>
              <a:rPr lang="en-US" sz="2400" dirty="0" smtClean="0"/>
              <a:t> </a:t>
            </a:r>
            <a:r>
              <a:rPr lang="sr-Cyrl-CS" sz="2400" dirty="0" smtClean="0"/>
              <a:t>задебљају</a:t>
            </a:r>
            <a:r>
              <a:rPr lang="en-US" sz="2400" dirty="0" smtClean="0"/>
              <a:t> </a:t>
            </a:r>
            <a:r>
              <a:rPr lang="sr-Cyrl-CS" sz="2400" dirty="0" smtClean="0"/>
              <a:t>и</a:t>
            </a:r>
            <a:r>
              <a:rPr lang="en-US" sz="2400" dirty="0" smtClean="0"/>
              <a:t> </a:t>
            </a:r>
            <a:r>
              <a:rPr lang="sr-Cyrl-CS" sz="2400" dirty="0" smtClean="0"/>
              <a:t>постану</a:t>
            </a:r>
            <a:r>
              <a:rPr lang="en-US" sz="2400" dirty="0" smtClean="0"/>
              <a:t> </a:t>
            </a:r>
            <a:r>
              <a:rPr lang="sr-Cyrl-CS" sz="2400" dirty="0" smtClean="0"/>
              <a:t>крути</a:t>
            </a:r>
            <a:r>
              <a:rPr lang="en-US" sz="2400" dirty="0" smtClean="0"/>
              <a:t>. </a:t>
            </a:r>
            <a:endParaRPr lang="sr-Cyrl-CS" sz="2400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8AEBBE-C661-47F7-B233-750F10083509}" type="slidenum">
              <a:rPr lang="en-US" smtClean="0"/>
              <a:pPr/>
              <a:t>6</a:t>
            </a:fld>
            <a:endParaRPr lang="en-US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38200"/>
            <a:ext cx="8229600" cy="5867400"/>
          </a:xfrm>
        </p:spPr>
        <p:txBody>
          <a:bodyPr/>
          <a:lstStyle/>
          <a:p>
            <a:pPr marL="0" indent="0">
              <a:spcBef>
                <a:spcPts val="0"/>
              </a:spcBef>
              <a:buNone/>
            </a:pPr>
            <a:r>
              <a:rPr lang="sr-Cyrl-CS" b="1" spc="600" dirty="0" smtClean="0"/>
              <a:t>Симптоми:</a:t>
            </a:r>
          </a:p>
          <a:p>
            <a:pPr marL="0" indent="457200">
              <a:spcBef>
                <a:spcPts val="0"/>
              </a:spcBef>
              <a:buFont typeface="Wingdings" pitchFamily="2" charset="2"/>
              <a:buChar char="q"/>
            </a:pPr>
            <a:r>
              <a:rPr lang="sr-Cyrl-CS" dirty="0" smtClean="0"/>
              <a:t>трњење, </a:t>
            </a:r>
          </a:p>
          <a:p>
            <a:pPr marL="0" indent="457200">
              <a:spcBef>
                <a:spcPts val="0"/>
              </a:spcBef>
              <a:buFont typeface="Wingdings" pitchFamily="2" charset="2"/>
              <a:buChar char="q"/>
            </a:pPr>
            <a:r>
              <a:rPr lang="sr-Cyrl-CS" dirty="0" smtClean="0"/>
              <a:t>болови у екстремитету  који се јављају најчешће у </a:t>
            </a:r>
          </a:p>
          <a:p>
            <a:pPr marL="0" indent="457200">
              <a:spcBef>
                <a:spcPts val="0"/>
              </a:spcBef>
              <a:buNone/>
            </a:pPr>
            <a:r>
              <a:rPr lang="sr-Cyrl-CS" dirty="0" smtClean="0"/>
              <a:t>мировању и израженији су током ноћи</a:t>
            </a:r>
          </a:p>
          <a:p>
            <a:pPr marL="0" indent="457200">
              <a:spcBef>
                <a:spcPts val="0"/>
              </a:spcBef>
              <a:buNone/>
            </a:pPr>
            <a:endParaRPr lang="sr-Cyrl-CS" dirty="0" smtClean="0"/>
          </a:p>
          <a:p>
            <a:pPr marL="0" indent="457200">
              <a:spcBef>
                <a:spcPts val="0"/>
              </a:spcBef>
              <a:buNone/>
            </a:pPr>
            <a:endParaRPr lang="sr-Cyrl-CS" dirty="0" smtClean="0"/>
          </a:p>
          <a:p>
            <a:pPr marL="0" indent="0">
              <a:spcBef>
                <a:spcPts val="0"/>
              </a:spcBef>
              <a:buNone/>
            </a:pPr>
            <a:endParaRPr lang="sr-Cyrl-CS" dirty="0" smtClean="0"/>
          </a:p>
          <a:p>
            <a:pPr marL="0" indent="0">
              <a:spcBef>
                <a:spcPts val="0"/>
              </a:spcBef>
              <a:buNone/>
            </a:pPr>
            <a:endParaRPr lang="sr-Latn-CS" dirty="0" smtClean="0"/>
          </a:p>
          <a:p>
            <a:pPr marL="0" indent="0">
              <a:spcBef>
                <a:spcPts val="0"/>
              </a:spcBef>
              <a:buNone/>
            </a:pPr>
            <a:endParaRPr lang="sr-Cyrl-CS" b="1" dirty="0" smtClean="0"/>
          </a:p>
          <a:p>
            <a:pPr marL="0" indent="0">
              <a:spcBef>
                <a:spcPts val="0"/>
              </a:spcBef>
              <a:buNone/>
            </a:pPr>
            <a:r>
              <a:rPr lang="sr-Cyrl-CS" b="1" spc="600" dirty="0" smtClean="0"/>
              <a:t>Лечење:</a:t>
            </a:r>
          </a:p>
          <a:p>
            <a:pPr marL="0" indent="457200">
              <a:spcBef>
                <a:spcPts val="0"/>
              </a:spcBef>
              <a:buFont typeface="Wingdings" pitchFamily="2" charset="2"/>
              <a:buChar char="q"/>
            </a:pPr>
            <a:r>
              <a:rPr lang="sr-Cyrl-CS" dirty="0" smtClean="0"/>
              <a:t>медикаментозна терапија, </a:t>
            </a:r>
          </a:p>
          <a:p>
            <a:pPr marL="0" indent="457200">
              <a:spcBef>
                <a:spcPts val="0"/>
              </a:spcBef>
              <a:buFont typeface="Wingdings" pitchFamily="2" charset="2"/>
              <a:buChar char="q"/>
            </a:pPr>
            <a:r>
              <a:rPr lang="sr-Cyrl-CS" dirty="0" smtClean="0"/>
              <a:t>хигијенско-дијетески режим, </a:t>
            </a:r>
          </a:p>
          <a:p>
            <a:pPr marL="0" indent="457200">
              <a:spcBef>
                <a:spcPts val="0"/>
              </a:spcBef>
              <a:buFont typeface="Wingdings" pitchFamily="2" charset="2"/>
              <a:buChar char="q"/>
            </a:pPr>
            <a:r>
              <a:rPr lang="sr-Cyrl-CS" dirty="0" smtClean="0"/>
              <a:t>забрана пушења, </a:t>
            </a:r>
          </a:p>
          <a:p>
            <a:pPr marL="0" indent="457200">
              <a:spcBef>
                <a:spcPts val="0"/>
              </a:spcBef>
              <a:buFont typeface="Wingdings" pitchFamily="2" charset="2"/>
              <a:buChar char="q"/>
            </a:pPr>
            <a:r>
              <a:rPr lang="sr-Cyrl-CS" dirty="0" smtClean="0"/>
              <a:t>хирушки третман.</a:t>
            </a:r>
          </a:p>
          <a:p>
            <a:pPr marL="0" indent="0">
              <a:spcBef>
                <a:spcPts val="0"/>
              </a:spcBef>
              <a:buNone/>
            </a:pPr>
            <a:endParaRPr lang="en-US" dirty="0"/>
          </a:p>
        </p:txBody>
      </p:sp>
      <p:pic>
        <p:nvPicPr>
          <p:cNvPr id="4" name="Picture 3" descr="ateroskleroza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43200" y="2667000"/>
            <a:ext cx="3505200" cy="1782696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5" name="Picture 4" descr="poisoning-pill-bottle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86400" y="4800600"/>
            <a:ext cx="3429000" cy="1828800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8AEBBE-C661-47F7-B233-750F10083509}" type="slidenum">
              <a:rPr lang="en-US" smtClean="0"/>
              <a:pPr/>
              <a:t>7</a:t>
            </a:fld>
            <a:endParaRPr lang="en-US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sr-Cyrl-CS" sz="4000" b="1" dirty="0" smtClean="0"/>
              <a:t>Циркулациона</a:t>
            </a:r>
            <a:r>
              <a:rPr lang="sr-Latn-CS" sz="4000" b="1" dirty="0" smtClean="0"/>
              <a:t> </a:t>
            </a:r>
            <a:r>
              <a:rPr lang="sr-Cyrl-CS" sz="4000" b="1" dirty="0" smtClean="0"/>
              <a:t>гангрена</a:t>
            </a:r>
            <a:endParaRPr lang="en-US" sz="4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76400"/>
            <a:ext cx="8229600" cy="2286000"/>
          </a:xfrm>
          <a:solidFill>
            <a:schemeClr val="accent2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pPr marL="0" indent="0" algn="just">
              <a:spcBef>
                <a:spcPts val="0"/>
              </a:spcBef>
              <a:buNone/>
            </a:pPr>
            <a:r>
              <a:rPr lang="sr-Cyrl-CS" dirty="0" smtClean="0"/>
              <a:t>Гангрена</a:t>
            </a:r>
            <a:r>
              <a:rPr lang="en-US" dirty="0" smtClean="0"/>
              <a:t> </a:t>
            </a:r>
            <a:r>
              <a:rPr lang="sr-Cyrl-CS" dirty="0" smtClean="0"/>
              <a:t>је</a:t>
            </a:r>
            <a:r>
              <a:rPr lang="en-US" dirty="0" smtClean="0"/>
              <a:t> </a:t>
            </a:r>
            <a:r>
              <a:rPr lang="sr-Cyrl-CS" dirty="0" smtClean="0"/>
              <a:t>компликација</a:t>
            </a:r>
            <a:r>
              <a:rPr lang="en-US" dirty="0" smtClean="0"/>
              <a:t> </a:t>
            </a:r>
            <a:r>
              <a:rPr lang="sr-Cyrl-CS" dirty="0" smtClean="0"/>
              <a:t>нарушеног</a:t>
            </a:r>
            <a:r>
              <a:rPr lang="en-US" dirty="0" smtClean="0"/>
              <a:t> </a:t>
            </a:r>
            <a:r>
              <a:rPr lang="sr-Cyrl-CS" dirty="0" smtClean="0"/>
              <a:t>здравственог</a:t>
            </a:r>
            <a:r>
              <a:rPr lang="en-US" dirty="0" smtClean="0"/>
              <a:t> </a:t>
            </a:r>
            <a:r>
              <a:rPr lang="sr-Cyrl-CS" dirty="0" smtClean="0"/>
              <a:t>стања</a:t>
            </a:r>
            <a:r>
              <a:rPr lang="en-US" dirty="0" smtClean="0"/>
              <a:t> </a:t>
            </a:r>
            <a:r>
              <a:rPr lang="sr-Cyrl-CS" dirty="0" smtClean="0"/>
              <a:t>узрокованог</a:t>
            </a:r>
            <a:r>
              <a:rPr lang="en-US" dirty="0" smtClean="0"/>
              <a:t> </a:t>
            </a:r>
            <a:r>
              <a:rPr lang="sr-Cyrl-CS" dirty="0" smtClean="0"/>
              <a:t>неком</a:t>
            </a:r>
            <a:r>
              <a:rPr lang="en-US" dirty="0" smtClean="0"/>
              <a:t> </a:t>
            </a:r>
            <a:r>
              <a:rPr lang="sr-Cyrl-CS" dirty="0" smtClean="0"/>
              <a:t>болешћу</a:t>
            </a:r>
            <a:r>
              <a:rPr lang="sr-Latn-CS" dirty="0" smtClean="0"/>
              <a:t> </a:t>
            </a:r>
            <a:r>
              <a:rPr lang="sr-Cyrl-CS" dirty="0" smtClean="0"/>
              <a:t>крвних</a:t>
            </a:r>
            <a:r>
              <a:rPr lang="sr-Latn-CS" dirty="0" smtClean="0"/>
              <a:t> </a:t>
            </a:r>
            <a:r>
              <a:rPr lang="sr-Cyrl-CS" dirty="0" smtClean="0"/>
              <a:t>судова</a:t>
            </a:r>
            <a:r>
              <a:rPr lang="sr-Latn-CS" dirty="0" smtClean="0"/>
              <a:t>.</a:t>
            </a:r>
            <a:r>
              <a:rPr lang="en-US" dirty="0" smtClean="0"/>
              <a:t> </a:t>
            </a:r>
            <a:r>
              <a:rPr lang="sr-Cyrl-CS" dirty="0" smtClean="0"/>
              <a:t>Гангрену</a:t>
            </a:r>
            <a:r>
              <a:rPr lang="en-US" dirty="0" smtClean="0"/>
              <a:t> </a:t>
            </a:r>
            <a:r>
              <a:rPr lang="sr-Cyrl-CS" dirty="0" smtClean="0"/>
              <a:t>карактерише</a:t>
            </a:r>
            <a:r>
              <a:rPr lang="en-US" dirty="0" smtClean="0"/>
              <a:t> </a:t>
            </a:r>
            <a:r>
              <a:rPr lang="sr-Cyrl-CS" b="1" dirty="0" smtClean="0"/>
              <a:t>одумирање</a:t>
            </a:r>
            <a:r>
              <a:rPr lang="en-US" b="1" dirty="0" smtClean="0"/>
              <a:t> </a:t>
            </a:r>
            <a:r>
              <a:rPr lang="sr-Cyrl-CS" b="1" dirty="0" smtClean="0"/>
              <a:t>ћелија</a:t>
            </a:r>
            <a:r>
              <a:rPr lang="en-US" dirty="0" smtClean="0"/>
              <a:t>, </a:t>
            </a:r>
            <a:r>
              <a:rPr lang="sr-Cyrl-CS" dirty="0" smtClean="0"/>
              <a:t>односно</a:t>
            </a:r>
            <a:r>
              <a:rPr lang="en-US" dirty="0" smtClean="0"/>
              <a:t> </a:t>
            </a:r>
            <a:r>
              <a:rPr lang="sr-Cyrl-CS" dirty="0" smtClean="0"/>
              <a:t>распадање</a:t>
            </a:r>
            <a:r>
              <a:rPr lang="en-US" dirty="0" smtClean="0"/>
              <a:t> </a:t>
            </a:r>
            <a:r>
              <a:rPr lang="sr-Cyrl-CS" dirty="0" smtClean="0"/>
              <a:t>ткива</a:t>
            </a:r>
            <a:r>
              <a:rPr lang="en-US" dirty="0" smtClean="0"/>
              <a:t> </a:t>
            </a:r>
            <a:r>
              <a:rPr lang="sr-Cyrl-CS" dirty="0" smtClean="0"/>
              <a:t>у</a:t>
            </a:r>
            <a:r>
              <a:rPr lang="en-US" dirty="0" smtClean="0"/>
              <a:t> </a:t>
            </a:r>
            <a:r>
              <a:rPr lang="sr-Cyrl-CS" dirty="0" smtClean="0"/>
              <a:t>организму</a:t>
            </a:r>
            <a:r>
              <a:rPr lang="en-US" dirty="0" smtClean="0"/>
              <a:t>. </a:t>
            </a:r>
            <a:r>
              <a:rPr lang="sr-Cyrl-CS" dirty="0" smtClean="0"/>
              <a:t>Делови</a:t>
            </a:r>
            <a:r>
              <a:rPr lang="en-US" dirty="0" smtClean="0"/>
              <a:t> </a:t>
            </a:r>
            <a:r>
              <a:rPr lang="sr-Cyrl-CS" dirty="0" smtClean="0"/>
              <a:t>тела</a:t>
            </a:r>
            <a:r>
              <a:rPr lang="en-US" dirty="0" smtClean="0"/>
              <a:t> </a:t>
            </a:r>
            <a:r>
              <a:rPr lang="sr-Cyrl-CS" dirty="0" smtClean="0"/>
              <a:t>захваћени</a:t>
            </a:r>
            <a:r>
              <a:rPr lang="en-US" dirty="0" smtClean="0"/>
              <a:t> </a:t>
            </a:r>
            <a:r>
              <a:rPr lang="sr-Cyrl-CS" dirty="0" smtClean="0"/>
              <a:t>гангреном</a:t>
            </a:r>
            <a:r>
              <a:rPr lang="en-US" dirty="0" smtClean="0"/>
              <a:t> </a:t>
            </a:r>
            <a:r>
              <a:rPr lang="sr-Cyrl-CS" dirty="0" smtClean="0"/>
              <a:t>имају</a:t>
            </a:r>
            <a:r>
              <a:rPr lang="en-US" dirty="0" smtClean="0"/>
              <a:t> </a:t>
            </a:r>
            <a:r>
              <a:rPr lang="sr-Cyrl-CS" dirty="0" smtClean="0"/>
              <a:t>типично</a:t>
            </a:r>
            <a:r>
              <a:rPr lang="en-US" dirty="0" smtClean="0"/>
              <a:t> </a:t>
            </a:r>
            <a:r>
              <a:rPr lang="sr-Cyrl-CS" dirty="0" smtClean="0"/>
              <a:t>зеленкасту</a:t>
            </a:r>
            <a:r>
              <a:rPr lang="en-US" dirty="0" smtClean="0"/>
              <a:t> </a:t>
            </a:r>
            <a:r>
              <a:rPr lang="sr-Cyrl-CS" dirty="0" smtClean="0"/>
              <a:t>или</a:t>
            </a:r>
            <a:r>
              <a:rPr lang="en-US" dirty="0" smtClean="0"/>
              <a:t> </a:t>
            </a:r>
            <a:r>
              <a:rPr lang="sr-Cyrl-CS" dirty="0" smtClean="0"/>
              <a:t>црну</a:t>
            </a:r>
            <a:r>
              <a:rPr lang="en-US" dirty="0" smtClean="0"/>
              <a:t> </a:t>
            </a:r>
            <a:r>
              <a:rPr lang="sr-Cyrl-CS" dirty="0" smtClean="0"/>
              <a:t>боју</a:t>
            </a:r>
            <a:r>
              <a:rPr lang="en-US" dirty="0" smtClean="0"/>
              <a:t>.</a:t>
            </a:r>
            <a:endParaRPr lang="sr-Cyrl-CS" dirty="0" smtClean="0"/>
          </a:p>
          <a:p>
            <a:pPr marL="0" indent="0" algn="just">
              <a:spcBef>
                <a:spcPts val="0"/>
              </a:spcBef>
              <a:buNone/>
            </a:pPr>
            <a:endParaRPr lang="sr-Latn-CS" dirty="0" smtClean="0"/>
          </a:p>
        </p:txBody>
      </p:sp>
      <p:sp>
        <p:nvSpPr>
          <p:cNvPr id="4" name="Rectangle 3"/>
          <p:cNvSpPr/>
          <p:nvPr/>
        </p:nvSpPr>
        <p:spPr>
          <a:xfrm>
            <a:off x="381000" y="3886200"/>
            <a:ext cx="8305800" cy="24929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sr-Cyrl-CS" sz="2600" dirty="0" smtClean="0"/>
              <a:t>Нарушавање</a:t>
            </a:r>
            <a:r>
              <a:rPr lang="en-US" sz="2600" dirty="0" smtClean="0"/>
              <a:t> </a:t>
            </a:r>
            <a:r>
              <a:rPr lang="sr-Cyrl-CS" sz="2600" dirty="0" smtClean="0"/>
              <a:t>функције</a:t>
            </a:r>
            <a:r>
              <a:rPr lang="en-US" sz="2600" dirty="0" smtClean="0"/>
              <a:t> </a:t>
            </a:r>
            <a:r>
              <a:rPr lang="sr-Cyrl-CS" sz="2600" dirty="0" smtClean="0"/>
              <a:t>крвних</a:t>
            </a:r>
            <a:r>
              <a:rPr lang="en-US" sz="2600" dirty="0" smtClean="0"/>
              <a:t> </a:t>
            </a:r>
            <a:r>
              <a:rPr lang="sr-Cyrl-CS" sz="2600" dirty="0" smtClean="0"/>
              <a:t>судова</a:t>
            </a:r>
            <a:r>
              <a:rPr lang="en-US" sz="2600" dirty="0" smtClean="0"/>
              <a:t> </a:t>
            </a:r>
            <a:r>
              <a:rPr lang="sr-Cyrl-CS" sz="2600" dirty="0" smtClean="0"/>
              <a:t>и</a:t>
            </a:r>
            <a:r>
              <a:rPr lang="en-US" sz="2600" dirty="0" smtClean="0"/>
              <a:t> </a:t>
            </a:r>
            <a:r>
              <a:rPr lang="sr-Cyrl-CS" sz="2600" dirty="0" smtClean="0"/>
              <a:t>нерава</a:t>
            </a:r>
            <a:r>
              <a:rPr lang="en-US" sz="2600" dirty="0" smtClean="0"/>
              <a:t>, </a:t>
            </a:r>
            <a:r>
              <a:rPr lang="sr-Cyrl-CS" sz="2600" dirty="0" smtClean="0"/>
              <a:t>односно</a:t>
            </a:r>
            <a:r>
              <a:rPr lang="en-US" sz="2600" dirty="0" smtClean="0"/>
              <a:t> </a:t>
            </a:r>
            <a:r>
              <a:rPr lang="sr-Cyrl-CS" sz="2600" dirty="0" smtClean="0"/>
              <a:t>прекид</a:t>
            </a:r>
            <a:r>
              <a:rPr lang="en-US" sz="2600" dirty="0" smtClean="0"/>
              <a:t> </a:t>
            </a:r>
            <a:r>
              <a:rPr lang="sr-Cyrl-CS" sz="2600" dirty="0" smtClean="0"/>
              <a:t>или</a:t>
            </a:r>
            <a:r>
              <a:rPr lang="en-US" sz="2600" dirty="0" smtClean="0"/>
              <a:t> </a:t>
            </a:r>
            <a:r>
              <a:rPr lang="sr-Cyrl-CS" sz="2600" dirty="0" smtClean="0"/>
              <a:t>недовољан</a:t>
            </a:r>
            <a:r>
              <a:rPr lang="en-US" sz="2600" dirty="0" smtClean="0"/>
              <a:t> </a:t>
            </a:r>
            <a:r>
              <a:rPr lang="sr-Cyrl-CS" sz="2600" dirty="0" smtClean="0"/>
              <a:t>довод</a:t>
            </a:r>
            <a:r>
              <a:rPr lang="en-US" sz="2600" dirty="0" smtClean="0"/>
              <a:t> </a:t>
            </a:r>
            <a:r>
              <a:rPr lang="sr-Cyrl-CS" sz="2600" dirty="0" smtClean="0"/>
              <a:t>крви</a:t>
            </a:r>
            <a:r>
              <a:rPr lang="en-US" sz="2600" dirty="0" smtClean="0"/>
              <a:t> </a:t>
            </a:r>
            <a:r>
              <a:rPr lang="sr-Cyrl-CS" sz="2600" dirty="0" smtClean="0"/>
              <a:t>у</a:t>
            </a:r>
            <a:r>
              <a:rPr lang="en-US" sz="2600" dirty="0" smtClean="0"/>
              <a:t> </a:t>
            </a:r>
            <a:r>
              <a:rPr lang="sr-Cyrl-CS" sz="2600" dirty="0" smtClean="0"/>
              <a:t>ткиво</a:t>
            </a:r>
            <a:r>
              <a:rPr lang="en-US" sz="2600" dirty="0" smtClean="0"/>
              <a:t> </a:t>
            </a:r>
            <a:r>
              <a:rPr lang="sr-Cyrl-CS" sz="2600" dirty="0" smtClean="0"/>
              <a:t>може</a:t>
            </a:r>
            <a:r>
              <a:rPr lang="en-US" sz="2600" dirty="0" smtClean="0"/>
              <a:t> </a:t>
            </a:r>
            <a:r>
              <a:rPr lang="sr-Cyrl-CS" sz="2600" dirty="0" smtClean="0"/>
              <a:t>прерасти</a:t>
            </a:r>
            <a:r>
              <a:rPr lang="en-US" sz="2600" dirty="0" smtClean="0"/>
              <a:t> </a:t>
            </a:r>
            <a:r>
              <a:rPr lang="sr-Cyrl-CS" sz="2600" dirty="0" smtClean="0"/>
              <a:t>у</a:t>
            </a:r>
            <a:r>
              <a:rPr lang="en-US" sz="2600" dirty="0" smtClean="0"/>
              <a:t> </a:t>
            </a:r>
            <a:r>
              <a:rPr lang="sr-Cyrl-CS" sz="2600" dirty="0" smtClean="0"/>
              <a:t>гангренозну</a:t>
            </a:r>
            <a:r>
              <a:rPr lang="en-US" sz="2600" dirty="0" smtClean="0"/>
              <a:t> </a:t>
            </a:r>
            <a:r>
              <a:rPr lang="sr-Cyrl-CS" sz="2600" dirty="0" smtClean="0"/>
              <a:t>компликацију</a:t>
            </a:r>
            <a:r>
              <a:rPr lang="en-US" sz="2600" dirty="0" smtClean="0"/>
              <a:t>. </a:t>
            </a:r>
            <a:r>
              <a:rPr lang="sr-Cyrl-CS" sz="2600" dirty="0" smtClean="0"/>
              <a:t>Овако</a:t>
            </a:r>
            <a:r>
              <a:rPr lang="en-US" sz="2600" dirty="0" smtClean="0"/>
              <a:t> </a:t>
            </a:r>
            <a:r>
              <a:rPr lang="sr-Cyrl-CS" sz="2600" dirty="0" smtClean="0"/>
              <a:t>компромитована</a:t>
            </a:r>
            <a:r>
              <a:rPr lang="en-US" sz="2600" dirty="0" smtClean="0"/>
              <a:t> </a:t>
            </a:r>
            <a:r>
              <a:rPr lang="sr-Cyrl-CS" sz="2600" dirty="0" smtClean="0"/>
              <a:t>ткива</a:t>
            </a:r>
            <a:r>
              <a:rPr lang="en-US" sz="2600" dirty="0" smtClean="0"/>
              <a:t> </a:t>
            </a:r>
            <a:r>
              <a:rPr lang="sr-Cyrl-CS" sz="2600" dirty="0" smtClean="0"/>
              <a:t>лахко</a:t>
            </a:r>
            <a:r>
              <a:rPr lang="en-US" sz="2600" dirty="0" smtClean="0"/>
              <a:t> </a:t>
            </a:r>
            <a:r>
              <a:rPr lang="sr-Cyrl-CS" sz="2600" dirty="0" smtClean="0"/>
              <a:t>постају</a:t>
            </a:r>
            <a:r>
              <a:rPr lang="en-US" sz="2600" dirty="0" smtClean="0"/>
              <a:t> </a:t>
            </a:r>
            <a:r>
              <a:rPr lang="sr-Cyrl-CS" sz="2600" dirty="0" smtClean="0"/>
              <a:t>мета</a:t>
            </a:r>
            <a:r>
              <a:rPr lang="en-US" sz="2600" dirty="0" smtClean="0"/>
              <a:t> </a:t>
            </a:r>
            <a:r>
              <a:rPr lang="sr-Cyrl-CS" sz="2600" dirty="0" smtClean="0"/>
              <a:t>бактерија</a:t>
            </a:r>
            <a:r>
              <a:rPr lang="en-US" sz="2600" dirty="0" smtClean="0"/>
              <a:t>. </a:t>
            </a:r>
            <a:r>
              <a:rPr lang="sr-Cyrl-CS" sz="2600" dirty="0" smtClean="0"/>
              <a:t>Гангрена</a:t>
            </a:r>
            <a:r>
              <a:rPr lang="en-US" sz="2600" dirty="0" smtClean="0"/>
              <a:t> </a:t>
            </a:r>
            <a:r>
              <a:rPr lang="sr-Cyrl-CS" sz="2600" dirty="0" smtClean="0"/>
              <a:t>може</a:t>
            </a:r>
            <a:r>
              <a:rPr lang="en-US" sz="2600" dirty="0" smtClean="0"/>
              <a:t> </a:t>
            </a:r>
            <a:r>
              <a:rPr lang="sr-Cyrl-CS" sz="2600" dirty="0" smtClean="0"/>
              <a:t>захватити</a:t>
            </a:r>
            <a:r>
              <a:rPr lang="en-US" sz="2600" dirty="0" smtClean="0"/>
              <a:t> </a:t>
            </a:r>
            <a:r>
              <a:rPr lang="sr-Cyrl-CS" sz="2600" dirty="0" smtClean="0"/>
              <a:t>било</a:t>
            </a:r>
            <a:r>
              <a:rPr lang="en-US" sz="2600" dirty="0" smtClean="0"/>
              <a:t> </a:t>
            </a:r>
            <a:r>
              <a:rPr lang="sr-Cyrl-CS" sz="2600" dirty="0" smtClean="0"/>
              <a:t>који</a:t>
            </a:r>
            <a:r>
              <a:rPr lang="en-US" sz="2600" dirty="0" smtClean="0"/>
              <a:t> </a:t>
            </a:r>
            <a:r>
              <a:rPr lang="sr-Cyrl-CS" sz="2600" dirty="0" smtClean="0"/>
              <a:t>део</a:t>
            </a:r>
            <a:r>
              <a:rPr lang="en-US" sz="2600" dirty="0" smtClean="0"/>
              <a:t> </a:t>
            </a:r>
            <a:r>
              <a:rPr lang="sr-Cyrl-CS" sz="2600" dirty="0" smtClean="0"/>
              <a:t>организма</a:t>
            </a:r>
            <a:r>
              <a:rPr lang="sr-Latn-CS" sz="2600" dirty="0" smtClean="0"/>
              <a:t>,</a:t>
            </a:r>
            <a:r>
              <a:rPr lang="en-US" sz="2600" dirty="0" smtClean="0"/>
              <a:t> </a:t>
            </a:r>
            <a:r>
              <a:rPr lang="sr-Cyrl-CS" sz="2600" dirty="0" smtClean="0"/>
              <a:t>а</a:t>
            </a:r>
            <a:r>
              <a:rPr lang="en-US" sz="2600" dirty="0" smtClean="0"/>
              <a:t> </a:t>
            </a:r>
            <a:r>
              <a:rPr lang="sr-Cyrl-CS" sz="2600" dirty="0" smtClean="0"/>
              <a:t>најчешће</a:t>
            </a:r>
            <a:r>
              <a:rPr lang="en-US" sz="2600" dirty="0" smtClean="0"/>
              <a:t> </a:t>
            </a:r>
            <a:r>
              <a:rPr lang="sr-Cyrl-CS" sz="2600" dirty="0" smtClean="0"/>
              <a:t>су</a:t>
            </a:r>
            <a:r>
              <a:rPr lang="en-US" sz="2600" dirty="0" smtClean="0"/>
              <a:t> </a:t>
            </a:r>
            <a:r>
              <a:rPr lang="sr-Cyrl-CS" sz="2600" dirty="0" smtClean="0"/>
              <a:t>то</a:t>
            </a:r>
            <a:r>
              <a:rPr lang="en-US" sz="2600" dirty="0" smtClean="0"/>
              <a:t> </a:t>
            </a:r>
            <a:r>
              <a:rPr lang="sr-Cyrl-CS" sz="2600" dirty="0" smtClean="0"/>
              <a:t>доњи</a:t>
            </a:r>
            <a:r>
              <a:rPr lang="en-US" sz="2600" dirty="0" smtClean="0"/>
              <a:t> </a:t>
            </a:r>
            <a:r>
              <a:rPr lang="sr-Cyrl-CS" sz="2600" dirty="0" smtClean="0"/>
              <a:t>екстремитети</a:t>
            </a:r>
            <a:r>
              <a:rPr lang="sr-Latn-CS" sz="2600" dirty="0" smtClean="0"/>
              <a:t>.</a:t>
            </a:r>
            <a:r>
              <a:rPr lang="en-US" sz="2600" dirty="0" smtClean="0"/>
              <a:t>. </a:t>
            </a:r>
            <a:endParaRPr lang="en-US" sz="26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8AEBBE-C661-47F7-B233-750F10083509}" type="slidenum">
              <a:rPr lang="en-US" smtClean="0"/>
              <a:pPr/>
              <a:t>8</a:t>
            </a:fld>
            <a:endParaRPr lang="en-US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457200"/>
            <a:ext cx="8229600" cy="1143000"/>
          </a:xfrm>
        </p:spPr>
        <p:txBody>
          <a:bodyPr>
            <a:normAutofit/>
          </a:bodyPr>
          <a:lstStyle/>
          <a:p>
            <a:r>
              <a:rPr lang="sr-Cyrl-CS" sz="3600" b="1" dirty="0" smtClean="0"/>
              <a:t>Подела</a:t>
            </a:r>
            <a:r>
              <a:rPr lang="sr-Latn-CS" sz="3600" b="1" dirty="0" smtClean="0"/>
              <a:t> </a:t>
            </a:r>
            <a:r>
              <a:rPr lang="sr-Cyrl-CS" sz="3600" b="1" dirty="0" smtClean="0"/>
              <a:t>гангрене</a:t>
            </a:r>
            <a:r>
              <a:rPr lang="sr-Latn-CS" sz="3600" b="1" dirty="0" smtClean="0"/>
              <a:t>:</a:t>
            </a:r>
            <a:endParaRPr lang="en-US" sz="36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sr-Cyrl-CS" b="1" dirty="0" smtClean="0"/>
              <a:t>Према</a:t>
            </a:r>
            <a:r>
              <a:rPr lang="sr-Latn-CS" b="1" dirty="0" smtClean="0"/>
              <a:t> </a:t>
            </a:r>
            <a:r>
              <a:rPr lang="sr-Cyrl-CS" b="1" dirty="0" smtClean="0"/>
              <a:t>клиничком</a:t>
            </a:r>
            <a:r>
              <a:rPr lang="sr-Latn-CS" b="1" dirty="0" smtClean="0"/>
              <a:t> </a:t>
            </a:r>
            <a:r>
              <a:rPr lang="sr-Cyrl-CS" b="1" dirty="0" smtClean="0"/>
              <a:t>току</a:t>
            </a:r>
            <a:r>
              <a:rPr lang="sr-Latn-CS" b="1" dirty="0" smtClean="0"/>
              <a:t>, </a:t>
            </a:r>
            <a:r>
              <a:rPr lang="sr-Cyrl-CS" b="1" dirty="0" smtClean="0"/>
              <a:t>гангрена</a:t>
            </a:r>
            <a:r>
              <a:rPr lang="sr-Latn-CS" b="1" dirty="0" smtClean="0"/>
              <a:t> </a:t>
            </a:r>
            <a:r>
              <a:rPr lang="sr-Cyrl-CS" b="1" dirty="0" smtClean="0"/>
              <a:t>се</a:t>
            </a:r>
            <a:r>
              <a:rPr lang="sr-Latn-CS" b="1" dirty="0" smtClean="0"/>
              <a:t> </a:t>
            </a:r>
            <a:r>
              <a:rPr lang="sr-Cyrl-CS" b="1" dirty="0" smtClean="0"/>
              <a:t>дели</a:t>
            </a:r>
            <a:r>
              <a:rPr lang="sr-Latn-CS" b="1" dirty="0" smtClean="0"/>
              <a:t> </a:t>
            </a:r>
            <a:r>
              <a:rPr lang="sr-Cyrl-CS" b="1" dirty="0" smtClean="0"/>
              <a:t>на</a:t>
            </a:r>
            <a:r>
              <a:rPr lang="sr-Latn-CS" b="1" dirty="0" smtClean="0"/>
              <a:t>:</a:t>
            </a:r>
          </a:p>
          <a:p>
            <a:pPr marL="0" indent="457200">
              <a:spcBef>
                <a:spcPts val="0"/>
              </a:spcBef>
              <a:buFont typeface="Wingdings" pitchFamily="2" charset="2"/>
              <a:buChar char="q"/>
            </a:pPr>
            <a:r>
              <a:rPr lang="sr-Cyrl-CS" spc="300" dirty="0" smtClean="0"/>
              <a:t>Суву</a:t>
            </a:r>
            <a:r>
              <a:rPr lang="sr-Latn-CS" spc="300" dirty="0" smtClean="0"/>
              <a:t> </a:t>
            </a:r>
            <a:r>
              <a:rPr lang="sr-Cyrl-CS" spc="300" dirty="0" smtClean="0"/>
              <a:t> гангрену  и </a:t>
            </a:r>
            <a:endParaRPr lang="sr-Latn-CS" spc="300" dirty="0" smtClean="0"/>
          </a:p>
          <a:p>
            <a:pPr marL="0" indent="457200">
              <a:spcBef>
                <a:spcPts val="0"/>
              </a:spcBef>
              <a:buFont typeface="Wingdings" pitchFamily="2" charset="2"/>
              <a:buChar char="q"/>
            </a:pPr>
            <a:r>
              <a:rPr lang="sr-Cyrl-CS" spc="300" dirty="0" smtClean="0"/>
              <a:t>Влажну</a:t>
            </a:r>
            <a:r>
              <a:rPr lang="sr-Latn-CS" spc="300" dirty="0" smtClean="0"/>
              <a:t> </a:t>
            </a:r>
            <a:r>
              <a:rPr lang="sr-Cyrl-CS" spc="300" dirty="0" smtClean="0"/>
              <a:t> гангрену</a:t>
            </a:r>
            <a:endParaRPr lang="en-US" spc="300" dirty="0"/>
          </a:p>
        </p:txBody>
      </p:sp>
      <p:pic>
        <p:nvPicPr>
          <p:cNvPr id="4" name="Picture 3" descr="300px-GangreneFoot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5400" y="3429000"/>
            <a:ext cx="2971800" cy="2724150"/>
          </a:xfrm>
          <a:prstGeom prst="rect">
            <a:avLst/>
          </a:prstGeom>
        </p:spPr>
      </p:pic>
      <p:pic>
        <p:nvPicPr>
          <p:cNvPr id="5" name="Picture 4" descr="vlazna_gangrena.jp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800600" y="3429000"/>
            <a:ext cx="3429000" cy="27432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295400" y="6324600"/>
            <a:ext cx="3048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Cyrl-CS" dirty="0" smtClean="0"/>
              <a:t>Сува гангрена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5105400" y="6248400"/>
            <a:ext cx="3048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Cyrl-CS" dirty="0" smtClean="0"/>
              <a:t>Влажна гангрена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8AEBBE-C661-47F7-B233-750F10083509}" type="slidenum">
              <a:rPr lang="en-US" smtClean="0"/>
              <a:pPr/>
              <a:t>9</a:t>
            </a:fld>
            <a:endParaRPr lang="en-US" dirty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Origin">
      <a:dk1>
        <a:sysClr val="windowText" lastClr="000000"/>
      </a:dk1>
      <a:lt1>
        <a:sysClr val="window" lastClr="FFFFFF"/>
      </a:lt1>
      <a:dk2>
        <a:srgbClr val="464653"/>
      </a:dk2>
      <a:lt2>
        <a:srgbClr val="DDE9EC"/>
      </a:lt2>
      <a:accent1>
        <a:srgbClr val="727CA3"/>
      </a:accent1>
      <a:accent2>
        <a:srgbClr val="9FB8CD"/>
      </a:accent2>
      <a:accent3>
        <a:srgbClr val="D2DA7A"/>
      </a:accent3>
      <a:accent4>
        <a:srgbClr val="FADA7A"/>
      </a:accent4>
      <a:accent5>
        <a:srgbClr val="B88472"/>
      </a:accent5>
      <a:accent6>
        <a:srgbClr val="8E736A"/>
      </a:accent6>
      <a:hlink>
        <a:srgbClr val="B292CA"/>
      </a:hlink>
      <a:folHlink>
        <a:srgbClr val="6B568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2095</TotalTime>
  <Words>1817</Words>
  <Application>Microsoft Office PowerPoint</Application>
  <PresentationFormat>On-screen Show (4:3)</PresentationFormat>
  <Paragraphs>173</Paragraphs>
  <Slides>27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4" baseType="lpstr">
      <vt:lpstr>Arial</vt:lpstr>
      <vt:lpstr>Calibri</vt:lpstr>
      <vt:lpstr>Constantia</vt:lpstr>
      <vt:lpstr>Times New Roman</vt:lpstr>
      <vt:lpstr>Wingdings</vt:lpstr>
      <vt:lpstr>Wingdings 2</vt:lpstr>
      <vt:lpstr>Flow</vt:lpstr>
      <vt:lpstr>     </vt:lpstr>
      <vt:lpstr>1. Ампутације и узроци ампутација</vt:lpstr>
      <vt:lpstr>2. Болести као утзроци ампутација</vt:lpstr>
      <vt:lpstr>Тромбангитис облитеранс  (Бигерова болест)</vt:lpstr>
      <vt:lpstr>Симптоми и знаци Биргерове болести су:</vt:lpstr>
      <vt:lpstr>Облитерирајући артериосклеротични ендартеритис </vt:lpstr>
      <vt:lpstr>PowerPoint Presentation</vt:lpstr>
      <vt:lpstr>Циркулациона гангрена</vt:lpstr>
      <vt:lpstr>Подела гангрене:</vt:lpstr>
      <vt:lpstr>Сува гангрена</vt:lpstr>
      <vt:lpstr>Влажна гангрена</vt:lpstr>
      <vt:lpstr>Шећерна болест</vt:lpstr>
      <vt:lpstr>3. Траума као узрок ампутације</vt:lpstr>
      <vt:lpstr>Конгениталне малформације</vt:lpstr>
      <vt:lpstr>4. АМПУТАЦИЈА  И ТЕХНИКЕ АПМПУТАЦИЈА</vt:lpstr>
      <vt:lpstr>PowerPoint Presentation</vt:lpstr>
      <vt:lpstr>PowerPoint Presentation</vt:lpstr>
      <vt:lpstr>ТЕХНИКЕ АМПУТАЦИЈЕ</vt:lpstr>
      <vt:lpstr>Рохемптон техника</vt:lpstr>
      <vt:lpstr>PowerPoint Presentation</vt:lpstr>
      <vt:lpstr>Остеомиопастична техника</vt:lpstr>
      <vt:lpstr>PowerPoint Presentation</vt:lpstr>
      <vt:lpstr>PowerPoint Presentation</vt:lpstr>
      <vt:lpstr>Миопластична техника</vt:lpstr>
      <vt:lpstr>Техника ампутације са миодезом</vt:lpstr>
      <vt:lpstr>Вајсова техника протетисања</vt:lpstr>
      <vt:lpstr>ХВАЛА НА ПАЖЊИ!</vt:lpstr>
    </vt:vector>
  </TitlesOfParts>
  <Company>dom zdravlja nis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   </dc:title>
  <dc:creator>Danijela Nesic</dc:creator>
  <cp:lastModifiedBy>korisnik</cp:lastModifiedBy>
  <cp:revision>149</cp:revision>
  <dcterms:created xsi:type="dcterms:W3CDTF">2019-02-14T06:07:16Z</dcterms:created>
  <dcterms:modified xsi:type="dcterms:W3CDTF">2019-05-15T08:32:18Z</dcterms:modified>
</cp:coreProperties>
</file>