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60" r:id="rId2"/>
    <p:sldId id="265" r:id="rId3"/>
    <p:sldId id="279" r:id="rId4"/>
    <p:sldId id="278" r:id="rId5"/>
    <p:sldId id="277" r:id="rId6"/>
    <p:sldId id="276" r:id="rId7"/>
    <p:sldId id="275" r:id="rId8"/>
    <p:sldId id="327" r:id="rId9"/>
    <p:sldId id="274" r:id="rId10"/>
    <p:sldId id="328" r:id="rId11"/>
    <p:sldId id="273" r:id="rId12"/>
    <p:sldId id="272" r:id="rId13"/>
    <p:sldId id="271" r:id="rId14"/>
    <p:sldId id="329" r:id="rId15"/>
    <p:sldId id="270" r:id="rId16"/>
    <p:sldId id="269" r:id="rId17"/>
    <p:sldId id="268" r:id="rId18"/>
    <p:sldId id="267" r:id="rId19"/>
    <p:sldId id="266" r:id="rId20"/>
    <p:sldId id="285" r:id="rId21"/>
    <p:sldId id="284" r:id="rId22"/>
    <p:sldId id="330" r:id="rId23"/>
    <p:sldId id="280" r:id="rId24"/>
    <p:sldId id="283" r:id="rId25"/>
    <p:sldId id="282" r:id="rId26"/>
    <p:sldId id="281" r:id="rId27"/>
    <p:sldId id="290" r:id="rId28"/>
    <p:sldId id="289" r:id="rId29"/>
    <p:sldId id="288" r:id="rId30"/>
    <p:sldId id="287" r:id="rId31"/>
    <p:sldId id="286" r:id="rId32"/>
    <p:sldId id="295" r:id="rId33"/>
    <p:sldId id="33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0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AA9"/>
    <a:srgbClr val="D0E4E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101" d="100"/>
          <a:sy n="101" d="100"/>
        </p:scale>
        <p:origin x="1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CS" smtClean="0"/>
              <a:t>ОРТОТИКА И ПРОТЕТИКА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B5A4-07B1-4402-81EC-DB8F5E14F02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604C-5187-40F3-BA76-13E7CE9AC5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7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CS" smtClean="0"/>
              <a:t>ОРТОТИКА И ПРОТЕТИКА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426A-AA48-4390-BA26-57C576604DF0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60E1-96F2-4471-9FEA-479129D03D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68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1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60E1-96F2-4471-9FEA-479129D03D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8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7DFC-A83F-45B8-ACDC-B675F1096EAC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C9BB-CF2C-4F5C-A58D-F06B8D47BB56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2012-EF1B-42C4-A1BE-8C39D4C02238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09DA-0ACE-4CEF-845C-32A92EB4069E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6FC-9511-4D1F-B71D-EFB8334EDB95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3FCF-16E0-4058-8EA6-7596529FCE1D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AC88-AA83-45DE-B5F5-0A9F681483A7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1159-B3BC-4E99-B270-CEC22699E6C3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D580-D0EF-469A-B452-1D15BD10F80F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0D15-5FBB-4D30-AD2C-DCB8771707B7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68C-7B6E-4C95-BA04-B62ED5392785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CD194-F27C-4041-8943-696AAFF59977}" type="datetime1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1107460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 smtClean="0"/>
              <a:t>НАСТАВНИ</a:t>
            </a:r>
            <a:r>
              <a:rPr lang="en-US" sz="2800" b="1" dirty="0" smtClean="0"/>
              <a:t> </a:t>
            </a:r>
            <a:r>
              <a:rPr lang="sr-Cyrl-CS" sz="2800" b="1" dirty="0" smtClean="0"/>
              <a:t>ПРЕДМЕТ</a:t>
            </a:r>
            <a:r>
              <a:rPr lang="en-US" sz="2800" b="1" dirty="0" smtClean="0"/>
              <a:t>-</a:t>
            </a:r>
            <a:r>
              <a:rPr lang="sr-Cyrl-CS" sz="2800" b="1" dirty="0" smtClean="0"/>
              <a:t>ПРОТЕТИКА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И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ОРТОТИКА</a:t>
            </a:r>
            <a:endParaRPr lang="en-US" sz="2800" b="1" dirty="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81000" y="1828800"/>
            <a:ext cx="8305800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/>
              <a:t>Предавање</a:t>
            </a:r>
            <a:r>
              <a:rPr lang="en-US" sz="2800" b="1" dirty="0" smtClean="0"/>
              <a:t> </a:t>
            </a:r>
            <a:r>
              <a:rPr lang="sr-Latn-CS" sz="2800" b="1" dirty="0" smtClean="0"/>
              <a:t>III</a:t>
            </a:r>
            <a:endParaRPr lang="en-US" sz="2800" b="1" dirty="0" smtClean="0"/>
          </a:p>
          <a:p>
            <a:pPr algn="ctr"/>
            <a:r>
              <a:rPr lang="ru-RU" sz="2800" dirty="0" smtClean="0"/>
              <a:t>Нивои ампутације екстремитета, ампутације горњег екстремитета, ампутације доњег екстремитета.</a:t>
            </a: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10000"/>
            <a:ext cx="3352800" cy="20116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981200" y="601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 smtClean="0">
                <a:solidFill>
                  <a:srgbClr val="002060"/>
                </a:solidFill>
              </a:rPr>
              <a:t>проф.др Милорад Јеркан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2400"/>
            <a:ext cx="5105400" cy="5846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16958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Слика – Нивои ампутације у горњем екстремитету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2261"/>
            <a:ext cx="8153400" cy="23605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sr-Cyrl-RS" b="1" dirty="0" smtClean="0">
                <a:solidFill>
                  <a:srgbClr val="FF0000"/>
                </a:solidFill>
              </a:rPr>
              <a:t>Дезартикулација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лакта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dirty="0" smtClean="0"/>
              <a:t>За</a:t>
            </a:r>
            <a:r>
              <a:rPr lang="en-US" sz="2400" dirty="0" smtClean="0"/>
              <a:t> </a:t>
            </a:r>
            <a:r>
              <a:rPr lang="sr-Cyrl-RS" sz="2400" dirty="0" smtClean="0"/>
              <a:t>разлику</a:t>
            </a:r>
            <a:r>
              <a:rPr lang="en-US" sz="2400" dirty="0" smtClean="0"/>
              <a:t> </a:t>
            </a:r>
            <a:r>
              <a:rPr lang="sr-Cyrl-RS" sz="2400" dirty="0" smtClean="0"/>
              <a:t>од</a:t>
            </a:r>
            <a:r>
              <a:rPr lang="en-US" sz="2400" dirty="0" smtClean="0"/>
              <a:t> </a:t>
            </a:r>
            <a:r>
              <a:rPr lang="sr-Cyrl-RS" sz="2400" dirty="0" smtClean="0"/>
              <a:t>надлактних</a:t>
            </a:r>
            <a:r>
              <a:rPr lang="en-US" sz="2400" dirty="0" smtClean="0"/>
              <a:t> </a:t>
            </a:r>
            <a:r>
              <a:rPr lang="sr-Cyrl-RS" sz="2400" dirty="0" smtClean="0"/>
              <a:t>ампутација</a:t>
            </a:r>
            <a:r>
              <a:rPr lang="en-US" sz="2400" dirty="0" smtClean="0"/>
              <a:t>, </a:t>
            </a:r>
            <a:r>
              <a:rPr lang="sr-Cyrl-RS" sz="2400" dirty="0" smtClean="0"/>
              <a:t>код</a:t>
            </a:r>
            <a:r>
              <a:rPr lang="en-US" sz="2400" dirty="0" smtClean="0"/>
              <a:t> </a:t>
            </a:r>
            <a:r>
              <a:rPr lang="sr-Cyrl-RS" sz="2400" dirty="0" smtClean="0"/>
              <a:t>примене</a:t>
            </a:r>
            <a:r>
              <a:rPr lang="en-US" sz="2400" dirty="0" smtClean="0"/>
              <a:t> </a:t>
            </a:r>
            <a:r>
              <a:rPr lang="sr-Cyrl-RS" sz="2400" dirty="0" smtClean="0"/>
              <a:t>дезартрикулационих</a:t>
            </a:r>
            <a:r>
              <a:rPr lang="en-US" sz="2400" dirty="0" smtClean="0"/>
              <a:t> </a:t>
            </a:r>
            <a:r>
              <a:rPr lang="sr-Cyrl-RS" sz="2400" dirty="0" smtClean="0"/>
              <a:t>техника</a:t>
            </a:r>
            <a:r>
              <a:rPr lang="en-US" sz="2400" dirty="0" smtClean="0"/>
              <a:t> </a:t>
            </a:r>
            <a:r>
              <a:rPr lang="sr-Cyrl-RS" sz="2400" dirty="0" smtClean="0"/>
              <a:t>остаје</a:t>
            </a:r>
            <a:r>
              <a:rPr lang="en-US" sz="2400" dirty="0" smtClean="0"/>
              <a:t> </a:t>
            </a:r>
            <a:r>
              <a:rPr lang="sr-Cyrl-RS" sz="2400" dirty="0" smtClean="0"/>
              <a:t>дужи</a:t>
            </a:r>
            <a:r>
              <a:rPr lang="en-US" sz="2400" dirty="0" smtClean="0"/>
              <a:t> </a:t>
            </a:r>
            <a:r>
              <a:rPr lang="sr-Cyrl-RS" sz="2400" dirty="0" smtClean="0"/>
              <a:t>надлактни</a:t>
            </a:r>
            <a:r>
              <a:rPr lang="en-US" sz="2400" dirty="0" smtClean="0"/>
              <a:t> </a:t>
            </a:r>
            <a:r>
              <a:rPr lang="sr-Cyrl-RS" sz="2400" dirty="0" smtClean="0"/>
              <a:t>део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3" t="-4272" r="30764" b="-1"/>
          <a:stretch/>
        </p:blipFill>
        <p:spPr>
          <a:xfrm>
            <a:off x="5642343" y="2685294"/>
            <a:ext cx="2667001" cy="3952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200400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/>
              <a:t>У</a:t>
            </a:r>
            <a:r>
              <a:rPr lang="en-US" sz="2400" b="1" dirty="0"/>
              <a:t> </a:t>
            </a:r>
            <a:r>
              <a:rPr lang="sr-Cyrl-RS" sz="2400" b="1" dirty="0"/>
              <a:t>овој</a:t>
            </a:r>
            <a:r>
              <a:rPr lang="en-US" sz="2400" b="1" dirty="0"/>
              <a:t> </a:t>
            </a:r>
            <a:r>
              <a:rPr lang="sr-Cyrl-RS" sz="2400" b="1" dirty="0"/>
              <a:t>врсти</a:t>
            </a:r>
            <a:r>
              <a:rPr lang="en-US" sz="2400" b="1" dirty="0"/>
              <a:t> </a:t>
            </a:r>
            <a:r>
              <a:rPr lang="sr-Cyrl-RS" sz="2400" b="1" dirty="0"/>
              <a:t>ампутације</a:t>
            </a:r>
            <a:r>
              <a:rPr lang="en-US" sz="2400" b="1" dirty="0"/>
              <a:t> </a:t>
            </a:r>
            <a:r>
              <a:rPr lang="sr-Cyrl-RS" sz="2400" b="1" dirty="0"/>
              <a:t>се</a:t>
            </a:r>
            <a:r>
              <a:rPr lang="en-US" sz="2400" b="1" dirty="0"/>
              <a:t> </a:t>
            </a:r>
            <a:r>
              <a:rPr lang="sr-Cyrl-RS" sz="2400" b="1" dirty="0"/>
              <a:t>применом</a:t>
            </a:r>
            <a:r>
              <a:rPr lang="en-US" sz="2400" b="1" dirty="0"/>
              <a:t> </a:t>
            </a:r>
            <a:r>
              <a:rPr lang="sr-Cyrl-RS" sz="2400" b="1" dirty="0"/>
              <a:t>миопластичне</a:t>
            </a:r>
            <a:r>
              <a:rPr lang="en-US" sz="2400" b="1" dirty="0"/>
              <a:t> </a:t>
            </a:r>
            <a:r>
              <a:rPr lang="sr-Cyrl-RS" sz="2400" b="1" dirty="0"/>
              <a:t>или</a:t>
            </a:r>
            <a:r>
              <a:rPr lang="en-US" sz="2400" b="1" dirty="0"/>
              <a:t> </a:t>
            </a:r>
            <a:r>
              <a:rPr lang="sr-Cyrl-RS" sz="2400" b="1" dirty="0"/>
              <a:t>остемиопластичне</a:t>
            </a:r>
            <a:r>
              <a:rPr lang="en-US" sz="2400" b="1" dirty="0"/>
              <a:t> </a:t>
            </a:r>
            <a:r>
              <a:rPr lang="sr-Cyrl-RS" sz="2400" b="1" dirty="0"/>
              <a:t>технике</a:t>
            </a:r>
            <a:r>
              <a:rPr lang="en-US" sz="2400" b="1" dirty="0"/>
              <a:t> </a:t>
            </a:r>
            <a:r>
              <a:rPr lang="sr-Cyrl-RS" sz="2400" b="1" dirty="0"/>
              <a:t>се</a:t>
            </a:r>
            <a:r>
              <a:rPr lang="en-US" sz="2400" b="1" dirty="0"/>
              <a:t> </a:t>
            </a:r>
            <a:r>
              <a:rPr lang="sr-Cyrl-RS" sz="2400" b="1" dirty="0"/>
              <a:t>у</a:t>
            </a:r>
            <a:r>
              <a:rPr lang="en-US" sz="2400" b="1" dirty="0"/>
              <a:t> </a:t>
            </a:r>
            <a:r>
              <a:rPr lang="sr-Cyrl-RS" sz="2400" b="1" dirty="0"/>
              <a:t>нивоу</a:t>
            </a:r>
            <a:r>
              <a:rPr lang="en-US" sz="2400" b="1" dirty="0"/>
              <a:t> </a:t>
            </a:r>
            <a:r>
              <a:rPr lang="sr-Cyrl-RS" sz="2400" b="1" dirty="0"/>
              <a:t>зглоба</a:t>
            </a:r>
            <a:r>
              <a:rPr lang="en-US" sz="2400" b="1" dirty="0"/>
              <a:t> </a:t>
            </a:r>
            <a:r>
              <a:rPr lang="sr-Cyrl-RS" sz="2400" b="1" dirty="0"/>
              <a:t>лакта</a:t>
            </a:r>
            <a:r>
              <a:rPr lang="en-US" sz="2400" b="1" dirty="0"/>
              <a:t> </a:t>
            </a:r>
            <a:r>
              <a:rPr lang="sr-Cyrl-RS" sz="2400" b="1" dirty="0"/>
              <a:t>одстрани</a:t>
            </a:r>
            <a:r>
              <a:rPr lang="en-US" sz="2400" b="1" dirty="0"/>
              <a:t> </a:t>
            </a:r>
            <a:r>
              <a:rPr lang="sr-Cyrl-RS" sz="2400" b="1" dirty="0"/>
              <a:t>подлактица</a:t>
            </a:r>
            <a:r>
              <a:rPr lang="en-US" sz="2400" b="1" dirty="0"/>
              <a:t> </a:t>
            </a:r>
            <a:r>
              <a:rPr lang="sr-Cyrl-RS" sz="2400" b="1" dirty="0"/>
              <a:t>и</a:t>
            </a:r>
            <a:r>
              <a:rPr lang="en-US" sz="2400" b="1" dirty="0"/>
              <a:t> </a:t>
            </a:r>
            <a:r>
              <a:rPr lang="sr-Cyrl-RS" sz="2400" b="1" dirty="0"/>
              <a:t>шака</a:t>
            </a:r>
            <a:r>
              <a:rPr lang="en-US" sz="2400" b="1" dirty="0"/>
              <a:t>, </a:t>
            </a:r>
            <a:r>
              <a:rPr lang="sr-Cyrl-RS" sz="2400" b="1" dirty="0"/>
              <a:t>након</a:t>
            </a:r>
            <a:r>
              <a:rPr lang="en-US" sz="2400" b="1" dirty="0"/>
              <a:t> </a:t>
            </a:r>
            <a:r>
              <a:rPr lang="sr-Cyrl-RS" sz="2400" b="1" dirty="0"/>
              <a:t>чега</a:t>
            </a:r>
            <a:r>
              <a:rPr lang="en-US" sz="2400" b="1" dirty="0"/>
              <a:t> </a:t>
            </a:r>
            <a:r>
              <a:rPr lang="sr-Cyrl-RS" sz="2400" b="1" dirty="0"/>
              <a:t>следи</a:t>
            </a:r>
            <a:r>
              <a:rPr lang="en-US" sz="2400" b="1" dirty="0"/>
              <a:t> </a:t>
            </a:r>
            <a:r>
              <a:rPr lang="sr-Cyrl-RS" sz="2400" b="1" dirty="0"/>
              <a:t>рехабилитациони</a:t>
            </a:r>
            <a:r>
              <a:rPr lang="en-US" sz="2400" b="1" dirty="0"/>
              <a:t> </a:t>
            </a:r>
            <a:r>
              <a:rPr lang="sr-Cyrl-RS" sz="2400" b="1" dirty="0"/>
              <a:t>третман</a:t>
            </a:r>
            <a:r>
              <a:rPr lang="en-US" sz="2400" b="1" dirty="0"/>
              <a:t> </a:t>
            </a:r>
            <a:r>
              <a:rPr lang="sr-Cyrl-RS" sz="2400" b="1" dirty="0"/>
              <a:t>до</a:t>
            </a:r>
            <a:r>
              <a:rPr lang="en-US" sz="2400" b="1" dirty="0"/>
              <a:t> </a:t>
            </a:r>
            <a:r>
              <a:rPr lang="sr-Cyrl-RS" sz="2400" b="1" dirty="0"/>
              <a:t>добијања</a:t>
            </a:r>
            <a:r>
              <a:rPr lang="en-US" sz="2400" b="1" dirty="0"/>
              <a:t> </a:t>
            </a:r>
            <a:r>
              <a:rPr lang="sr-Cyrl-RS" sz="2400" b="1" dirty="0"/>
              <a:t>протезе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153400" cy="59311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подлактице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Ова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ампутација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ради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најчешће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услед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повреда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овом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нивоу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или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нивоу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шаке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томе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ради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миопластичном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техником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што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је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могуће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дисталније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При</a:t>
            </a:r>
            <a:r>
              <a:rPr lang="en-US" b="1" dirty="0" smtClean="0"/>
              <a:t> </a:t>
            </a:r>
            <a:r>
              <a:rPr lang="sr-Cyrl-RS" b="1" dirty="0" smtClean="0"/>
              <a:t>томе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радијус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улна</a:t>
            </a:r>
            <a:r>
              <a:rPr lang="en-US" b="1" dirty="0" smtClean="0"/>
              <a:t> </a:t>
            </a:r>
            <a:r>
              <a:rPr lang="sr-Cyrl-RS" b="1" dirty="0" smtClean="0"/>
              <a:t>пресецају</a:t>
            </a:r>
            <a:r>
              <a:rPr lang="en-US" b="1" dirty="0" smtClean="0"/>
              <a:t> </a:t>
            </a:r>
            <a:r>
              <a:rPr lang="sr-Cyrl-RS" b="1" dirty="0" smtClean="0"/>
              <a:t>на</a:t>
            </a:r>
            <a:r>
              <a:rPr lang="en-US" b="1" dirty="0" smtClean="0"/>
              <a:t> </a:t>
            </a:r>
            <a:r>
              <a:rPr lang="sr-Cyrl-RS" b="1" dirty="0" smtClean="0"/>
              <a:t>истом</a:t>
            </a:r>
            <a:r>
              <a:rPr lang="en-US" b="1" dirty="0" smtClean="0"/>
              <a:t> </a:t>
            </a:r>
            <a:r>
              <a:rPr lang="sr-Cyrl-RS" b="1" dirty="0" smtClean="0"/>
              <a:t>новоу</a:t>
            </a:r>
            <a:r>
              <a:rPr lang="en-US" b="1" dirty="0" smtClean="0"/>
              <a:t>, </a:t>
            </a:r>
            <a:r>
              <a:rPr lang="sr-Cyrl-RS" b="1" dirty="0" smtClean="0"/>
              <a:t>а</a:t>
            </a:r>
            <a:r>
              <a:rPr lang="en-US" b="1" dirty="0" smtClean="0"/>
              <a:t> </a:t>
            </a:r>
            <a:r>
              <a:rPr lang="sr-Cyrl-RS" b="1" dirty="0" smtClean="0"/>
              <a:t>мишићи</a:t>
            </a:r>
            <a:r>
              <a:rPr lang="en-US" b="1" dirty="0" smtClean="0"/>
              <a:t> </a:t>
            </a:r>
            <a:r>
              <a:rPr lang="sr-Cyrl-RS" b="1" dirty="0" smtClean="0"/>
              <a:t>антагонисти</a:t>
            </a:r>
            <a:r>
              <a:rPr lang="en-US" b="1" dirty="0" smtClean="0"/>
              <a:t> </a:t>
            </a:r>
            <a:r>
              <a:rPr lang="sr-Cyrl-RS" b="1" dirty="0" smtClean="0"/>
              <a:t>зашивају</a:t>
            </a:r>
            <a:r>
              <a:rPr lang="en-US" b="1" dirty="0" smtClean="0"/>
              <a:t> </a:t>
            </a:r>
            <a:r>
              <a:rPr lang="sr-Cyrl-RS" b="1" dirty="0" smtClean="0"/>
              <a:t>преко</a:t>
            </a:r>
            <a:r>
              <a:rPr lang="en-US" b="1" dirty="0" smtClean="0"/>
              <a:t> </a:t>
            </a:r>
            <a:r>
              <a:rPr lang="sr-Cyrl-RS" b="1" dirty="0" smtClean="0"/>
              <a:t>коштаног</a:t>
            </a:r>
            <a:r>
              <a:rPr lang="en-US" b="1" dirty="0" smtClean="0"/>
              <a:t> </a:t>
            </a:r>
            <a:r>
              <a:rPr lang="sr-Cyrl-RS" b="1" dirty="0" smtClean="0"/>
              <a:t>патрљка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помоћу</a:t>
            </a:r>
            <a:r>
              <a:rPr lang="en-US" b="1" dirty="0" smtClean="0"/>
              <a:t> </a:t>
            </a:r>
            <a:r>
              <a:rPr lang="sr-Cyrl-RS" b="1" dirty="0" smtClean="0"/>
              <a:t>остеомиопластике</a:t>
            </a:r>
            <a:r>
              <a:rPr lang="en-US" b="1" dirty="0" smtClean="0"/>
              <a:t> </a:t>
            </a:r>
            <a:r>
              <a:rPr lang="sr-Cyrl-RS" b="1" dirty="0" smtClean="0"/>
              <a:t>припоје</a:t>
            </a:r>
            <a:r>
              <a:rPr lang="en-US" b="1" dirty="0" smtClean="0"/>
              <a:t> </a:t>
            </a:r>
            <a:r>
              <a:rPr lang="sr-Cyrl-RS" b="1" dirty="0" smtClean="0"/>
              <a:t>костима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Уколико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ова</a:t>
            </a:r>
            <a:r>
              <a:rPr lang="en-US" dirty="0" smtClean="0"/>
              <a:t> </a:t>
            </a:r>
            <a:r>
              <a:rPr lang="sr-Cyrl-RS" dirty="0" smtClean="0"/>
              <a:t>ампутација</a:t>
            </a:r>
            <a:r>
              <a:rPr lang="en-US" dirty="0" smtClean="0"/>
              <a:t> </a:t>
            </a:r>
            <a:r>
              <a:rPr lang="sr-Cyrl-RS" dirty="0" smtClean="0"/>
              <a:t>одрађена</a:t>
            </a:r>
            <a:r>
              <a:rPr lang="en-US" dirty="0" smtClean="0"/>
              <a:t> </a:t>
            </a:r>
            <a:r>
              <a:rPr lang="sr-Cyrl-RS" dirty="0" smtClean="0"/>
              <a:t>високо</a:t>
            </a:r>
            <a:r>
              <a:rPr lang="en-US" dirty="0" smtClean="0"/>
              <a:t>, </a:t>
            </a:r>
            <a:r>
              <a:rPr lang="sr-Cyrl-RS" dirty="0" smtClean="0"/>
              <a:t>при</a:t>
            </a:r>
            <a:r>
              <a:rPr lang="en-US" dirty="0" smtClean="0"/>
              <a:t> </a:t>
            </a:r>
            <a:r>
              <a:rPr lang="sr-Cyrl-RS" dirty="0" smtClean="0"/>
              <a:t>чему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добијени</a:t>
            </a:r>
            <a:r>
              <a:rPr lang="en-US" dirty="0" smtClean="0"/>
              <a:t> </a:t>
            </a:r>
            <a:r>
              <a:rPr lang="sr-Cyrl-RS" dirty="0" smtClean="0"/>
              <a:t>патрљак</a:t>
            </a:r>
            <a:r>
              <a:rPr lang="en-US" dirty="0" smtClean="0"/>
              <a:t> </a:t>
            </a:r>
            <a:r>
              <a:rPr lang="sr-Cyrl-RS" dirty="0" smtClean="0"/>
              <a:t>кратак</a:t>
            </a:r>
            <a:r>
              <a:rPr lang="en-US" dirty="0" smtClean="0"/>
              <a:t> </a:t>
            </a:r>
            <a:r>
              <a:rPr lang="sr-Cyrl-RS" dirty="0" smtClean="0"/>
              <a:t>приступа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спресецању</a:t>
            </a:r>
            <a:r>
              <a:rPr lang="en-US" dirty="0" smtClean="0"/>
              <a:t> </a:t>
            </a:r>
            <a:r>
              <a:rPr lang="sr-Cyrl-RS" dirty="0" smtClean="0"/>
              <a:t>тетива</a:t>
            </a:r>
            <a:r>
              <a:rPr lang="en-US" dirty="0" smtClean="0"/>
              <a:t> </a:t>
            </a:r>
            <a:r>
              <a:rPr lang="sr-Cyrl-RS" dirty="0" smtClean="0"/>
              <a:t>двоглвог</a:t>
            </a:r>
            <a:r>
              <a:rPr lang="en-US" dirty="0" smtClean="0"/>
              <a:t> </a:t>
            </a:r>
            <a:r>
              <a:rPr lang="sr-Cyrl-RS" dirty="0" smtClean="0"/>
              <a:t>надлактног</a:t>
            </a:r>
            <a:r>
              <a:rPr lang="en-US" dirty="0" smtClean="0"/>
              <a:t> </a:t>
            </a:r>
            <a:r>
              <a:rPr lang="sr-Cyrl-RS" dirty="0" smtClean="0"/>
              <a:t>мишића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би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створио</a:t>
            </a:r>
            <a:r>
              <a:rPr lang="en-US" dirty="0" smtClean="0"/>
              <a:t> </a:t>
            </a:r>
            <a:r>
              <a:rPr lang="sr-Cyrl-RS" dirty="0" smtClean="0"/>
              <a:t>простор</a:t>
            </a:r>
            <a:r>
              <a:rPr lang="en-US" dirty="0" smtClean="0"/>
              <a:t> </a:t>
            </a:r>
            <a:r>
              <a:rPr lang="sr-Cyrl-RS" dirty="0" smtClean="0"/>
              <a:t>за</a:t>
            </a:r>
            <a:r>
              <a:rPr lang="en-US" dirty="0" smtClean="0"/>
              <a:t> </a:t>
            </a:r>
            <a:r>
              <a:rPr lang="sr-Cyrl-RS" dirty="0" smtClean="0"/>
              <a:t>тежиште</a:t>
            </a:r>
            <a:r>
              <a:rPr lang="en-US" dirty="0" smtClean="0"/>
              <a:t> </a:t>
            </a:r>
            <a:r>
              <a:rPr lang="sr-Cyrl-RS" dirty="0" smtClean="0"/>
              <a:t>протезе</a:t>
            </a:r>
            <a:r>
              <a:rPr lang="en-US" dirty="0" smtClean="0"/>
              <a:t>, 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sr-Cyrl-RS" dirty="0" smtClean="0"/>
              <a:t>снага</a:t>
            </a:r>
            <a:r>
              <a:rPr lang="en-US" dirty="0" smtClean="0"/>
              <a:t> </a:t>
            </a:r>
            <a:r>
              <a:rPr lang="sr-Cyrl-RS" dirty="0" smtClean="0"/>
              <a:t>надлактног</a:t>
            </a:r>
            <a:r>
              <a:rPr lang="en-US" dirty="0" smtClean="0"/>
              <a:t> </a:t>
            </a:r>
            <a:r>
              <a:rPr lang="sr-Cyrl-RS" dirty="0" smtClean="0"/>
              <a:t>мишића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довољна</a:t>
            </a:r>
            <a:r>
              <a:rPr lang="en-US" dirty="0" smtClean="0"/>
              <a:t> </a:t>
            </a:r>
            <a:r>
              <a:rPr lang="sr-Cyrl-RS" dirty="0" smtClean="0"/>
              <a:t>за</a:t>
            </a:r>
            <a:r>
              <a:rPr lang="en-US" dirty="0" smtClean="0"/>
              <a:t> </a:t>
            </a:r>
            <a:r>
              <a:rPr lang="sr-Cyrl-RS" dirty="0" smtClean="0"/>
              <a:t>извођење</a:t>
            </a:r>
            <a:r>
              <a:rPr lang="en-US" dirty="0" smtClean="0"/>
              <a:t> </a:t>
            </a:r>
            <a:r>
              <a:rPr lang="sr-Cyrl-RS" dirty="0" smtClean="0"/>
              <a:t>покрета</a:t>
            </a:r>
            <a:r>
              <a:rPr lang="en-US" dirty="0" smtClean="0"/>
              <a:t> </a:t>
            </a:r>
            <a:r>
              <a:rPr lang="sr-Cyrl-RS" dirty="0" smtClean="0"/>
              <a:t>савијања</a:t>
            </a:r>
            <a:r>
              <a:rPr lang="en-US" dirty="0" smtClean="0"/>
              <a:t> </a:t>
            </a:r>
            <a:r>
              <a:rPr lang="sr-Cyrl-RS" dirty="0" smtClean="0"/>
              <a:t>лакатног</a:t>
            </a:r>
            <a:r>
              <a:rPr lang="en-US" dirty="0" smtClean="0"/>
              <a:t> </a:t>
            </a:r>
            <a:r>
              <a:rPr lang="sr-Cyrl-RS" dirty="0" smtClean="0"/>
              <a:t>зглоба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RS" sz="2800" b="1" dirty="0" smtClean="0">
                <a:solidFill>
                  <a:srgbClr val="7030A0"/>
                </a:solidFill>
              </a:rPr>
              <a:t>Све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подлакатне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ампутације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у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односу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на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дужину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патрљка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могу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sr-Cyrl-RS" sz="2800" b="1" dirty="0" smtClean="0">
                <a:solidFill>
                  <a:srgbClr val="7030A0"/>
                </a:solidFill>
              </a:rPr>
              <a:t>бити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endParaRPr lang="sr-Latn-RS" sz="2800" b="1" dirty="0" smtClean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r-Latn-RS" sz="2800" b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RS" dirty="0" smtClean="0"/>
              <a:t> </a:t>
            </a:r>
            <a:r>
              <a:rPr lang="sr-Cyrl-RS" dirty="0" smtClean="0"/>
              <a:t>КРАТКЕ</a:t>
            </a:r>
            <a:r>
              <a:rPr lang="en-US" dirty="0" smtClean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RS" dirty="0" smtClean="0"/>
              <a:t> </a:t>
            </a:r>
            <a:r>
              <a:rPr lang="sr-Cyrl-RS" dirty="0" smtClean="0"/>
              <a:t>СРЕДЊЕ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RS" dirty="0" smtClean="0"/>
              <a:t> </a:t>
            </a:r>
            <a:r>
              <a:rPr lang="sr-Cyrl-RS" dirty="0" smtClean="0"/>
              <a:t>ДУГЕ</a:t>
            </a:r>
            <a:endParaRPr lang="sr-Latn-RS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2"/>
          <a:stretch/>
        </p:blipFill>
        <p:spPr>
          <a:xfrm>
            <a:off x="3276600" y="2971800"/>
            <a:ext cx="5160370" cy="31083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943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ОСНОВНЕ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КАРАКТЕРИСТИКЕ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ПОДЛАКАТНЕ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СУ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уколико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могуће</a:t>
            </a:r>
            <a:r>
              <a:rPr lang="en-US" b="1" dirty="0" smtClean="0"/>
              <a:t>, </a:t>
            </a:r>
            <a:r>
              <a:rPr lang="sr-Cyrl-RS" b="1" dirty="0" smtClean="0"/>
              <a:t>висина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буде</a:t>
            </a:r>
            <a:r>
              <a:rPr lang="en-US" b="1" dirty="0" smtClean="0"/>
              <a:t> </a:t>
            </a:r>
            <a:r>
              <a:rPr lang="sr-Cyrl-RS" b="1" dirty="0" smtClean="0"/>
              <a:t>што</a:t>
            </a:r>
            <a:r>
              <a:rPr lang="en-US" b="1" dirty="0" smtClean="0"/>
              <a:t> </a:t>
            </a:r>
            <a:r>
              <a:rPr lang="sr-Cyrl-RS" b="1" dirty="0" smtClean="0"/>
              <a:t>дисталније</a:t>
            </a:r>
            <a:r>
              <a:rPr lang="en-US" b="1" dirty="0" smtClean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су</a:t>
            </a:r>
            <a:r>
              <a:rPr lang="en-US" b="1" dirty="0" smtClean="0"/>
              <a:t> </a:t>
            </a:r>
            <a:r>
              <a:rPr lang="sr-Cyrl-RS" b="1" dirty="0" smtClean="0"/>
              <a:t>дорзални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вентрални</a:t>
            </a:r>
            <a:r>
              <a:rPr lang="en-US" b="1" dirty="0" smtClean="0"/>
              <a:t> </a:t>
            </a:r>
            <a:r>
              <a:rPr lang="sr-Cyrl-RS" b="1" dirty="0" smtClean="0"/>
              <a:t>коштано</a:t>
            </a:r>
            <a:r>
              <a:rPr lang="en-US" b="1" dirty="0" smtClean="0"/>
              <a:t>-</a:t>
            </a:r>
            <a:r>
              <a:rPr lang="sr-Cyrl-RS" b="1" dirty="0" smtClean="0"/>
              <a:t>фасцијални</a:t>
            </a:r>
            <a:r>
              <a:rPr lang="en-US" b="1" dirty="0" smtClean="0"/>
              <a:t> </a:t>
            </a:r>
            <a:r>
              <a:rPr lang="sr-Cyrl-RS" b="1" dirty="0" smtClean="0"/>
              <a:t>режањ</a:t>
            </a:r>
            <a:r>
              <a:rPr lang="en-US" b="1" dirty="0" smtClean="0"/>
              <a:t> </a:t>
            </a:r>
            <a:r>
              <a:rPr lang="sr-Cyrl-RS" b="1" dirty="0" smtClean="0"/>
              <a:t>исте</a:t>
            </a:r>
            <a:r>
              <a:rPr lang="en-US" b="1" dirty="0" smtClean="0"/>
              <a:t> </a:t>
            </a:r>
            <a:r>
              <a:rPr lang="sr-Cyrl-RS" b="1" dirty="0" smtClean="0"/>
              <a:t>дужине</a:t>
            </a:r>
            <a:endParaRPr lang="en-US" b="1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мишићи</a:t>
            </a:r>
            <a:r>
              <a:rPr lang="en-US" b="1" dirty="0" smtClean="0"/>
              <a:t> </a:t>
            </a:r>
            <a:r>
              <a:rPr lang="sr-Cyrl-RS" b="1" dirty="0" smtClean="0"/>
              <a:t>пресецају</a:t>
            </a:r>
            <a:r>
              <a:rPr lang="en-US" b="1" dirty="0" smtClean="0"/>
              <a:t> </a:t>
            </a:r>
            <a:r>
              <a:rPr lang="sr-Cyrl-RS" b="1" dirty="0" smtClean="0"/>
              <a:t>дисталније</a:t>
            </a:r>
            <a:r>
              <a:rPr lang="en-US" b="1" dirty="0" smtClean="0"/>
              <a:t> </a:t>
            </a:r>
            <a:r>
              <a:rPr lang="sr-Cyrl-RS" b="1" dirty="0" smtClean="0"/>
              <a:t>од</a:t>
            </a:r>
            <a:r>
              <a:rPr lang="en-US" b="1" dirty="0" smtClean="0"/>
              <a:t> </a:t>
            </a:r>
            <a:r>
              <a:rPr lang="sr-Cyrl-RS" b="1" dirty="0" smtClean="0"/>
              <a:t>базе</a:t>
            </a:r>
            <a:r>
              <a:rPr lang="en-US" b="1" dirty="0" smtClean="0"/>
              <a:t> </a:t>
            </a:r>
            <a:r>
              <a:rPr lang="sr-Cyrl-RS" b="1" dirty="0" smtClean="0"/>
              <a:t>режњева</a:t>
            </a:r>
            <a:endParaRPr lang="en-US" b="1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радиус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улна</a:t>
            </a:r>
            <a:r>
              <a:rPr lang="en-US" b="1" dirty="0" smtClean="0"/>
              <a:t> </a:t>
            </a:r>
            <a:r>
              <a:rPr lang="sr-Cyrl-RS" b="1" dirty="0" smtClean="0"/>
              <a:t>пресецају</a:t>
            </a:r>
            <a:r>
              <a:rPr lang="en-US" b="1" dirty="0" smtClean="0"/>
              <a:t> </a:t>
            </a:r>
            <a:r>
              <a:rPr lang="sr-Cyrl-RS" b="1" dirty="0" smtClean="0"/>
              <a:t>трансверзално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висини</a:t>
            </a:r>
            <a:r>
              <a:rPr lang="en-US" b="1" dirty="0" smtClean="0"/>
              <a:t> </a:t>
            </a:r>
            <a:r>
              <a:rPr lang="sr-Cyrl-RS" b="1" dirty="0" smtClean="0"/>
              <a:t>базе</a:t>
            </a:r>
            <a:r>
              <a:rPr lang="en-US" b="1" dirty="0" smtClean="0"/>
              <a:t> </a:t>
            </a:r>
            <a:r>
              <a:rPr lang="sr-Cyrl-RS" b="1" dirty="0" smtClean="0"/>
              <a:t>режњева</a:t>
            </a:r>
            <a:endParaRPr lang="en-US" b="1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живци</a:t>
            </a:r>
            <a:r>
              <a:rPr lang="en-US" b="1" dirty="0" smtClean="0"/>
              <a:t> </a:t>
            </a:r>
            <a:r>
              <a:rPr lang="sr-Cyrl-RS" b="1" dirty="0" smtClean="0"/>
              <a:t>ослобађају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пресецају</a:t>
            </a:r>
            <a:r>
              <a:rPr lang="en-US" b="1" dirty="0" smtClean="0"/>
              <a:t> </a:t>
            </a:r>
            <a:r>
              <a:rPr lang="sr-Cyrl-RS" b="1" dirty="0" smtClean="0"/>
              <a:t>равно</a:t>
            </a:r>
            <a:endParaRPr lang="en-US" b="1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мишићи</a:t>
            </a:r>
            <a:r>
              <a:rPr lang="en-US" b="1" dirty="0" smtClean="0"/>
              <a:t> </a:t>
            </a:r>
            <a:r>
              <a:rPr lang="sr-Cyrl-RS" b="1" dirty="0" smtClean="0"/>
              <a:t>флескори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ектензори</a:t>
            </a:r>
            <a:r>
              <a:rPr lang="en-US" b="1" dirty="0" smtClean="0"/>
              <a:t> </a:t>
            </a:r>
            <a:r>
              <a:rPr lang="sr-Cyrl-RS" b="1" dirty="0" smtClean="0"/>
              <a:t>зашију</a:t>
            </a:r>
            <a:r>
              <a:rPr lang="en-US" b="1" dirty="0" smtClean="0"/>
              <a:t> </a:t>
            </a:r>
            <a:r>
              <a:rPr lang="sr-Cyrl-RS" b="1" dirty="0" smtClean="0"/>
              <a:t>међусобно</a:t>
            </a:r>
            <a:endParaRPr lang="en-US" b="1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шав</a:t>
            </a:r>
            <a:r>
              <a:rPr lang="en-US" b="1" dirty="0" smtClean="0"/>
              <a:t> </a:t>
            </a:r>
            <a:r>
              <a:rPr lang="sr-Cyrl-RS" b="1" dirty="0" smtClean="0"/>
              <a:t>фасције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коже</a:t>
            </a:r>
            <a:r>
              <a:rPr lang="en-US" b="1" dirty="0" smtClean="0"/>
              <a:t> </a:t>
            </a:r>
            <a:r>
              <a:rPr lang="sr-Cyrl-RS" b="1" dirty="0" smtClean="0"/>
              <a:t>уради</a:t>
            </a:r>
            <a:r>
              <a:rPr lang="en-US" b="1" dirty="0" smtClean="0"/>
              <a:t> </a:t>
            </a:r>
            <a:r>
              <a:rPr lang="sr-Cyrl-RS" b="1" dirty="0" smtClean="0"/>
              <a:t>после</a:t>
            </a:r>
            <a:r>
              <a:rPr lang="en-US" b="1" dirty="0" smtClean="0"/>
              <a:t> </a:t>
            </a:r>
            <a:r>
              <a:rPr lang="sr-Cyrl-RS" b="1" dirty="0" smtClean="0"/>
              <a:t>постављене</a:t>
            </a:r>
            <a:r>
              <a:rPr lang="en-US" b="1" dirty="0" smtClean="0"/>
              <a:t> </a:t>
            </a:r>
            <a:r>
              <a:rPr lang="sr-Cyrl-RS" b="1" dirty="0" smtClean="0"/>
              <a:t>дренаже</a:t>
            </a:r>
            <a:endParaRPr lang="en-US" b="1" dirty="0" smtClean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b="1" dirty="0" smtClean="0"/>
              <a:t>Након</a:t>
            </a:r>
            <a:r>
              <a:rPr lang="en-US" b="1" dirty="0" smtClean="0"/>
              <a:t> </a:t>
            </a:r>
            <a:r>
              <a:rPr lang="sr-Cyrl-RS" b="1" dirty="0" smtClean="0"/>
              <a:t>урађене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поставља</a:t>
            </a:r>
            <a:r>
              <a:rPr lang="en-US" b="1" dirty="0" smtClean="0"/>
              <a:t> </a:t>
            </a:r>
            <a:r>
              <a:rPr lang="sr-Cyrl-RS" b="1" dirty="0" smtClean="0"/>
              <a:t>компримирајући</a:t>
            </a:r>
            <a:r>
              <a:rPr lang="en-US" b="1" dirty="0" smtClean="0"/>
              <a:t> </a:t>
            </a:r>
            <a:r>
              <a:rPr lang="sr-Cyrl-RS" b="1" dirty="0" smtClean="0"/>
              <a:t>завој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74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6. </a:t>
            </a:r>
            <a:r>
              <a:rPr lang="sr-Cyrl-RS" b="1" dirty="0" smtClean="0">
                <a:solidFill>
                  <a:srgbClr val="FF0000"/>
                </a:solidFill>
              </a:rPr>
              <a:t>Крукенбергова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200" dirty="0" smtClean="0"/>
              <a:t>Ову</a:t>
            </a:r>
            <a:r>
              <a:rPr lang="en-US" sz="2200" dirty="0" smtClean="0"/>
              <a:t> </a:t>
            </a:r>
            <a:r>
              <a:rPr lang="sr-Cyrl-RS" sz="2200" dirty="0" smtClean="0"/>
              <a:t>врсту</a:t>
            </a:r>
            <a:r>
              <a:rPr lang="en-US" sz="2200" dirty="0" smtClean="0"/>
              <a:t> </a:t>
            </a:r>
            <a:r>
              <a:rPr lang="sr-Cyrl-RS" sz="2200" dirty="0" smtClean="0"/>
              <a:t>ампутације</a:t>
            </a:r>
            <a:r>
              <a:rPr lang="en-US" sz="2200" dirty="0" smtClean="0"/>
              <a:t> </a:t>
            </a:r>
            <a:r>
              <a:rPr lang="sr-Cyrl-RS" sz="2200" dirty="0" smtClean="0"/>
              <a:t>је</a:t>
            </a:r>
            <a:r>
              <a:rPr lang="en-US" sz="2200" dirty="0" smtClean="0"/>
              <a:t> </a:t>
            </a:r>
            <a:r>
              <a:rPr lang="sr-Cyrl-RS" sz="2200" dirty="0" smtClean="0"/>
              <a:t>увео</a:t>
            </a:r>
            <a:r>
              <a:rPr lang="en-US" sz="2200" dirty="0" smtClean="0"/>
              <a:t> </a:t>
            </a:r>
            <a:r>
              <a:rPr lang="sr-Cyrl-RS" sz="2200" dirty="0" smtClean="0"/>
              <a:t>Крукенберг</a:t>
            </a:r>
            <a:r>
              <a:rPr lang="en-US" sz="2200" dirty="0" smtClean="0"/>
              <a:t> 1917.</a:t>
            </a:r>
            <a:r>
              <a:rPr lang="sr-Latn-RS" sz="2200" dirty="0" smtClean="0"/>
              <a:t> </a:t>
            </a:r>
            <a:r>
              <a:rPr lang="sr-Cyrl-RS" sz="2200" dirty="0" smtClean="0"/>
              <a:t>године</a:t>
            </a:r>
            <a:r>
              <a:rPr lang="en-US" sz="2200" dirty="0" smtClean="0"/>
              <a:t> </a:t>
            </a:r>
            <a:r>
              <a:rPr lang="sr-Cyrl-RS" sz="2200" dirty="0" smtClean="0"/>
              <a:t>по</a:t>
            </a:r>
            <a:r>
              <a:rPr lang="en-US" sz="2200" dirty="0" smtClean="0"/>
              <a:t> </a:t>
            </a:r>
            <a:r>
              <a:rPr lang="sr-Cyrl-RS" sz="2200" dirty="0" smtClean="0"/>
              <a:t>коме</a:t>
            </a:r>
            <a:r>
              <a:rPr lang="en-US" sz="2200" dirty="0" smtClean="0"/>
              <a:t> </a:t>
            </a:r>
            <a:r>
              <a:rPr lang="sr-Cyrl-RS" sz="2200" dirty="0" smtClean="0"/>
              <a:t>је</a:t>
            </a:r>
            <a:r>
              <a:rPr lang="en-US" sz="2200" dirty="0" smtClean="0"/>
              <a:t> </a:t>
            </a:r>
            <a:r>
              <a:rPr lang="sr-Cyrl-RS" sz="2200" dirty="0" smtClean="0"/>
              <a:t>и</a:t>
            </a:r>
            <a:r>
              <a:rPr lang="en-US" sz="2200" dirty="0" smtClean="0"/>
              <a:t> </a:t>
            </a:r>
            <a:r>
              <a:rPr lang="sr-Cyrl-RS" sz="2200" dirty="0" smtClean="0"/>
              <a:t>добила</a:t>
            </a:r>
            <a:r>
              <a:rPr lang="en-US" sz="2200" dirty="0" smtClean="0"/>
              <a:t> </a:t>
            </a:r>
            <a:r>
              <a:rPr lang="sr-Cyrl-RS" sz="2200" dirty="0" smtClean="0"/>
              <a:t>име</a:t>
            </a:r>
            <a:r>
              <a:rPr lang="en-US" sz="2200" dirty="0" smtClean="0"/>
              <a:t>, </a:t>
            </a:r>
            <a:r>
              <a:rPr lang="sr-Cyrl-RS" sz="2200" dirty="0" smtClean="0"/>
              <a:t>а</a:t>
            </a:r>
            <a:r>
              <a:rPr lang="en-US" sz="2200" dirty="0" smtClean="0"/>
              <a:t> </a:t>
            </a:r>
            <a:r>
              <a:rPr lang="sr-Cyrl-RS" sz="2200" dirty="0" smtClean="0"/>
              <a:t>представља</a:t>
            </a:r>
            <a:r>
              <a:rPr lang="en-US" sz="2200" dirty="0" smtClean="0"/>
              <a:t> </a:t>
            </a:r>
            <a:r>
              <a:rPr lang="sr-Cyrl-RS" sz="2200" dirty="0" smtClean="0"/>
              <a:t>подлакатну</a:t>
            </a:r>
            <a:r>
              <a:rPr lang="en-US" sz="2200" dirty="0" smtClean="0"/>
              <a:t> </a:t>
            </a:r>
            <a:r>
              <a:rPr lang="sr-Cyrl-RS" sz="2200" dirty="0" smtClean="0"/>
              <a:t>ампутацију</a:t>
            </a:r>
            <a:r>
              <a:rPr lang="en-US" sz="2200" dirty="0" smtClean="0"/>
              <a:t>.</a:t>
            </a:r>
            <a:r>
              <a:rPr lang="sr-Cyrl-RS" sz="2200" dirty="0"/>
              <a:t> Ова</a:t>
            </a:r>
            <a:r>
              <a:rPr lang="en-US" sz="2200" dirty="0"/>
              <a:t> </a:t>
            </a:r>
            <a:r>
              <a:rPr lang="sr-Cyrl-RS" sz="2200" dirty="0"/>
              <a:t>ампутација</a:t>
            </a:r>
            <a:r>
              <a:rPr lang="en-US" sz="2200" dirty="0"/>
              <a:t> </a:t>
            </a:r>
            <a:r>
              <a:rPr lang="sr-Cyrl-RS" sz="2200" dirty="0"/>
              <a:t>се</a:t>
            </a:r>
            <a:r>
              <a:rPr lang="en-US" sz="2200" dirty="0"/>
              <a:t> </a:t>
            </a:r>
            <a:r>
              <a:rPr lang="sr-Cyrl-RS" sz="2200" dirty="0"/>
              <a:t>најчешће</a:t>
            </a:r>
            <a:r>
              <a:rPr lang="en-US" sz="2200" dirty="0"/>
              <a:t> </a:t>
            </a:r>
            <a:r>
              <a:rPr lang="sr-Cyrl-RS" sz="2200" dirty="0"/>
              <a:t>ради</a:t>
            </a:r>
            <a:r>
              <a:rPr lang="en-US" sz="2200" dirty="0"/>
              <a:t> </a:t>
            </a:r>
            <a:r>
              <a:rPr lang="sr-Cyrl-RS" sz="2200" dirty="0"/>
              <a:t>код</a:t>
            </a:r>
            <a:r>
              <a:rPr lang="en-US" sz="2200" dirty="0"/>
              <a:t> </a:t>
            </a:r>
            <a:r>
              <a:rPr lang="sr-Cyrl-RS" sz="2200" dirty="0"/>
              <a:t>слепих</a:t>
            </a:r>
            <a:r>
              <a:rPr lang="en-US" sz="2200" dirty="0"/>
              <a:t> </a:t>
            </a:r>
            <a:r>
              <a:rPr lang="sr-Cyrl-RS" sz="2200" dirty="0"/>
              <a:t>и</a:t>
            </a:r>
            <a:r>
              <a:rPr lang="en-US" sz="2200" dirty="0"/>
              <a:t> </a:t>
            </a:r>
            <a:r>
              <a:rPr lang="sr-Cyrl-RS" sz="2200" dirty="0"/>
              <a:t>оштећених</a:t>
            </a:r>
            <a:r>
              <a:rPr lang="en-US" sz="2200" dirty="0"/>
              <a:t> </a:t>
            </a:r>
            <a:r>
              <a:rPr lang="sr-Cyrl-RS" sz="2200" dirty="0"/>
              <a:t>особ</a:t>
            </a:r>
            <a:r>
              <a:rPr lang="en-US" sz="2200" dirty="0"/>
              <a:t>, </a:t>
            </a:r>
            <a:r>
              <a:rPr lang="sr-Cyrl-RS" sz="2200" dirty="0"/>
              <a:t>јер</a:t>
            </a:r>
            <a:r>
              <a:rPr lang="en-US" sz="2200" dirty="0"/>
              <a:t> </a:t>
            </a:r>
            <a:r>
              <a:rPr lang="sr-Cyrl-RS" sz="2200" dirty="0"/>
              <a:t>се</a:t>
            </a:r>
            <a:r>
              <a:rPr lang="en-US" sz="2200" dirty="0"/>
              <a:t> </a:t>
            </a:r>
            <a:r>
              <a:rPr lang="sr-Cyrl-RS" sz="2200" dirty="0"/>
              <a:t>омогућава</a:t>
            </a:r>
            <a:r>
              <a:rPr lang="en-US" sz="2200" dirty="0"/>
              <a:t> </a:t>
            </a:r>
            <a:r>
              <a:rPr lang="sr-Cyrl-RS" sz="2200" dirty="0"/>
              <a:t>на</a:t>
            </a:r>
            <a:r>
              <a:rPr lang="en-US" sz="2200" dirty="0"/>
              <a:t> </a:t>
            </a:r>
            <a:r>
              <a:rPr lang="sr-Cyrl-RS" sz="2200" dirty="0"/>
              <a:t>тај</a:t>
            </a:r>
            <a:r>
              <a:rPr lang="en-US" sz="2200" dirty="0"/>
              <a:t> </a:t>
            </a:r>
            <a:r>
              <a:rPr lang="sr-Cyrl-RS" sz="2200" dirty="0"/>
              <a:t>начин</a:t>
            </a:r>
            <a:r>
              <a:rPr lang="en-US" sz="2200" dirty="0"/>
              <a:t> </a:t>
            </a:r>
            <a:r>
              <a:rPr lang="sr-Cyrl-RS" sz="2200" dirty="0"/>
              <a:t>брже</a:t>
            </a:r>
            <a:r>
              <a:rPr lang="en-US" sz="2200" dirty="0"/>
              <a:t> </a:t>
            </a:r>
            <a:r>
              <a:rPr lang="sr-Cyrl-RS" sz="2200" dirty="0"/>
              <a:t>коришћење</a:t>
            </a:r>
            <a:r>
              <a:rPr lang="en-US" sz="2200" dirty="0"/>
              <a:t> </a:t>
            </a:r>
            <a:r>
              <a:rPr lang="sr-Cyrl-RS" sz="2200" dirty="0"/>
              <a:t>овакве</a:t>
            </a:r>
            <a:r>
              <a:rPr lang="en-US" sz="2200" dirty="0"/>
              <a:t> </a:t>
            </a:r>
            <a:r>
              <a:rPr lang="sr-Cyrl-RS" sz="2200" dirty="0"/>
              <a:t>руке</a:t>
            </a:r>
            <a:r>
              <a:rPr lang="en-US" sz="22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8644" y="3214901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200" b="1" dirty="0"/>
              <a:t>Сврха</a:t>
            </a:r>
            <a:r>
              <a:rPr lang="en-US" sz="2200" b="1" dirty="0"/>
              <a:t> </a:t>
            </a:r>
            <a:r>
              <a:rPr lang="sr-Cyrl-RS" sz="2200" b="1" dirty="0"/>
              <a:t>ове</a:t>
            </a:r>
            <a:r>
              <a:rPr lang="en-US" sz="2200" b="1" dirty="0"/>
              <a:t> </a:t>
            </a:r>
            <a:r>
              <a:rPr lang="sr-Cyrl-RS" sz="2200" b="1" dirty="0"/>
              <a:t>амппутације</a:t>
            </a:r>
            <a:r>
              <a:rPr lang="en-US" sz="2200" b="1" dirty="0"/>
              <a:t> </a:t>
            </a:r>
            <a:r>
              <a:rPr lang="sr-Cyrl-RS" sz="2200" b="1" dirty="0"/>
              <a:t>била</a:t>
            </a:r>
            <a:r>
              <a:rPr lang="en-US" sz="2200" b="1" dirty="0"/>
              <a:t> </a:t>
            </a:r>
            <a:r>
              <a:rPr lang="sr-Cyrl-RS" sz="2200" b="1" dirty="0"/>
              <a:t>је</a:t>
            </a:r>
            <a:r>
              <a:rPr lang="en-US" sz="2200" b="1" dirty="0"/>
              <a:t> </a:t>
            </a:r>
            <a:r>
              <a:rPr lang="sr-Cyrl-RS" sz="2200" b="1" dirty="0"/>
              <a:t>стварање</a:t>
            </a:r>
            <a:r>
              <a:rPr lang="en-US" sz="2200" b="1" dirty="0"/>
              <a:t> </a:t>
            </a:r>
            <a:r>
              <a:rPr lang="sr-Cyrl-RS" sz="2200" b="1" dirty="0"/>
              <a:t>сврсисходног</a:t>
            </a:r>
            <a:r>
              <a:rPr lang="en-US" sz="2200" b="1" dirty="0"/>
              <a:t> </a:t>
            </a:r>
            <a:r>
              <a:rPr lang="sr-Cyrl-RS" sz="2200" b="1" dirty="0"/>
              <a:t>органа</a:t>
            </a:r>
            <a:r>
              <a:rPr lang="en-US" sz="2200" b="1" dirty="0"/>
              <a:t> </a:t>
            </a:r>
            <a:r>
              <a:rPr lang="sr-Cyrl-RS" sz="2200" b="1" dirty="0"/>
              <a:t>од</a:t>
            </a:r>
            <a:r>
              <a:rPr lang="en-US" sz="2200" b="1" dirty="0"/>
              <a:t> </a:t>
            </a:r>
            <a:r>
              <a:rPr lang="sr-Cyrl-RS" sz="2200" b="1" dirty="0"/>
              <a:t>остатка</a:t>
            </a:r>
            <a:r>
              <a:rPr lang="en-US" sz="2200" b="1" dirty="0"/>
              <a:t> </a:t>
            </a:r>
            <a:r>
              <a:rPr lang="sr-Cyrl-RS" sz="2200" b="1" dirty="0"/>
              <a:t>екстремитета</a:t>
            </a:r>
            <a:r>
              <a:rPr lang="en-US" sz="2200" b="1" dirty="0"/>
              <a:t>, </a:t>
            </a:r>
            <a:r>
              <a:rPr lang="sr-Cyrl-RS" sz="2200" b="1" dirty="0"/>
              <a:t>који</a:t>
            </a:r>
            <a:r>
              <a:rPr lang="en-US" sz="2200" b="1" dirty="0"/>
              <a:t> </a:t>
            </a:r>
            <a:r>
              <a:rPr lang="sr-Cyrl-RS" sz="2200" b="1" dirty="0"/>
              <a:t>не</a:t>
            </a:r>
            <a:r>
              <a:rPr lang="en-US" sz="2200" b="1" dirty="0"/>
              <a:t> </a:t>
            </a:r>
            <a:r>
              <a:rPr lang="sr-Cyrl-RS" sz="2200" b="1" dirty="0"/>
              <a:t>захтева</a:t>
            </a:r>
            <a:r>
              <a:rPr lang="en-US" sz="2200" b="1" dirty="0"/>
              <a:t> </a:t>
            </a:r>
            <a:r>
              <a:rPr lang="sr-Cyrl-RS" sz="2200" b="1" dirty="0"/>
              <a:t>употребу</a:t>
            </a:r>
            <a:r>
              <a:rPr lang="en-US" sz="2200" b="1" dirty="0"/>
              <a:t> </a:t>
            </a:r>
            <a:r>
              <a:rPr lang="sr-Cyrl-RS" sz="2200" b="1" dirty="0"/>
              <a:t>протезе</a:t>
            </a:r>
            <a:r>
              <a:rPr lang="en-US" sz="2200" b="1" dirty="0"/>
              <a:t>.</a:t>
            </a:r>
          </a:p>
          <a:p>
            <a:pPr algn="just"/>
            <a:r>
              <a:rPr lang="sr-Cyrl-RS" sz="2200" b="1" dirty="0"/>
              <a:t>Приликом</a:t>
            </a:r>
            <a:r>
              <a:rPr lang="en-US" sz="2200" b="1" dirty="0"/>
              <a:t> </a:t>
            </a:r>
            <a:r>
              <a:rPr lang="sr-Cyrl-RS" sz="2200" b="1" dirty="0"/>
              <a:t>ове</a:t>
            </a:r>
            <a:r>
              <a:rPr lang="en-US" sz="2200" b="1" dirty="0"/>
              <a:t> </a:t>
            </a:r>
            <a:r>
              <a:rPr lang="sr-Cyrl-RS" sz="2200" b="1" dirty="0"/>
              <a:t>ампутације</a:t>
            </a:r>
            <a:r>
              <a:rPr lang="en-US" sz="2200" b="1" dirty="0"/>
              <a:t> </a:t>
            </a:r>
            <a:r>
              <a:rPr lang="sr-Cyrl-RS" sz="2200" b="1" dirty="0"/>
              <a:t>се</a:t>
            </a:r>
            <a:r>
              <a:rPr lang="en-US" sz="2200" b="1" dirty="0"/>
              <a:t> </a:t>
            </a:r>
            <a:r>
              <a:rPr lang="sr-Cyrl-RS" sz="2200" b="1" dirty="0"/>
              <a:t>око</a:t>
            </a:r>
            <a:r>
              <a:rPr lang="en-US" sz="2200" b="1" dirty="0"/>
              <a:t> </a:t>
            </a:r>
            <a:r>
              <a:rPr lang="sr-Cyrl-RS" sz="2200" b="1" dirty="0"/>
              <a:t>раздвојених</a:t>
            </a:r>
            <a:r>
              <a:rPr lang="en-US" sz="2200" b="1" dirty="0"/>
              <a:t> </a:t>
            </a:r>
            <a:r>
              <a:rPr lang="sr-Cyrl-RS" sz="2200" b="1" dirty="0"/>
              <a:t>радиуса</a:t>
            </a:r>
            <a:r>
              <a:rPr lang="en-US" sz="2200" b="1" dirty="0"/>
              <a:t> </a:t>
            </a:r>
            <a:r>
              <a:rPr lang="sr-Cyrl-RS" sz="2200" b="1" dirty="0"/>
              <a:t>и</a:t>
            </a:r>
            <a:r>
              <a:rPr lang="en-US" sz="2200" b="1" dirty="0"/>
              <a:t> </a:t>
            </a:r>
            <a:r>
              <a:rPr lang="sr-Cyrl-RS" sz="2200" b="1" dirty="0"/>
              <a:t>улне</a:t>
            </a:r>
            <a:r>
              <a:rPr lang="en-US" sz="2200" b="1" dirty="0"/>
              <a:t> </a:t>
            </a:r>
            <a:r>
              <a:rPr lang="sr-Cyrl-RS" sz="2200" b="1" dirty="0"/>
              <a:t>моделирају</a:t>
            </a:r>
            <a:r>
              <a:rPr lang="en-US" sz="2200" b="1" dirty="0"/>
              <a:t> </a:t>
            </a:r>
            <a:r>
              <a:rPr lang="sr-Cyrl-RS" sz="2200" b="1" dirty="0"/>
              <a:t>мека</a:t>
            </a:r>
            <a:r>
              <a:rPr lang="en-US" sz="2200" b="1" dirty="0"/>
              <a:t> </a:t>
            </a:r>
            <a:r>
              <a:rPr lang="sr-Cyrl-RS" sz="2200" b="1" dirty="0"/>
              <a:t>ткива</a:t>
            </a:r>
            <a:r>
              <a:rPr lang="en-US" sz="2200" b="1" dirty="0"/>
              <a:t> </a:t>
            </a:r>
            <a:r>
              <a:rPr lang="sr-Cyrl-RS" sz="2200" b="1" dirty="0"/>
              <a:t>и</a:t>
            </a:r>
            <a:r>
              <a:rPr lang="en-US" sz="2200" b="1" dirty="0"/>
              <a:t> </a:t>
            </a:r>
            <a:r>
              <a:rPr lang="sr-Cyrl-RS" sz="2200" b="1" dirty="0"/>
              <a:t>тако</a:t>
            </a:r>
            <a:r>
              <a:rPr lang="en-US" sz="2200" b="1" dirty="0"/>
              <a:t> </a:t>
            </a:r>
            <a:r>
              <a:rPr lang="sr-Cyrl-RS" sz="2200" b="1" dirty="0"/>
              <a:t>стварају</a:t>
            </a:r>
            <a:r>
              <a:rPr lang="en-US" sz="2200" b="1" dirty="0"/>
              <a:t> </a:t>
            </a:r>
            <a:r>
              <a:rPr lang="sr-Cyrl-RS" sz="2200" b="1" dirty="0"/>
              <a:t>два</a:t>
            </a:r>
            <a:r>
              <a:rPr lang="en-US" sz="2200" b="1" dirty="0"/>
              <a:t> </a:t>
            </a:r>
            <a:r>
              <a:rPr lang="sr-Cyrl-RS" sz="2200" b="1" dirty="0"/>
              <a:t>крака</a:t>
            </a:r>
            <a:r>
              <a:rPr lang="en-US" sz="2200" b="1" dirty="0"/>
              <a:t> </a:t>
            </a:r>
            <a:r>
              <a:rPr lang="sr-Cyrl-RS" sz="2200" b="1" dirty="0"/>
              <a:t>попут</a:t>
            </a:r>
            <a:r>
              <a:rPr lang="en-US" sz="2200" b="1" dirty="0"/>
              <a:t> </a:t>
            </a:r>
            <a:r>
              <a:rPr lang="sr-Cyrl-RS" sz="2200" b="1" dirty="0"/>
              <a:t>клешта</a:t>
            </a:r>
            <a:r>
              <a:rPr lang="en-US" sz="2200" b="1" dirty="0"/>
              <a:t>, </a:t>
            </a:r>
            <a:r>
              <a:rPr lang="sr-Cyrl-RS" sz="2200" b="1" dirty="0"/>
              <a:t>којима</a:t>
            </a:r>
            <a:r>
              <a:rPr lang="en-US" sz="2200" b="1" dirty="0"/>
              <a:t> </a:t>
            </a:r>
            <a:r>
              <a:rPr lang="sr-Cyrl-RS" sz="2200" b="1" dirty="0"/>
              <a:t>хвата</a:t>
            </a:r>
            <a:r>
              <a:rPr lang="en-US" sz="2200" b="1" dirty="0"/>
              <a:t> </a:t>
            </a:r>
            <a:r>
              <a:rPr lang="sr-Cyrl-RS" sz="2200" b="1" dirty="0"/>
              <a:t>и</a:t>
            </a:r>
            <a:r>
              <a:rPr lang="en-US" sz="2200" b="1" dirty="0"/>
              <a:t> </a:t>
            </a:r>
            <a:r>
              <a:rPr lang="sr-Cyrl-RS" sz="2200" b="1" dirty="0"/>
              <a:t>преноси</a:t>
            </a:r>
            <a:r>
              <a:rPr lang="en-US" sz="2200" b="1" dirty="0"/>
              <a:t> </a:t>
            </a:r>
            <a:r>
              <a:rPr lang="sr-Cyrl-RS" sz="2200" b="1" dirty="0"/>
              <a:t>одређене</a:t>
            </a:r>
            <a:r>
              <a:rPr lang="en-US" sz="2200" b="1" dirty="0"/>
              <a:t> </a:t>
            </a:r>
            <a:r>
              <a:rPr lang="sr-Cyrl-RS" sz="2200" b="1" dirty="0"/>
              <a:t>предмете</a:t>
            </a:r>
            <a:r>
              <a:rPr lang="en-US" sz="2200" b="1" dirty="0"/>
              <a:t>.</a:t>
            </a:r>
            <a:r>
              <a:rPr lang="sr-Latn-RS" sz="2200" b="1" dirty="0"/>
              <a:t> </a:t>
            </a:r>
            <a:endParaRPr lang="en-US" sz="2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378055"/>
            <a:ext cx="2964420" cy="3160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399" cy="5257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7. </a:t>
            </a:r>
            <a:r>
              <a:rPr lang="sr-Cyrl-RS" b="1" dirty="0" smtClean="0">
                <a:solidFill>
                  <a:srgbClr val="FF0000"/>
                </a:solidFill>
              </a:rPr>
              <a:t>Дезартикулација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ручног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Ова</a:t>
            </a:r>
            <a:r>
              <a:rPr lang="en-US" b="1" dirty="0" smtClean="0"/>
              <a:t> </a:t>
            </a:r>
            <a:r>
              <a:rPr lang="sr-Cyrl-RS" b="1" dirty="0" smtClean="0"/>
              <a:t>врста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ретко</a:t>
            </a:r>
            <a:r>
              <a:rPr lang="en-US" b="1" dirty="0" smtClean="0"/>
              <a:t> </a:t>
            </a:r>
            <a:r>
              <a:rPr lang="sr-Cyrl-RS" b="1" dirty="0" smtClean="0"/>
              <a:t>изводи</a:t>
            </a:r>
            <a:r>
              <a:rPr lang="en-US" b="1" dirty="0" smtClean="0"/>
              <a:t> </a:t>
            </a:r>
            <a:r>
              <a:rPr lang="sr-Cyrl-RS" b="1" dirty="0" smtClean="0"/>
              <a:t>мада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то</a:t>
            </a:r>
            <a:r>
              <a:rPr lang="en-US" b="1" dirty="0" smtClean="0"/>
              <a:t> </a:t>
            </a:r>
            <a:r>
              <a:rPr lang="sr-Cyrl-RS" b="1" dirty="0" smtClean="0"/>
              <a:t>догађа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трауматологији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то</a:t>
            </a:r>
            <a:r>
              <a:rPr lang="en-US" b="1" dirty="0" smtClean="0"/>
              <a:t> </a:t>
            </a:r>
            <a:r>
              <a:rPr lang="sr-Cyrl-RS" b="1" dirty="0" smtClean="0"/>
              <a:t>најчешће</a:t>
            </a:r>
            <a:r>
              <a:rPr lang="en-US" b="1" dirty="0" smtClean="0"/>
              <a:t> </a:t>
            </a:r>
            <a:r>
              <a:rPr lang="sr-Cyrl-RS" b="1" dirty="0" smtClean="0"/>
              <a:t>приликом</a:t>
            </a:r>
            <a:r>
              <a:rPr lang="en-US" b="1" dirty="0" smtClean="0"/>
              <a:t> </a:t>
            </a:r>
            <a:r>
              <a:rPr lang="sr-Cyrl-RS" b="1" dirty="0" smtClean="0"/>
              <a:t>рада</a:t>
            </a:r>
            <a:r>
              <a:rPr lang="en-US" b="1" dirty="0" smtClean="0"/>
              <a:t> </a:t>
            </a:r>
            <a:r>
              <a:rPr lang="sr-Cyrl-RS" b="1" dirty="0" smtClean="0"/>
              <a:t>на</a:t>
            </a:r>
            <a:r>
              <a:rPr lang="en-US" b="1" dirty="0" smtClean="0"/>
              <a:t> </a:t>
            </a:r>
            <a:r>
              <a:rPr lang="sr-Cyrl-RS" b="1" dirty="0" smtClean="0"/>
              <a:t>машинама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услед</a:t>
            </a:r>
            <a:r>
              <a:rPr lang="en-US" b="1" dirty="0" smtClean="0"/>
              <a:t> </a:t>
            </a:r>
            <a:r>
              <a:rPr lang="sr-Cyrl-RS" b="1" dirty="0" smtClean="0"/>
              <a:t>неадекватног</a:t>
            </a:r>
            <a:r>
              <a:rPr lang="en-US" b="1" dirty="0" smtClean="0"/>
              <a:t> </a:t>
            </a:r>
            <a:r>
              <a:rPr lang="sr-Cyrl-RS" b="1" dirty="0" smtClean="0"/>
              <a:t>руковања</a:t>
            </a:r>
            <a:r>
              <a:rPr lang="en-US" b="1" dirty="0" smtClean="0"/>
              <a:t> </a:t>
            </a:r>
            <a:r>
              <a:rPr lang="sr-Cyrl-RS" b="1" dirty="0" smtClean="0"/>
              <a:t>екплозивним</a:t>
            </a:r>
            <a:r>
              <a:rPr lang="en-US" b="1" dirty="0" smtClean="0"/>
              <a:t> </a:t>
            </a:r>
            <a:r>
              <a:rPr lang="sr-Cyrl-RS" b="1" dirty="0" smtClean="0"/>
              <a:t>оружјем</a:t>
            </a:r>
            <a:r>
              <a:rPr lang="en-US" b="1" dirty="0" smtClean="0"/>
              <a:t>.</a:t>
            </a:r>
            <a:endParaRPr lang="sr-Latn-R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8. </a:t>
            </a:r>
            <a:r>
              <a:rPr lang="sr-Cyrl-RS" b="1" dirty="0" smtClean="0">
                <a:solidFill>
                  <a:srgbClr val="FF0000"/>
                </a:solidFill>
              </a:rPr>
              <a:t>Транскарпална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Ова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ради</a:t>
            </a:r>
            <a:r>
              <a:rPr lang="en-US" b="1" dirty="0" smtClean="0"/>
              <a:t>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повреда</a:t>
            </a:r>
            <a:r>
              <a:rPr lang="en-US" b="1" dirty="0" smtClean="0"/>
              <a:t> </a:t>
            </a:r>
            <a:r>
              <a:rPr lang="sr-Cyrl-RS" b="1" dirty="0" smtClean="0"/>
              <a:t>прстију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шаке</a:t>
            </a:r>
            <a:r>
              <a:rPr lang="en-US" b="1" dirty="0" smtClean="0"/>
              <a:t>, </a:t>
            </a:r>
            <a:r>
              <a:rPr lang="sr-Cyrl-RS" b="1" dirty="0" smtClean="0"/>
              <a:t>када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коштани</a:t>
            </a:r>
            <a:r>
              <a:rPr lang="en-US" b="1" dirty="0" smtClean="0"/>
              <a:t> </a:t>
            </a:r>
            <a:r>
              <a:rPr lang="sr-Cyrl-RS" b="1" dirty="0" smtClean="0"/>
              <a:t>елементи</a:t>
            </a:r>
            <a:r>
              <a:rPr lang="en-US" b="1" dirty="0" smtClean="0"/>
              <a:t> </a:t>
            </a:r>
            <a:r>
              <a:rPr lang="sr-Cyrl-RS" b="1" dirty="0" smtClean="0"/>
              <a:t>очувани</a:t>
            </a:r>
            <a:r>
              <a:rPr lang="en-US" b="1" dirty="0" smtClean="0"/>
              <a:t> </a:t>
            </a:r>
            <a:r>
              <a:rPr lang="sr-Cyrl-RS" b="1" dirty="0" smtClean="0"/>
              <a:t>довољно</a:t>
            </a:r>
            <a:r>
              <a:rPr lang="en-US" b="1" dirty="0" smtClean="0"/>
              <a:t> </a:t>
            </a:r>
            <a:r>
              <a:rPr lang="sr-Cyrl-RS" b="1" dirty="0" smtClean="0"/>
              <a:t>да</a:t>
            </a:r>
            <a:r>
              <a:rPr lang="en-US" b="1" dirty="0" smtClean="0"/>
              <a:t> </a:t>
            </a:r>
            <a:r>
              <a:rPr lang="sr-Cyrl-RS" b="1" dirty="0" smtClean="0"/>
              <a:t>остане</a:t>
            </a:r>
            <a:r>
              <a:rPr lang="en-US" b="1" dirty="0" smtClean="0"/>
              <a:t> </a:t>
            </a:r>
            <a:r>
              <a:rPr lang="sr-Cyrl-RS" b="1" dirty="0" smtClean="0"/>
              <a:t>адекватан</a:t>
            </a:r>
            <a:r>
              <a:rPr lang="en-US" b="1" dirty="0" smtClean="0"/>
              <a:t> </a:t>
            </a:r>
            <a:r>
              <a:rPr lang="sr-Cyrl-RS" b="1" dirty="0" smtClean="0"/>
              <a:t>патрљак</a:t>
            </a:r>
            <a:r>
              <a:rPr lang="en-US" b="1" dirty="0" smtClean="0"/>
              <a:t>, </a:t>
            </a:r>
            <a:r>
              <a:rPr lang="sr-Cyrl-RS" b="1" dirty="0" smtClean="0"/>
              <a:t>који</a:t>
            </a:r>
            <a:r>
              <a:rPr lang="en-US" b="1" dirty="0" smtClean="0"/>
              <a:t> </a:t>
            </a:r>
            <a:r>
              <a:rPr lang="sr-Cyrl-RS" b="1" dirty="0" smtClean="0"/>
              <a:t>може</a:t>
            </a:r>
            <a:r>
              <a:rPr lang="en-US" b="1" dirty="0" smtClean="0"/>
              <a:t> </a:t>
            </a:r>
            <a:r>
              <a:rPr lang="sr-Cyrl-RS" b="1" dirty="0" smtClean="0"/>
              <a:t>послужити</a:t>
            </a:r>
            <a:r>
              <a:rPr lang="en-US" b="1" dirty="0" smtClean="0"/>
              <a:t> </a:t>
            </a:r>
            <a:r>
              <a:rPr lang="sr-Cyrl-RS" b="1" dirty="0" smtClean="0"/>
              <a:t>као</a:t>
            </a:r>
            <a:r>
              <a:rPr lang="en-US" b="1" dirty="0" smtClean="0"/>
              <a:t> </a:t>
            </a:r>
            <a:r>
              <a:rPr lang="sr-Cyrl-RS" b="1" dirty="0" smtClean="0"/>
              <a:t>допуна</a:t>
            </a:r>
            <a:r>
              <a:rPr lang="en-US" b="1" dirty="0" smtClean="0"/>
              <a:t> </a:t>
            </a:r>
            <a:r>
              <a:rPr lang="sr-Cyrl-RS" b="1" dirty="0" smtClean="0"/>
              <a:t>при</a:t>
            </a:r>
            <a:r>
              <a:rPr lang="en-US" b="1" dirty="0" smtClean="0"/>
              <a:t> </a:t>
            </a:r>
            <a:r>
              <a:rPr lang="sr-Cyrl-RS" b="1" dirty="0" smtClean="0"/>
              <a:t>раду</a:t>
            </a:r>
            <a:r>
              <a:rPr lang="en-US" b="1" dirty="0" smtClean="0"/>
              <a:t> </a:t>
            </a:r>
            <a:r>
              <a:rPr lang="sr-Cyrl-RS" b="1" dirty="0" smtClean="0"/>
              <a:t>са</a:t>
            </a:r>
            <a:r>
              <a:rPr lang="en-US" b="1" dirty="0" smtClean="0"/>
              <a:t> </a:t>
            </a:r>
            <a:r>
              <a:rPr lang="sr-Cyrl-RS" b="1" dirty="0" smtClean="0"/>
              <a:t>здравом</a:t>
            </a:r>
            <a:r>
              <a:rPr lang="en-US" b="1" dirty="0" smtClean="0"/>
              <a:t> </a:t>
            </a:r>
            <a:r>
              <a:rPr lang="sr-Cyrl-RS" b="1" dirty="0" smtClean="0"/>
              <a:t>руком</a:t>
            </a:r>
            <a:r>
              <a:rPr lang="en-US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9.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Трансметакарпална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Она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изводи</a:t>
            </a:r>
            <a:r>
              <a:rPr lang="en-US" dirty="0" smtClean="0"/>
              <a:t> </a:t>
            </a:r>
            <a:r>
              <a:rPr lang="sr-Cyrl-RS" dirty="0" smtClean="0"/>
              <a:t>услед</a:t>
            </a:r>
            <a:r>
              <a:rPr lang="en-US" dirty="0" smtClean="0"/>
              <a:t> </a:t>
            </a:r>
            <a:r>
              <a:rPr lang="sr-Cyrl-RS" dirty="0" smtClean="0"/>
              <a:t>повред</a:t>
            </a:r>
            <a:r>
              <a:rPr lang="en-US" dirty="0" smtClean="0"/>
              <a:t> </a:t>
            </a:r>
            <a:r>
              <a:rPr lang="sr-Cyrl-RS" dirty="0" smtClean="0"/>
              <a:t>шаке</a:t>
            </a:r>
            <a:r>
              <a:rPr lang="en-US" dirty="0" smtClean="0"/>
              <a:t>, </a:t>
            </a:r>
            <a:r>
              <a:rPr lang="sr-Cyrl-RS" dirty="0" smtClean="0"/>
              <a:t>или</a:t>
            </a:r>
            <a:r>
              <a:rPr lang="en-US" dirty="0" smtClean="0"/>
              <a:t> </a:t>
            </a:r>
            <a:r>
              <a:rPr lang="sr-Cyrl-RS" dirty="0" smtClean="0"/>
              <a:t>оштећења</a:t>
            </a:r>
            <a:r>
              <a:rPr lang="en-US" dirty="0" smtClean="0"/>
              <a:t> </a:t>
            </a:r>
            <a:r>
              <a:rPr lang="sr-Cyrl-RS" dirty="0" smtClean="0"/>
              <a:t>ткива</a:t>
            </a:r>
            <a:r>
              <a:rPr lang="en-US" dirty="0" smtClean="0"/>
              <a:t> </a:t>
            </a:r>
            <a:r>
              <a:rPr lang="sr-Cyrl-RS" dirty="0" smtClean="0"/>
              <a:t>прстију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шаке</a:t>
            </a:r>
            <a:r>
              <a:rPr lang="en-US" dirty="0" smtClean="0"/>
              <a:t> </a:t>
            </a:r>
            <a:r>
              <a:rPr lang="sr-Cyrl-RS" dirty="0" smtClean="0"/>
              <a:t>због</a:t>
            </a:r>
            <a:r>
              <a:rPr lang="en-US" dirty="0" smtClean="0"/>
              <a:t> </a:t>
            </a:r>
            <a:r>
              <a:rPr lang="sr-Cyrl-RS" dirty="0" smtClean="0"/>
              <a:t>настанка</a:t>
            </a:r>
            <a:r>
              <a:rPr lang="en-US" dirty="0" smtClean="0"/>
              <a:t> </a:t>
            </a:r>
            <a:r>
              <a:rPr lang="sr-Cyrl-RS" dirty="0" smtClean="0"/>
              <a:t>инфекције</a:t>
            </a:r>
            <a:r>
              <a:rPr lang="en-US" dirty="0" smtClean="0"/>
              <a:t>, </a:t>
            </a:r>
            <a:r>
              <a:rPr lang="sr-Cyrl-RS" dirty="0" smtClean="0"/>
              <a:t>трауме</a:t>
            </a:r>
            <a:r>
              <a:rPr lang="en-US" dirty="0" smtClean="0"/>
              <a:t>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При</a:t>
            </a:r>
            <a:r>
              <a:rPr lang="en-US" b="1" dirty="0" smtClean="0"/>
              <a:t> </a:t>
            </a:r>
            <a:r>
              <a:rPr lang="sr-Cyrl-RS" b="1" dirty="0" smtClean="0"/>
              <a:t>овоме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води</a:t>
            </a:r>
            <a:r>
              <a:rPr lang="en-US" b="1" dirty="0" smtClean="0"/>
              <a:t> </a:t>
            </a:r>
            <a:r>
              <a:rPr lang="sr-Cyrl-RS" b="1" dirty="0" smtClean="0"/>
              <a:t>рачуна</a:t>
            </a:r>
            <a:r>
              <a:rPr lang="en-US" b="1" dirty="0" smtClean="0"/>
              <a:t> </a:t>
            </a:r>
            <a:r>
              <a:rPr lang="sr-Cyrl-RS" b="1" dirty="0" smtClean="0"/>
              <a:t>о</a:t>
            </a:r>
            <a:r>
              <a:rPr lang="en-US" b="1" dirty="0" smtClean="0"/>
              <a:t> </a:t>
            </a:r>
            <a:r>
              <a:rPr lang="sr-Cyrl-RS" b="1" dirty="0" smtClean="0"/>
              <a:t>постизању</a:t>
            </a:r>
            <a:r>
              <a:rPr lang="en-US" b="1" dirty="0" smtClean="0"/>
              <a:t> </a:t>
            </a:r>
            <a:r>
              <a:rPr lang="sr-Cyrl-RS" b="1" dirty="0" smtClean="0"/>
              <a:t>делимичне</a:t>
            </a:r>
            <a:r>
              <a:rPr lang="en-US" b="1" dirty="0" smtClean="0"/>
              <a:t> </a:t>
            </a:r>
            <a:r>
              <a:rPr lang="sr-Cyrl-RS" b="1" dirty="0" smtClean="0"/>
              <a:t>функције</a:t>
            </a:r>
            <a:r>
              <a:rPr lang="en-US" b="1" dirty="0" smtClean="0"/>
              <a:t>  </a:t>
            </a:r>
            <a:r>
              <a:rPr lang="sr-Cyrl-RS" b="1" dirty="0" smtClean="0"/>
              <a:t>палца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неког</a:t>
            </a:r>
            <a:r>
              <a:rPr lang="en-US" b="1" dirty="0" smtClean="0"/>
              <a:t> </a:t>
            </a:r>
            <a:r>
              <a:rPr lang="sr-Cyrl-RS" b="1" dirty="0" smtClean="0"/>
              <a:t>другог</a:t>
            </a:r>
            <a:r>
              <a:rPr lang="en-US" b="1" dirty="0" smtClean="0"/>
              <a:t> </a:t>
            </a:r>
            <a:r>
              <a:rPr lang="sr-Cyrl-RS" b="1" dirty="0" smtClean="0"/>
              <a:t>прста</a:t>
            </a:r>
            <a:r>
              <a:rPr lang="en-US" b="1" dirty="0" smtClean="0"/>
              <a:t>,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циљу</a:t>
            </a:r>
            <a:r>
              <a:rPr lang="en-US" b="1" dirty="0" smtClean="0"/>
              <a:t> </a:t>
            </a:r>
            <a:r>
              <a:rPr lang="sr-Cyrl-RS" b="1" dirty="0" smtClean="0"/>
              <a:t>очувања</a:t>
            </a:r>
            <a:r>
              <a:rPr lang="en-US" b="1" dirty="0" smtClean="0"/>
              <a:t> </a:t>
            </a:r>
            <a:r>
              <a:rPr lang="sr-Cyrl-RS" b="1" dirty="0" smtClean="0"/>
              <a:t>функције</a:t>
            </a:r>
            <a:r>
              <a:rPr lang="en-US" b="1" dirty="0" smtClean="0"/>
              <a:t> </a:t>
            </a:r>
            <a:r>
              <a:rPr lang="sr-Cyrl-RS" b="1" dirty="0" smtClean="0"/>
              <a:t>шаке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10.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Зракаста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прста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метакарпалне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кости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Ради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најчешће</a:t>
            </a:r>
            <a:r>
              <a:rPr lang="en-US" b="1" dirty="0" smtClean="0"/>
              <a:t>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постојања</a:t>
            </a:r>
            <a:r>
              <a:rPr lang="en-US" b="1" dirty="0" smtClean="0"/>
              <a:t> </a:t>
            </a:r>
            <a:r>
              <a:rPr lang="sr-Cyrl-RS" b="1" dirty="0" smtClean="0"/>
              <a:t>малигних</a:t>
            </a:r>
            <a:r>
              <a:rPr lang="en-US" b="1" dirty="0" smtClean="0"/>
              <a:t> </a:t>
            </a:r>
            <a:r>
              <a:rPr lang="sr-Cyrl-RS" b="1" dirty="0" smtClean="0"/>
              <a:t>тумора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нивоуи</a:t>
            </a:r>
            <a:r>
              <a:rPr lang="en-US" b="1" dirty="0" smtClean="0"/>
              <a:t> </a:t>
            </a:r>
            <a:r>
              <a:rPr lang="sr-Cyrl-RS" b="1" dirty="0" smtClean="0"/>
              <a:t>прста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тешких</a:t>
            </a:r>
            <a:r>
              <a:rPr lang="en-US" b="1" dirty="0" smtClean="0"/>
              <a:t> </a:t>
            </a:r>
            <a:r>
              <a:rPr lang="sr-Cyrl-RS" b="1" dirty="0" smtClean="0"/>
              <a:t>траума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подразумева</a:t>
            </a:r>
            <a:r>
              <a:rPr lang="en-US" b="1" dirty="0" smtClean="0"/>
              <a:t> </a:t>
            </a:r>
            <a:r>
              <a:rPr lang="sr-Cyrl-RS" b="1" dirty="0" smtClean="0"/>
              <a:t>уздужну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ампутацију</a:t>
            </a:r>
            <a:r>
              <a:rPr lang="en-US" b="1" dirty="0" smtClean="0"/>
              <a:t> </a:t>
            </a:r>
            <a:r>
              <a:rPr lang="sr-Cyrl-RS" b="1" dirty="0" smtClean="0"/>
              <a:t>прста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његове</a:t>
            </a:r>
            <a:r>
              <a:rPr lang="en-US" b="1" dirty="0" smtClean="0"/>
              <a:t> </a:t>
            </a:r>
            <a:r>
              <a:rPr lang="sr-Cyrl-RS" b="1" dirty="0" smtClean="0"/>
              <a:t>метакарпалне</a:t>
            </a:r>
            <a:r>
              <a:rPr lang="en-US" b="1" dirty="0" smtClean="0"/>
              <a:t> </a:t>
            </a:r>
            <a:r>
              <a:rPr lang="sr-Cyrl-RS" b="1" dirty="0" smtClean="0"/>
              <a:t>кости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Након</a:t>
            </a:r>
            <a:r>
              <a:rPr lang="en-US" dirty="0" smtClean="0"/>
              <a:t> </a:t>
            </a:r>
            <a:r>
              <a:rPr lang="sr-Cyrl-RS" dirty="0" smtClean="0"/>
              <a:t>зарастања</a:t>
            </a:r>
            <a:r>
              <a:rPr lang="en-US" dirty="0" smtClean="0"/>
              <a:t> </a:t>
            </a:r>
            <a:r>
              <a:rPr lang="sr-Cyrl-RS" dirty="0" smtClean="0"/>
              <a:t>ране</a:t>
            </a:r>
            <a:r>
              <a:rPr lang="en-US" dirty="0" smtClean="0"/>
              <a:t> </a:t>
            </a:r>
            <a:r>
              <a:rPr lang="sr-Cyrl-RS" dirty="0" smtClean="0"/>
              <a:t>спроводи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рехабилитациони</a:t>
            </a:r>
            <a:r>
              <a:rPr lang="en-US" dirty="0" smtClean="0"/>
              <a:t> </a:t>
            </a:r>
            <a:r>
              <a:rPr lang="sr-Cyrl-RS" dirty="0" smtClean="0"/>
              <a:t>третман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945"/>
            <a:ext cx="5257800" cy="56546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10. </a:t>
            </a:r>
            <a:r>
              <a:rPr lang="sr-Cyrl-RS" b="1" dirty="0" smtClean="0">
                <a:solidFill>
                  <a:srgbClr val="FF0000"/>
                </a:solidFill>
              </a:rPr>
              <a:t>Дезартикулације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прстију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b="1" dirty="0" smtClean="0"/>
              <a:t>Изводе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применом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антеро</a:t>
            </a:r>
            <a:r>
              <a:rPr lang="sr-Latn-RS" sz="2400" b="1" dirty="0" smtClean="0"/>
              <a:t> -</a:t>
            </a:r>
            <a:r>
              <a:rPr lang="sr-Cyrl-RS" sz="2400" b="1" dirty="0" smtClean="0"/>
              <a:t>постериорних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резова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дужих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воларних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режњева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односу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на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то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ли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ради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трауматским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или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планираним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интервенцијама</a:t>
            </a:r>
            <a:r>
              <a:rPr lang="en-US" sz="2400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dirty="0" smtClean="0"/>
              <a:t>Уколико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ради</a:t>
            </a:r>
            <a:r>
              <a:rPr lang="en-US" sz="2400" dirty="0" smtClean="0"/>
              <a:t> </a:t>
            </a:r>
            <a:r>
              <a:rPr lang="sr-Cyrl-RS" sz="2400" dirty="0" smtClean="0"/>
              <a:t>о</a:t>
            </a:r>
            <a:r>
              <a:rPr lang="en-US" sz="2400" dirty="0" smtClean="0"/>
              <a:t> </a:t>
            </a:r>
            <a:r>
              <a:rPr lang="sr-Cyrl-RS" sz="2400" dirty="0" smtClean="0"/>
              <a:t>вишеструким</a:t>
            </a:r>
            <a:r>
              <a:rPr lang="en-US" sz="2400" dirty="0" smtClean="0"/>
              <a:t> </a:t>
            </a:r>
            <a:r>
              <a:rPr lang="sr-Cyrl-RS" sz="2400" dirty="0" smtClean="0"/>
              <a:t>ампутацијама</a:t>
            </a:r>
            <a:r>
              <a:rPr lang="en-US" sz="2400" dirty="0" smtClean="0"/>
              <a:t> </a:t>
            </a:r>
            <a:r>
              <a:rPr lang="sr-Cyrl-RS" sz="2400" dirty="0" smtClean="0"/>
              <a:t>прстију</a:t>
            </a:r>
            <a:r>
              <a:rPr lang="en-US" sz="2400" dirty="0" smtClean="0"/>
              <a:t>, </a:t>
            </a:r>
            <a:r>
              <a:rPr lang="sr-Cyrl-RS" sz="2400" dirty="0" smtClean="0"/>
              <a:t>онда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тежи</a:t>
            </a:r>
            <a:r>
              <a:rPr lang="en-US" sz="2400" dirty="0" smtClean="0"/>
              <a:t> </a:t>
            </a:r>
            <a:r>
              <a:rPr lang="sr-Cyrl-RS" sz="2400" dirty="0" smtClean="0"/>
              <a:t>томе</a:t>
            </a:r>
            <a:r>
              <a:rPr lang="en-US" sz="2400" dirty="0" smtClean="0"/>
              <a:t> </a:t>
            </a:r>
            <a:r>
              <a:rPr lang="sr-Cyrl-RS" sz="2400" dirty="0" smtClean="0"/>
              <a:t>да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очувају</a:t>
            </a:r>
            <a:r>
              <a:rPr lang="en-US" sz="2400" dirty="0" smtClean="0"/>
              <a:t> </a:t>
            </a:r>
            <a:r>
              <a:rPr lang="sr-Cyrl-RS" sz="2400" dirty="0" smtClean="0"/>
              <a:t>што</a:t>
            </a:r>
            <a:r>
              <a:rPr lang="en-US" sz="2400" dirty="0" smtClean="0"/>
              <a:t> </a:t>
            </a:r>
            <a:r>
              <a:rPr lang="sr-Cyrl-RS" sz="2400" dirty="0" smtClean="0"/>
              <a:t>више</a:t>
            </a:r>
            <a:r>
              <a:rPr lang="en-US" sz="2400" dirty="0" smtClean="0"/>
              <a:t> </a:t>
            </a:r>
            <a:r>
              <a:rPr lang="sr-Cyrl-RS" sz="2400" dirty="0" smtClean="0"/>
              <a:t>елемената</a:t>
            </a:r>
            <a:r>
              <a:rPr lang="en-US" sz="2400" dirty="0" smtClean="0"/>
              <a:t> </a:t>
            </a:r>
            <a:r>
              <a:rPr lang="sr-Cyrl-RS" sz="2400" dirty="0" smtClean="0"/>
              <a:t>шаке</a:t>
            </a:r>
            <a:r>
              <a:rPr lang="en-US" sz="2400" dirty="0" smtClean="0"/>
              <a:t> </a:t>
            </a:r>
            <a:r>
              <a:rPr lang="sr-Cyrl-RS" sz="2400" dirty="0" smtClean="0"/>
              <a:t>у</a:t>
            </a:r>
            <a:r>
              <a:rPr lang="en-US" sz="2400" dirty="0" smtClean="0"/>
              <a:t> </a:t>
            </a:r>
            <a:r>
              <a:rPr lang="sr-Cyrl-RS" sz="2400" dirty="0" smtClean="0"/>
              <a:t>циљу</a:t>
            </a:r>
            <a:r>
              <a:rPr lang="en-US" sz="2400" dirty="0" smtClean="0"/>
              <a:t> </a:t>
            </a:r>
            <a:r>
              <a:rPr lang="sr-Cyrl-RS" sz="2400" dirty="0" smtClean="0"/>
              <a:t>омогућавања</a:t>
            </a:r>
            <a:r>
              <a:rPr lang="en-US" sz="2400" dirty="0" smtClean="0"/>
              <a:t> </a:t>
            </a:r>
            <a:r>
              <a:rPr lang="sr-Cyrl-RS" sz="2400" dirty="0" smtClean="0"/>
              <a:t>основних</a:t>
            </a:r>
            <a:r>
              <a:rPr lang="en-US" sz="2400" dirty="0" smtClean="0"/>
              <a:t> </a:t>
            </a:r>
            <a:r>
              <a:rPr lang="sr-Cyrl-RS" sz="2400" dirty="0" smtClean="0"/>
              <a:t>функција</a:t>
            </a:r>
            <a:r>
              <a:rPr lang="en-US" sz="2400" dirty="0" smtClean="0"/>
              <a:t> </a:t>
            </a:r>
            <a:r>
              <a:rPr lang="sr-Cyrl-RS" sz="2400" dirty="0" smtClean="0"/>
              <a:t>шаке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-829"/>
          <a:stretch/>
        </p:blipFill>
        <p:spPr>
          <a:xfrm>
            <a:off x="5867400" y="1874837"/>
            <a:ext cx="2667000" cy="4038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943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11.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прстију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Шака</a:t>
            </a:r>
            <a:r>
              <a:rPr lang="en-US" dirty="0" smtClean="0"/>
              <a:t> </a:t>
            </a:r>
            <a:r>
              <a:rPr lang="sr-Cyrl-RS" dirty="0" smtClean="0"/>
              <a:t>има</a:t>
            </a:r>
            <a:r>
              <a:rPr lang="en-US" dirty="0" smtClean="0"/>
              <a:t> </a:t>
            </a:r>
            <a:r>
              <a:rPr lang="sr-Cyrl-RS" dirty="0" smtClean="0"/>
              <a:t>важну</a:t>
            </a:r>
            <a:r>
              <a:rPr lang="en-US" dirty="0" smtClean="0"/>
              <a:t> </a:t>
            </a:r>
            <a:r>
              <a:rPr lang="sr-Cyrl-RS" dirty="0" smtClean="0"/>
              <a:t>улогу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човековом</a:t>
            </a:r>
            <a:r>
              <a:rPr lang="en-US" dirty="0" smtClean="0"/>
              <a:t> </a:t>
            </a:r>
            <a:r>
              <a:rPr lang="sr-Cyrl-RS" dirty="0" smtClean="0"/>
              <a:t>локомоторном</a:t>
            </a:r>
            <a:r>
              <a:rPr lang="en-US" dirty="0" smtClean="0"/>
              <a:t> </a:t>
            </a:r>
            <a:r>
              <a:rPr lang="sr-Cyrl-RS" dirty="0" smtClean="0"/>
              <a:t>систему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sr-Cyrl-RS" dirty="0" smtClean="0"/>
              <a:t>њене</a:t>
            </a:r>
            <a:r>
              <a:rPr lang="en-US" dirty="0" smtClean="0"/>
              <a:t> </a:t>
            </a:r>
            <a:r>
              <a:rPr lang="sr-Cyrl-RS" dirty="0" smtClean="0"/>
              <a:t>основне</a:t>
            </a:r>
            <a:r>
              <a:rPr lang="en-US" dirty="0" smtClean="0"/>
              <a:t> </a:t>
            </a:r>
            <a:r>
              <a:rPr lang="sr-Cyrl-RS" dirty="0" smtClean="0"/>
              <a:t>фукције</a:t>
            </a:r>
            <a:r>
              <a:rPr lang="en-US" dirty="0" smtClean="0"/>
              <a:t>, </a:t>
            </a:r>
            <a:r>
              <a:rPr lang="sr-Cyrl-RS" dirty="0" smtClean="0"/>
              <a:t>као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функције</a:t>
            </a:r>
            <a:r>
              <a:rPr lang="en-US" dirty="0" smtClean="0"/>
              <a:t> </a:t>
            </a:r>
            <a:r>
              <a:rPr lang="sr-Cyrl-RS" dirty="0" smtClean="0"/>
              <a:t>прстију</a:t>
            </a:r>
            <a:r>
              <a:rPr lang="en-US" dirty="0" smtClean="0"/>
              <a:t> </a:t>
            </a:r>
            <a:r>
              <a:rPr lang="sr-Cyrl-RS" dirty="0" smtClean="0"/>
              <a:t>су</a:t>
            </a:r>
            <a:r>
              <a:rPr lang="en-US" dirty="0" smtClean="0"/>
              <a:t> </a:t>
            </a:r>
            <a:r>
              <a:rPr lang="sr-Cyrl-RS" dirty="0" smtClean="0"/>
              <a:t>хватање</a:t>
            </a:r>
            <a:r>
              <a:rPr lang="en-US" dirty="0" smtClean="0"/>
              <a:t>, </a:t>
            </a:r>
            <a:r>
              <a:rPr lang="sr-Cyrl-RS" dirty="0" smtClean="0"/>
              <a:t>гурање</a:t>
            </a:r>
            <a:r>
              <a:rPr lang="en-US" dirty="0" smtClean="0"/>
              <a:t>,  </a:t>
            </a:r>
            <a:r>
              <a:rPr lang="sr-Cyrl-RS" dirty="0" smtClean="0"/>
              <a:t>држање</a:t>
            </a:r>
            <a:r>
              <a:rPr lang="en-US" dirty="0" smtClean="0"/>
              <a:t>, </a:t>
            </a:r>
            <a:r>
              <a:rPr lang="sr-Cyrl-RS" dirty="0" smtClean="0"/>
              <a:t>дизање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др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Поред</a:t>
            </a:r>
            <a:r>
              <a:rPr lang="en-US" b="1" dirty="0" smtClean="0"/>
              <a:t> </a:t>
            </a:r>
            <a:r>
              <a:rPr lang="sr-Cyrl-RS" b="1" dirty="0" smtClean="0"/>
              <a:t>тога</a:t>
            </a:r>
            <a:r>
              <a:rPr lang="en-US" b="1" dirty="0" smtClean="0"/>
              <a:t> </a:t>
            </a:r>
            <a:r>
              <a:rPr lang="sr-Cyrl-RS" b="1" dirty="0" smtClean="0"/>
              <a:t>она</a:t>
            </a:r>
            <a:r>
              <a:rPr lang="en-US" b="1" dirty="0" smtClean="0"/>
              <a:t> </a:t>
            </a:r>
            <a:r>
              <a:rPr lang="sr-Cyrl-RS" b="1" dirty="0" smtClean="0"/>
              <a:t>има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друге</a:t>
            </a:r>
            <a:r>
              <a:rPr lang="en-US" b="1" dirty="0" smtClean="0"/>
              <a:t> </a:t>
            </a:r>
            <a:r>
              <a:rPr lang="sr-Cyrl-RS" b="1" dirty="0" smtClean="0"/>
              <a:t>функције</a:t>
            </a:r>
            <a:r>
              <a:rPr lang="en-US" b="1" dirty="0" smtClean="0"/>
              <a:t> </a:t>
            </a:r>
            <a:r>
              <a:rPr lang="sr-Cyrl-RS" b="1" dirty="0" smtClean="0"/>
              <a:t>као</a:t>
            </a:r>
            <a:r>
              <a:rPr lang="en-US" b="1" dirty="0" smtClean="0"/>
              <a:t> </a:t>
            </a:r>
            <a:r>
              <a:rPr lang="sr-Cyrl-RS" b="1" dirty="0" smtClean="0"/>
              <a:t>што</a:t>
            </a:r>
            <a:r>
              <a:rPr lang="en-US" b="1" dirty="0" smtClean="0"/>
              <a:t> </a:t>
            </a:r>
            <a:r>
              <a:rPr lang="sr-Cyrl-RS" b="1" dirty="0" smtClean="0"/>
              <a:t>су</a:t>
            </a:r>
            <a:r>
              <a:rPr lang="en-US" b="1" dirty="0" smtClean="0"/>
              <a:t> </a:t>
            </a:r>
            <a:r>
              <a:rPr lang="sr-Cyrl-RS" b="1" dirty="0" smtClean="0"/>
              <a:t>гестикулирање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изражавање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разним</a:t>
            </a:r>
            <a:r>
              <a:rPr lang="en-US" b="1" dirty="0" smtClean="0"/>
              <a:t> </a:t>
            </a:r>
            <a:r>
              <a:rPr lang="sr-Cyrl-RS" b="1" dirty="0" smtClean="0"/>
              <a:t>ситуацијама</a:t>
            </a:r>
            <a:r>
              <a:rPr lang="en-US" b="1" dirty="0" smtClean="0"/>
              <a:t>, </a:t>
            </a:r>
            <a:r>
              <a:rPr lang="sr-Cyrl-RS" b="1" dirty="0" smtClean="0"/>
              <a:t>па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за</a:t>
            </a:r>
            <a:r>
              <a:rPr lang="en-US" b="1" dirty="0" smtClean="0"/>
              <a:t> </a:t>
            </a:r>
            <a:r>
              <a:rPr lang="sr-Cyrl-RS" b="1" dirty="0" smtClean="0"/>
              <a:t>њено</a:t>
            </a:r>
            <a:r>
              <a:rPr lang="en-US" b="1" dirty="0" smtClean="0"/>
              <a:t> </a:t>
            </a:r>
            <a:r>
              <a:rPr lang="sr-Cyrl-RS" b="1" dirty="0" smtClean="0"/>
              <a:t>нормално</a:t>
            </a:r>
            <a:r>
              <a:rPr lang="en-US" b="1" dirty="0" smtClean="0"/>
              <a:t> </a:t>
            </a:r>
            <a:r>
              <a:rPr lang="sr-Cyrl-RS" b="1" dirty="0" smtClean="0"/>
              <a:t>фукционисање</a:t>
            </a:r>
            <a:r>
              <a:rPr lang="en-US" b="1" dirty="0" smtClean="0"/>
              <a:t> </a:t>
            </a:r>
            <a:r>
              <a:rPr lang="sr-Cyrl-RS" b="1" dirty="0" smtClean="0"/>
              <a:t>непходно</a:t>
            </a:r>
            <a:r>
              <a:rPr lang="en-US" b="1" dirty="0" smtClean="0"/>
              <a:t> </a:t>
            </a:r>
            <a:r>
              <a:rPr lang="sr-Cyrl-RS" b="1" dirty="0" smtClean="0"/>
              <a:t>постојање</a:t>
            </a:r>
            <a:r>
              <a:rPr lang="en-US" b="1" dirty="0" smtClean="0"/>
              <a:t> </a:t>
            </a:r>
            <a:r>
              <a:rPr lang="sr-Cyrl-RS" b="1" dirty="0" smtClean="0"/>
              <a:t>добрих</a:t>
            </a:r>
            <a:r>
              <a:rPr lang="en-US" b="1" dirty="0" smtClean="0"/>
              <a:t> </a:t>
            </a:r>
            <a:r>
              <a:rPr lang="sr-Cyrl-RS" b="1" dirty="0" smtClean="0"/>
              <a:t>сензорних</a:t>
            </a:r>
            <a:r>
              <a:rPr lang="en-US" b="1" dirty="0" smtClean="0"/>
              <a:t> </a:t>
            </a:r>
            <a:r>
              <a:rPr lang="sr-Cyrl-RS" b="1" dirty="0" smtClean="0"/>
              <a:t>веза</a:t>
            </a:r>
            <a:r>
              <a:rPr lang="en-US" b="1" dirty="0" smtClean="0"/>
              <a:t> </a:t>
            </a:r>
            <a:r>
              <a:rPr lang="sr-Cyrl-RS" b="1" dirty="0" smtClean="0"/>
              <a:t>између</a:t>
            </a:r>
            <a:r>
              <a:rPr lang="en-US" b="1" dirty="0" smtClean="0"/>
              <a:t> </a:t>
            </a:r>
            <a:r>
              <a:rPr lang="sr-Cyrl-RS" b="1" dirty="0" smtClean="0"/>
              <a:t>унутрашњих</a:t>
            </a:r>
            <a:r>
              <a:rPr lang="en-US" b="1" dirty="0" smtClean="0"/>
              <a:t> </a:t>
            </a:r>
            <a:r>
              <a:rPr lang="sr-Cyrl-RS" b="1" dirty="0" smtClean="0"/>
              <a:t>сензација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информација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покрету</a:t>
            </a:r>
            <a:r>
              <a:rPr lang="en-US" b="1" dirty="0" smtClean="0"/>
              <a:t>, </a:t>
            </a:r>
            <a:r>
              <a:rPr lang="sr-Cyrl-RS" b="1" dirty="0" smtClean="0"/>
              <a:t>додиру</a:t>
            </a:r>
            <a:r>
              <a:rPr lang="en-US" b="1" dirty="0" smtClean="0"/>
              <a:t> </a:t>
            </a:r>
            <a:r>
              <a:rPr lang="sr-Cyrl-RS" b="1" dirty="0" smtClean="0"/>
              <a:t>итд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Зато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веома</a:t>
            </a:r>
            <a:r>
              <a:rPr lang="en-US" b="1" dirty="0" smtClean="0"/>
              <a:t> </a:t>
            </a:r>
            <a:r>
              <a:rPr lang="sr-Cyrl-RS" b="1" dirty="0" smtClean="0"/>
              <a:t>тешко</a:t>
            </a:r>
            <a:r>
              <a:rPr lang="en-US" b="1" dirty="0" smtClean="0"/>
              <a:t>, </a:t>
            </a:r>
            <a:r>
              <a:rPr lang="sr-Cyrl-RS" b="1" dirty="0" smtClean="0"/>
              <a:t>готово</a:t>
            </a:r>
            <a:r>
              <a:rPr lang="en-US" b="1" dirty="0" smtClean="0"/>
              <a:t> </a:t>
            </a:r>
            <a:r>
              <a:rPr lang="sr-Cyrl-RS" b="1" dirty="0" smtClean="0"/>
              <a:t>немогуће</a:t>
            </a:r>
            <a:r>
              <a:rPr lang="en-US" b="1" dirty="0" smtClean="0"/>
              <a:t> </a:t>
            </a:r>
            <a:r>
              <a:rPr lang="sr-Cyrl-RS" b="1" dirty="0" smtClean="0"/>
              <a:t>надокнадити</a:t>
            </a:r>
            <a:r>
              <a:rPr lang="en-US" b="1" dirty="0" smtClean="0"/>
              <a:t> </a:t>
            </a:r>
            <a:r>
              <a:rPr lang="sr-Cyrl-RS" b="1" dirty="0" smtClean="0"/>
              <a:t>њене</a:t>
            </a:r>
            <a:r>
              <a:rPr lang="en-US" b="1" dirty="0" smtClean="0"/>
              <a:t> </a:t>
            </a:r>
            <a:r>
              <a:rPr lang="sr-Cyrl-RS" b="1" dirty="0" smtClean="0"/>
              <a:t>фукције</a:t>
            </a:r>
            <a:r>
              <a:rPr lang="en-US" b="1" dirty="0" smtClean="0"/>
              <a:t>, </a:t>
            </a:r>
            <a:r>
              <a:rPr lang="sr-Cyrl-RS" b="1" dirty="0" smtClean="0"/>
              <a:t>ма</a:t>
            </a:r>
            <a:r>
              <a:rPr lang="en-US" b="1" dirty="0" smtClean="0"/>
              <a:t> </a:t>
            </a:r>
            <a:r>
              <a:rPr lang="sr-Cyrl-RS" b="1" dirty="0" smtClean="0"/>
              <a:t>колико</a:t>
            </a:r>
            <a:r>
              <a:rPr lang="en-US" b="1" dirty="0" smtClean="0"/>
              <a:t> </a:t>
            </a:r>
            <a:r>
              <a:rPr lang="sr-Cyrl-RS" b="1" dirty="0" smtClean="0"/>
              <a:t>протетичко</a:t>
            </a:r>
            <a:r>
              <a:rPr lang="en-US" b="1" dirty="0" smtClean="0"/>
              <a:t> </a:t>
            </a:r>
            <a:r>
              <a:rPr lang="sr-Cyrl-RS" b="1" dirty="0" smtClean="0"/>
              <a:t>средство</a:t>
            </a:r>
            <a:r>
              <a:rPr lang="en-US" b="1" dirty="0" smtClean="0"/>
              <a:t> </a:t>
            </a:r>
            <a:r>
              <a:rPr lang="sr-Cyrl-RS" b="1" dirty="0" smtClean="0"/>
              <a:t>било</a:t>
            </a:r>
            <a:r>
              <a:rPr lang="en-US" b="1" dirty="0" smtClean="0"/>
              <a:t> </a:t>
            </a:r>
            <a:r>
              <a:rPr lang="sr-Cyrl-RS" b="1" dirty="0" smtClean="0"/>
              <a:t>савршено</a:t>
            </a:r>
            <a:r>
              <a:rPr lang="en-U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3"/>
          <a:stretch/>
        </p:blipFill>
        <p:spPr>
          <a:xfrm>
            <a:off x="5867400" y="1600200"/>
            <a:ext cx="3047999" cy="47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838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sr-Cyrl-CS" sz="3200" b="1" dirty="0" smtClean="0"/>
              <a:t>1. НИВОИ АМПУТАЦИЈЕ ЕКСТРЕМИТЕТА</a:t>
            </a:r>
            <a:r>
              <a:rPr lang="sr-Cyrl-CS" sz="3600" b="1" dirty="0" smtClean="0"/>
              <a:t/>
            </a:r>
            <a:br>
              <a:rPr lang="sr-Cyrl-CS" sz="3600" b="1" dirty="0" smtClean="0"/>
            </a:br>
            <a:r>
              <a:rPr lang="sr-Cyrl-CS" sz="2400" b="1" dirty="0" smtClean="0">
                <a:solidFill>
                  <a:srgbClr val="FF0000"/>
                </a:solidFill>
              </a:rPr>
              <a:t>ГОРЊИ ЕКСТРЕМИТЕТ</a:t>
            </a:r>
            <a:endParaRPr lang="sr-Cyrl-C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7244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b="1" dirty="0" smtClean="0"/>
              <a:t>На</a:t>
            </a:r>
            <a:r>
              <a:rPr lang="sr-Latn-CS" b="1" dirty="0" smtClean="0"/>
              <a:t> </a:t>
            </a:r>
            <a:r>
              <a:rPr lang="sr-Cyrl-RS" b="1" dirty="0" smtClean="0"/>
              <a:t>овом</a:t>
            </a:r>
            <a:r>
              <a:rPr lang="sr-Latn-CS" b="1" dirty="0" smtClean="0"/>
              <a:t> </a:t>
            </a:r>
            <a:r>
              <a:rPr lang="sr-Cyrl-RS" b="1" dirty="0" smtClean="0"/>
              <a:t>нивоу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изводе</a:t>
            </a:r>
            <a:r>
              <a:rPr lang="sr-Latn-CS" b="1" dirty="0" smtClean="0"/>
              <a:t> </a:t>
            </a:r>
            <a:r>
              <a:rPr lang="sr-Cyrl-RS" b="1" dirty="0" smtClean="0"/>
              <a:t>следеће</a:t>
            </a:r>
            <a:r>
              <a:rPr lang="sr-Latn-CS" b="1" dirty="0" smtClean="0"/>
              <a:t> </a:t>
            </a:r>
            <a:r>
              <a:rPr lang="sr-Cyrl-RS" b="1" dirty="0" smtClean="0"/>
              <a:t>врсте</a:t>
            </a:r>
            <a:r>
              <a:rPr lang="sr-Latn-C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CS" b="1" dirty="0" smtClean="0"/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Дезартикулација</a:t>
            </a:r>
            <a:r>
              <a:rPr lang="sr-Latn-CS" dirty="0" smtClean="0"/>
              <a:t> </a:t>
            </a:r>
            <a:r>
              <a:rPr lang="sr-Cyrl-RS" dirty="0" smtClean="0"/>
              <a:t>целе</a:t>
            </a:r>
            <a:r>
              <a:rPr lang="sr-Latn-CS" dirty="0" smtClean="0"/>
              <a:t> </a:t>
            </a:r>
            <a:r>
              <a:rPr lang="sr-Cyrl-RS" dirty="0" smtClean="0"/>
              <a:t>руке</a:t>
            </a:r>
            <a:r>
              <a:rPr lang="sr-Latn-CS" dirty="0" smtClean="0"/>
              <a:t> </a:t>
            </a:r>
            <a:r>
              <a:rPr lang="sr-Cyrl-RS" dirty="0" smtClean="0"/>
              <a:t>са</a:t>
            </a:r>
            <a:r>
              <a:rPr lang="sr-Latn-CS" dirty="0" smtClean="0"/>
              <a:t> </a:t>
            </a:r>
            <a:r>
              <a:rPr lang="sr-Cyrl-RS" dirty="0" smtClean="0"/>
              <a:t>лопатицом</a:t>
            </a: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Деза</a:t>
            </a:r>
            <a:r>
              <a:rPr lang="sr-Latn-RS" dirty="0"/>
              <a:t>p</a:t>
            </a:r>
            <a:r>
              <a:rPr lang="sr-Cyrl-RS" dirty="0" smtClean="0"/>
              <a:t>тикулација</a:t>
            </a:r>
            <a:r>
              <a:rPr lang="sr-Latn-CS" dirty="0" smtClean="0"/>
              <a:t> </a:t>
            </a:r>
            <a:r>
              <a:rPr lang="sr-Cyrl-RS" dirty="0" smtClean="0"/>
              <a:t>у</a:t>
            </a:r>
            <a:r>
              <a:rPr lang="sr-Latn-CS" dirty="0" smtClean="0"/>
              <a:t> </a:t>
            </a:r>
            <a:r>
              <a:rPr lang="sr-Cyrl-RS" dirty="0" smtClean="0"/>
              <a:t>зглобу</a:t>
            </a:r>
            <a:r>
              <a:rPr lang="sr-Latn-CS" dirty="0" smtClean="0"/>
              <a:t> </a:t>
            </a:r>
            <a:r>
              <a:rPr lang="sr-Cyrl-RS" dirty="0" smtClean="0"/>
              <a:t>рамена</a:t>
            </a:r>
            <a:r>
              <a:rPr lang="sr-Latn-CS" dirty="0" smtClean="0"/>
              <a:t> </a:t>
            </a:r>
            <a:r>
              <a:rPr lang="sr-Latn-CS" i="1" dirty="0"/>
              <a:t>(egzartriculatio gleno humeralis</a:t>
            </a:r>
            <a:r>
              <a:rPr lang="sr-Latn-CS" i="1" dirty="0" smtClean="0"/>
              <a:t>)</a:t>
            </a:r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надлактице</a:t>
            </a:r>
            <a:r>
              <a:rPr lang="sr-Latn-CS" dirty="0" smtClean="0"/>
              <a:t> </a:t>
            </a:r>
            <a:r>
              <a:rPr lang="sr-Latn-CS" i="1" dirty="0" smtClean="0"/>
              <a:t>(</a:t>
            </a:r>
            <a:r>
              <a:rPr lang="sr-Cyrl-RS" i="1" dirty="0" smtClean="0"/>
              <a:t>трансухмерална</a:t>
            </a:r>
            <a:r>
              <a:rPr lang="sr-Latn-CS" i="1" dirty="0" smtClean="0"/>
              <a:t> </a:t>
            </a:r>
            <a:r>
              <a:rPr lang="sr-Cyrl-RS" i="1" dirty="0" smtClean="0"/>
              <a:t>ампутација</a:t>
            </a:r>
            <a:r>
              <a:rPr lang="sr-Latn-CS" i="1" dirty="0" smtClean="0"/>
              <a:t>) </a:t>
            </a:r>
            <a:r>
              <a:rPr lang="sr-Cyrl-RS" dirty="0" smtClean="0"/>
              <a:t>која</a:t>
            </a:r>
            <a:r>
              <a:rPr lang="sr-Latn-CS" dirty="0" smtClean="0"/>
              <a:t> </a:t>
            </a:r>
            <a:r>
              <a:rPr lang="sr-Cyrl-RS" dirty="0" smtClean="0"/>
              <a:t>може</a:t>
            </a:r>
            <a:r>
              <a:rPr lang="sr-Latn-CS" dirty="0" smtClean="0"/>
              <a:t> </a:t>
            </a:r>
            <a:r>
              <a:rPr lang="sr-Cyrl-RS" dirty="0" smtClean="0"/>
              <a:t>бити</a:t>
            </a:r>
            <a:r>
              <a:rPr lang="sr-Latn-CS" dirty="0" smtClean="0"/>
              <a:t>     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sr-Cyrl-RS" dirty="0" smtClean="0"/>
              <a:t>дуга</a:t>
            </a:r>
            <a:r>
              <a:rPr lang="sr-Latn-CS" dirty="0" smtClean="0"/>
              <a:t>, </a:t>
            </a:r>
            <a:r>
              <a:rPr lang="sr-Cyrl-RS" dirty="0" smtClean="0"/>
              <a:t>средња</a:t>
            </a:r>
            <a:r>
              <a:rPr lang="sr-Latn-CS" dirty="0" smtClean="0"/>
              <a:t> </a:t>
            </a:r>
            <a:r>
              <a:rPr lang="sr-Cyrl-RS" dirty="0" smtClean="0"/>
              <a:t>и</a:t>
            </a:r>
            <a:r>
              <a:rPr lang="sr-Latn-CS" dirty="0" smtClean="0"/>
              <a:t> </a:t>
            </a:r>
            <a:r>
              <a:rPr lang="sr-Cyrl-RS" dirty="0" smtClean="0"/>
              <a:t>кратка</a:t>
            </a: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Деза</a:t>
            </a:r>
            <a:r>
              <a:rPr lang="sr-Latn-RS" dirty="0" smtClean="0"/>
              <a:t>p</a:t>
            </a:r>
            <a:r>
              <a:rPr lang="sr-Cyrl-RS" dirty="0" smtClean="0"/>
              <a:t>тикулација</a:t>
            </a:r>
            <a:r>
              <a:rPr lang="sr-Latn-CS" dirty="0" smtClean="0"/>
              <a:t> </a:t>
            </a:r>
            <a:r>
              <a:rPr lang="sr-Cyrl-RS" dirty="0" smtClean="0"/>
              <a:t>у</a:t>
            </a:r>
            <a:r>
              <a:rPr lang="sr-Latn-CS" dirty="0" smtClean="0"/>
              <a:t> </a:t>
            </a:r>
            <a:r>
              <a:rPr lang="sr-Cyrl-RS" dirty="0" smtClean="0"/>
              <a:t>зглобу</a:t>
            </a:r>
            <a:r>
              <a:rPr lang="sr-Latn-CS" dirty="0" smtClean="0"/>
              <a:t> </a:t>
            </a:r>
            <a:r>
              <a:rPr lang="sr-Cyrl-RS" dirty="0" smtClean="0"/>
              <a:t>лакта</a:t>
            </a: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подлактице</a:t>
            </a:r>
            <a:r>
              <a:rPr lang="sr-Latn-CS" dirty="0" smtClean="0"/>
              <a:t> </a:t>
            </a:r>
            <a:r>
              <a:rPr lang="sr-Latn-CS" i="1" dirty="0"/>
              <a:t>(amputacio antebrachi) </a:t>
            </a:r>
            <a:r>
              <a:rPr lang="sr-Cyrl-RS" dirty="0" smtClean="0"/>
              <a:t>која</a:t>
            </a:r>
            <a:r>
              <a:rPr lang="sr-Latn-CS" dirty="0" smtClean="0"/>
              <a:t> </a:t>
            </a:r>
            <a:r>
              <a:rPr lang="sr-Cyrl-RS" dirty="0" smtClean="0"/>
              <a:t>такође</a:t>
            </a:r>
            <a:r>
              <a:rPr lang="sr-Latn-CS" dirty="0" smtClean="0"/>
              <a:t> </a:t>
            </a:r>
            <a:r>
              <a:rPr lang="sr-Cyrl-RS" dirty="0" smtClean="0"/>
              <a:t>може</a:t>
            </a:r>
            <a:r>
              <a:rPr lang="sr-Latn-CS" dirty="0" smtClean="0"/>
              <a:t> </a:t>
            </a:r>
            <a:r>
              <a:rPr lang="sr-Cyrl-RS" dirty="0" smtClean="0"/>
              <a:t>бити</a:t>
            </a:r>
            <a:r>
              <a:rPr lang="sr-Latn-CS" dirty="0" smtClean="0"/>
              <a:t> </a:t>
            </a:r>
            <a:r>
              <a:rPr lang="sr-Cyrl-RS" dirty="0" smtClean="0"/>
              <a:t>дуга</a:t>
            </a:r>
            <a:r>
              <a:rPr lang="sr-Latn-CS" dirty="0" smtClean="0"/>
              <a:t>, </a:t>
            </a:r>
            <a:r>
              <a:rPr lang="sr-Cyrl-RS" dirty="0" smtClean="0"/>
              <a:t>средња</a:t>
            </a:r>
            <a:r>
              <a:rPr lang="sr-Latn-CS" dirty="0" smtClean="0"/>
              <a:t> </a:t>
            </a:r>
            <a:r>
              <a:rPr lang="sr-Cyrl-RS" dirty="0" smtClean="0"/>
              <a:t>и</a:t>
            </a:r>
            <a:r>
              <a:rPr lang="sr-Latn-CS" dirty="0" smtClean="0"/>
              <a:t> </a:t>
            </a:r>
            <a:r>
              <a:rPr lang="sr-Cyrl-RS" dirty="0" smtClean="0"/>
              <a:t>кратка</a:t>
            </a: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Крукенбергова</a:t>
            </a:r>
            <a:r>
              <a:rPr lang="sr-Latn-CS" dirty="0" smtClean="0"/>
              <a:t> </a:t>
            </a:r>
            <a:r>
              <a:rPr lang="sr-Cyrl-RS" dirty="0" smtClean="0"/>
              <a:t>ампутација</a:t>
            </a: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Дезатикулација</a:t>
            </a:r>
            <a:r>
              <a:rPr lang="sr-Latn-CS" dirty="0" smtClean="0"/>
              <a:t> </a:t>
            </a:r>
            <a:r>
              <a:rPr lang="sr-Cyrl-RS" dirty="0" smtClean="0"/>
              <a:t>ручног</a:t>
            </a:r>
            <a:r>
              <a:rPr lang="sr-Latn-CS" dirty="0" smtClean="0"/>
              <a:t> </a:t>
            </a:r>
            <a:r>
              <a:rPr lang="sr-Cyrl-RS" dirty="0" smtClean="0"/>
              <a:t>зглоба</a:t>
            </a:r>
            <a:r>
              <a:rPr lang="sr-Latn-RS" dirty="0"/>
              <a:t> </a:t>
            </a:r>
            <a:r>
              <a:rPr lang="sr-Latn-RS" i="1" dirty="0"/>
              <a:t>(egzartriculatio radio-carpalis)</a:t>
            </a:r>
            <a:endParaRPr lang="sr-Latn-CS" i="1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карпуса</a:t>
            </a:r>
            <a:r>
              <a:rPr lang="sr-Latn-CS" dirty="0" smtClean="0"/>
              <a:t> </a:t>
            </a:r>
            <a:r>
              <a:rPr lang="sr-Latn-CS" i="1" dirty="0" smtClean="0"/>
              <a:t>(</a:t>
            </a:r>
            <a:r>
              <a:rPr lang="sr-Cyrl-RS" i="1" dirty="0" smtClean="0"/>
              <a:t>транскарпална</a:t>
            </a:r>
            <a:r>
              <a:rPr lang="sr-Latn-CS" i="1" dirty="0" smtClean="0"/>
              <a:t>)</a:t>
            </a:r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метакарпуса</a:t>
            </a:r>
            <a:r>
              <a:rPr lang="sr-Latn-CS" dirty="0" smtClean="0"/>
              <a:t> </a:t>
            </a:r>
            <a:r>
              <a:rPr lang="sr-Latn-CS" i="1" dirty="0" smtClean="0"/>
              <a:t>(</a:t>
            </a:r>
            <a:r>
              <a:rPr lang="sr-Cyrl-RS" i="1" dirty="0" smtClean="0"/>
              <a:t>трансметакарпална</a:t>
            </a:r>
            <a:r>
              <a:rPr lang="sr-Latn-CS" i="1" dirty="0" smtClean="0"/>
              <a:t>)</a:t>
            </a:r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Дезатикулација</a:t>
            </a:r>
            <a:r>
              <a:rPr lang="sr-Latn-CS" dirty="0" smtClean="0"/>
              <a:t> </a:t>
            </a:r>
            <a:r>
              <a:rPr lang="sr-Cyrl-RS" dirty="0" smtClean="0"/>
              <a:t>прстију</a:t>
            </a:r>
            <a:endParaRPr lang="sr-Latn-CS" dirty="0" smtClean="0"/>
          </a:p>
          <a:p>
            <a:pPr indent="27432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прстију</a:t>
            </a: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23" y="3694298"/>
            <a:ext cx="8288977" cy="2667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Палац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прст</a:t>
            </a:r>
            <a:r>
              <a:rPr lang="en-US" b="1" dirty="0" smtClean="0"/>
              <a:t> </a:t>
            </a:r>
            <a:r>
              <a:rPr lang="sr-Cyrl-RS" b="1" dirty="0" smtClean="0"/>
              <a:t>који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функционалном</a:t>
            </a:r>
            <a:r>
              <a:rPr lang="en-US" b="1" dirty="0" smtClean="0"/>
              <a:t> </a:t>
            </a:r>
            <a:r>
              <a:rPr lang="sr-Cyrl-RS" b="1" dirty="0" smtClean="0"/>
              <a:t>погледу</a:t>
            </a:r>
            <a:r>
              <a:rPr lang="en-US" b="1" dirty="0" smtClean="0"/>
              <a:t> </a:t>
            </a:r>
            <a:r>
              <a:rPr lang="sr-Cyrl-RS" b="1" dirty="0" smtClean="0"/>
              <a:t>најважнији</a:t>
            </a:r>
            <a:r>
              <a:rPr lang="en-US" b="1" dirty="0" smtClean="0"/>
              <a:t> </a:t>
            </a:r>
            <a:r>
              <a:rPr lang="sr-Cyrl-RS" b="1" dirty="0" smtClean="0"/>
              <a:t>прст</a:t>
            </a:r>
            <a:r>
              <a:rPr lang="en-US" b="1" dirty="0" smtClean="0"/>
              <a:t> </a:t>
            </a:r>
            <a:r>
              <a:rPr lang="sr-Cyrl-RS" b="1" dirty="0" smtClean="0"/>
              <a:t>шакем</a:t>
            </a:r>
            <a:r>
              <a:rPr lang="en-US" b="1" dirty="0" smtClean="0"/>
              <a:t> </a:t>
            </a:r>
            <a:r>
              <a:rPr lang="sr-Cyrl-RS" b="1" dirty="0" smtClean="0"/>
              <a:t>те</a:t>
            </a:r>
            <a:r>
              <a:rPr lang="en-US" b="1" dirty="0" smtClean="0"/>
              <a:t> </a:t>
            </a:r>
            <a:r>
              <a:rPr lang="sr-Cyrl-RS" b="1" dirty="0" smtClean="0"/>
              <a:t>његов</a:t>
            </a:r>
            <a:r>
              <a:rPr lang="en-US" b="1" dirty="0" smtClean="0"/>
              <a:t> </a:t>
            </a:r>
            <a:r>
              <a:rPr lang="sr-Cyrl-RS" b="1" dirty="0" smtClean="0"/>
              <a:t>недостатак</a:t>
            </a:r>
            <a:r>
              <a:rPr lang="en-US" b="1" dirty="0" smtClean="0"/>
              <a:t> </a:t>
            </a:r>
            <a:r>
              <a:rPr lang="sr-Cyrl-RS" b="1" dirty="0" smtClean="0"/>
              <a:t>чини</a:t>
            </a:r>
            <a:r>
              <a:rPr lang="en-US" b="1" dirty="0" smtClean="0"/>
              <a:t> </a:t>
            </a:r>
            <a:r>
              <a:rPr lang="sr-Cyrl-RS" b="1" dirty="0" smtClean="0"/>
              <a:t>чак</a:t>
            </a:r>
            <a:r>
              <a:rPr lang="en-US" b="1" dirty="0" smtClean="0"/>
              <a:t> 40 %  </a:t>
            </a:r>
            <a:r>
              <a:rPr lang="sr-Cyrl-RS" b="1" dirty="0" smtClean="0"/>
              <a:t>од</a:t>
            </a:r>
            <a:r>
              <a:rPr lang="en-US" b="1" dirty="0" smtClean="0"/>
              <a:t> </a:t>
            </a:r>
            <a:r>
              <a:rPr lang="sr-Cyrl-RS" b="1" dirty="0" smtClean="0"/>
              <a:t>функционалног</a:t>
            </a:r>
            <a:r>
              <a:rPr lang="en-US" b="1" dirty="0" smtClean="0"/>
              <a:t> </a:t>
            </a:r>
            <a:r>
              <a:rPr lang="sr-Cyrl-RS" b="1" dirty="0" smtClean="0"/>
              <a:t>губитка</a:t>
            </a:r>
            <a:r>
              <a:rPr lang="en-US" b="1" dirty="0" smtClean="0"/>
              <a:t> </a:t>
            </a:r>
            <a:r>
              <a:rPr lang="sr-Cyrl-RS" b="1" dirty="0" smtClean="0"/>
              <a:t>целе</a:t>
            </a:r>
            <a:r>
              <a:rPr lang="en-US" b="1" dirty="0" smtClean="0"/>
              <a:t> </a:t>
            </a:r>
            <a:r>
              <a:rPr lang="sr-Cyrl-RS" b="1" dirty="0" smtClean="0"/>
              <a:t>шаке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Из</a:t>
            </a:r>
            <a:r>
              <a:rPr lang="en-US" dirty="0" smtClean="0"/>
              <a:t> </a:t>
            </a:r>
            <a:r>
              <a:rPr lang="sr-Cyrl-RS" dirty="0" smtClean="0"/>
              <a:t>тих</a:t>
            </a:r>
            <a:r>
              <a:rPr lang="en-US" dirty="0" smtClean="0"/>
              <a:t> </a:t>
            </a:r>
            <a:r>
              <a:rPr lang="sr-Cyrl-RS" dirty="0" smtClean="0"/>
              <a:t>разлога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његово</a:t>
            </a:r>
            <a:r>
              <a:rPr lang="en-US" dirty="0" smtClean="0"/>
              <a:t> </a:t>
            </a:r>
            <a:r>
              <a:rPr lang="sr-Cyrl-RS" dirty="0" smtClean="0"/>
              <a:t>очување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што</a:t>
            </a:r>
            <a:r>
              <a:rPr lang="en-US" dirty="0" smtClean="0"/>
              <a:t> </a:t>
            </a:r>
            <a:r>
              <a:rPr lang="sr-Cyrl-RS" dirty="0" smtClean="0"/>
              <a:t>већој</a:t>
            </a:r>
            <a:r>
              <a:rPr lang="en-US" dirty="0" smtClean="0"/>
              <a:t> </a:t>
            </a:r>
            <a:r>
              <a:rPr lang="sr-Cyrl-RS" dirty="0" smtClean="0"/>
              <a:t>мери</a:t>
            </a:r>
            <a:r>
              <a:rPr lang="en-US" dirty="0" smtClean="0"/>
              <a:t>, </a:t>
            </a:r>
            <a:r>
              <a:rPr lang="sr-Cyrl-RS" dirty="0" smtClean="0"/>
              <a:t>али</a:t>
            </a:r>
            <a:r>
              <a:rPr lang="en-US" dirty="0" smtClean="0"/>
              <a:t> </a:t>
            </a:r>
            <a:r>
              <a:rPr lang="sr-Cyrl-RS" dirty="0" smtClean="0"/>
              <a:t>онолико</a:t>
            </a:r>
            <a:r>
              <a:rPr lang="en-US" dirty="0" smtClean="0"/>
              <a:t>  </a:t>
            </a:r>
            <a:r>
              <a:rPr lang="sr-Cyrl-RS" dirty="0" smtClean="0"/>
              <a:t>колико</a:t>
            </a:r>
            <a:r>
              <a:rPr lang="en-US" dirty="0" smtClean="0"/>
              <a:t> </a:t>
            </a:r>
            <a:r>
              <a:rPr lang="sr-Cyrl-RS" dirty="0" smtClean="0"/>
              <a:t>ситуација</a:t>
            </a:r>
            <a:r>
              <a:rPr lang="en-US" dirty="0" smtClean="0"/>
              <a:t> </a:t>
            </a:r>
            <a:r>
              <a:rPr lang="sr-Cyrl-RS" dirty="0" smtClean="0"/>
              <a:t>налаже</a:t>
            </a:r>
            <a:r>
              <a:rPr lang="en-US" dirty="0" smtClean="0"/>
              <a:t> </a:t>
            </a:r>
            <a:r>
              <a:rPr lang="sr-Cyrl-RS" dirty="0" smtClean="0"/>
              <a:t>од</a:t>
            </a:r>
            <a:r>
              <a:rPr lang="en-US" dirty="0" smtClean="0"/>
              <a:t> </a:t>
            </a:r>
            <a:r>
              <a:rPr lang="sr-Cyrl-RS" dirty="0" smtClean="0"/>
              <a:t>изузетног</a:t>
            </a:r>
            <a:r>
              <a:rPr lang="en-US" dirty="0" smtClean="0"/>
              <a:t> </a:t>
            </a:r>
            <a:r>
              <a:rPr lang="sr-Cyrl-RS" dirty="0" smtClean="0"/>
              <a:t>значаја</a:t>
            </a:r>
            <a:r>
              <a:rPr lang="en-US" dirty="0" smtClean="0"/>
              <a:t> </a:t>
            </a:r>
            <a:r>
              <a:rPr lang="sr-Cyrl-RS" dirty="0" smtClean="0"/>
              <a:t>за</a:t>
            </a:r>
            <a:r>
              <a:rPr lang="en-US" dirty="0" smtClean="0"/>
              <a:t> </a:t>
            </a:r>
            <a:r>
              <a:rPr lang="sr-Cyrl-RS" dirty="0" smtClean="0"/>
              <a:t>одрживо</a:t>
            </a:r>
            <a:r>
              <a:rPr lang="en-US" dirty="0" smtClean="0"/>
              <a:t> </a:t>
            </a:r>
            <a:r>
              <a:rPr lang="sr-Cyrl-RS" dirty="0" smtClean="0"/>
              <a:t>функционисање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410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12" y="990600"/>
            <a:ext cx="8211787" cy="8382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3. </a:t>
            </a:r>
            <a:r>
              <a:rPr lang="sr-Cyrl-RS" sz="3200" b="1" dirty="0" smtClean="0"/>
              <a:t>АМПУТАЦИЈЕ</a:t>
            </a:r>
            <a:r>
              <a:rPr lang="en-US" sz="3200" b="1" dirty="0" smtClean="0"/>
              <a:t> </a:t>
            </a:r>
            <a:r>
              <a:rPr lang="sr-Cyrl-RS" sz="3200" b="1" dirty="0" smtClean="0"/>
              <a:t>ДОЊИХ</a:t>
            </a:r>
            <a:r>
              <a:rPr lang="en-US" sz="3200" b="1" dirty="0" smtClean="0"/>
              <a:t> </a:t>
            </a:r>
            <a:r>
              <a:rPr lang="sr-Cyrl-RS" sz="3200" b="1" dirty="0" smtClean="0"/>
              <a:t>ЕКСТРЕМИТЕТА</a:t>
            </a:r>
            <a:r>
              <a:rPr lang="sr-Latn-RS" sz="3200" b="1" dirty="0" smtClean="0"/>
              <a:t/>
            </a:r>
            <a:br>
              <a:rPr lang="sr-Latn-RS" sz="3200" b="1" dirty="0" smtClean="0"/>
            </a:br>
            <a:endParaRPr lang="en-US" sz="1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67640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Ове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су</a:t>
            </a:r>
            <a:r>
              <a:rPr lang="en-US" b="1" dirty="0" smtClean="0"/>
              <a:t> </a:t>
            </a:r>
            <a:r>
              <a:rPr lang="sr-Cyrl-RS" b="1" dirty="0" smtClean="0"/>
              <a:t>доста</a:t>
            </a:r>
            <a:r>
              <a:rPr lang="en-US" b="1" dirty="0" smtClean="0"/>
              <a:t> </a:t>
            </a:r>
            <a:r>
              <a:rPr lang="sr-Cyrl-RS" b="1" dirty="0" smtClean="0"/>
              <a:t>чешће</a:t>
            </a:r>
            <a:r>
              <a:rPr lang="en-US" b="1" dirty="0" smtClean="0"/>
              <a:t> </a:t>
            </a:r>
            <a:r>
              <a:rPr lang="sr-Cyrl-RS" b="1" dirty="0" smtClean="0"/>
              <a:t>него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горњих</a:t>
            </a:r>
            <a:r>
              <a:rPr lang="en-U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en-US" b="1" dirty="0" smtClean="0"/>
              <a:t>, </a:t>
            </a:r>
            <a:r>
              <a:rPr lang="sr-Cyrl-RS" b="1" dirty="0" smtClean="0"/>
              <a:t>али</a:t>
            </a:r>
            <a:r>
              <a:rPr lang="en-US" b="1" dirty="0" smtClean="0"/>
              <a:t> </a:t>
            </a:r>
            <a:r>
              <a:rPr lang="sr-Cyrl-RS" b="1" dirty="0" smtClean="0"/>
              <a:t>баш</a:t>
            </a:r>
            <a:r>
              <a:rPr lang="en-US" b="1" dirty="0" smtClean="0"/>
              <a:t> </a:t>
            </a:r>
            <a:r>
              <a:rPr lang="sr-Cyrl-RS" b="1" dirty="0" smtClean="0"/>
              <a:t>као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оне</a:t>
            </a:r>
            <a:r>
              <a:rPr lang="en-US" b="1" dirty="0" smtClean="0"/>
              <a:t>,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ове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обављају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случајевима</a:t>
            </a:r>
            <a:r>
              <a:rPr lang="en-US" b="1" dirty="0" smtClean="0"/>
              <a:t> </a:t>
            </a:r>
            <a:r>
              <a:rPr lang="sr-Cyrl-RS" b="1" dirty="0" smtClean="0"/>
              <a:t>великих</a:t>
            </a:r>
            <a:r>
              <a:rPr lang="en-US" b="1" dirty="0" smtClean="0"/>
              <a:t> </a:t>
            </a:r>
            <a:r>
              <a:rPr lang="sr-Cyrl-RS" b="1" dirty="0" smtClean="0"/>
              <a:t>повреда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болести</a:t>
            </a:r>
            <a:r>
              <a:rPr lang="en-US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962400"/>
            <a:ext cx="6781800" cy="257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881054" cy="46577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009779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Слика – Нивои ампутације у доњем ектремитету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5334000" cy="584764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1. </a:t>
            </a:r>
            <a:r>
              <a:rPr lang="sr-Cyrl-RS" b="1" dirty="0" smtClean="0">
                <a:solidFill>
                  <a:srgbClr val="FF0000"/>
                </a:solidFill>
              </a:rPr>
              <a:t>Хемикорпектомија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514350" indent="-514350" algn="just">
              <a:spcBef>
                <a:spcPts val="0"/>
              </a:spcBef>
              <a:buAutoNum type="arabicPeriod"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Ова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ампутација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врло</a:t>
            </a:r>
            <a:r>
              <a:rPr lang="en-US" b="1" dirty="0" smtClean="0"/>
              <a:t> </a:t>
            </a:r>
            <a:r>
              <a:rPr lang="sr-Cyrl-RS" b="1" dirty="0" smtClean="0"/>
              <a:t>ретко</a:t>
            </a:r>
            <a:r>
              <a:rPr lang="en-US" b="1" dirty="0" smtClean="0"/>
              <a:t> </a:t>
            </a:r>
            <a:r>
              <a:rPr lang="sr-Cyrl-RS" b="1" dirty="0" smtClean="0"/>
              <a:t>обавља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представља</a:t>
            </a:r>
            <a:r>
              <a:rPr lang="en-US" b="1" dirty="0" smtClean="0"/>
              <a:t> </a:t>
            </a:r>
            <a:r>
              <a:rPr lang="sr-Cyrl-RS" b="1" dirty="0" smtClean="0"/>
              <a:t>одстрањивање</a:t>
            </a:r>
            <a:r>
              <a:rPr lang="en-US" b="1" dirty="0" smtClean="0"/>
              <a:t> </a:t>
            </a:r>
            <a:r>
              <a:rPr lang="sr-Cyrl-RS" b="1" dirty="0" smtClean="0"/>
              <a:t>комплетне</a:t>
            </a:r>
            <a:r>
              <a:rPr lang="en-US" b="1" dirty="0" smtClean="0"/>
              <a:t> </a:t>
            </a:r>
            <a:r>
              <a:rPr lang="sr-Cyrl-RS" b="1" dirty="0" smtClean="0"/>
              <a:t>карлице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ноге</a:t>
            </a:r>
            <a:r>
              <a:rPr lang="en-US" b="1" dirty="0" smtClean="0"/>
              <a:t>, </a:t>
            </a:r>
            <a:r>
              <a:rPr lang="sr-Cyrl-RS" b="1" dirty="0" smtClean="0"/>
              <a:t>што</a:t>
            </a:r>
            <a:r>
              <a:rPr lang="en-US" b="1" dirty="0" smtClean="0"/>
              <a:t> </a:t>
            </a:r>
            <a:r>
              <a:rPr lang="sr-Cyrl-RS" b="1" dirty="0" smtClean="0"/>
              <a:t>чини</a:t>
            </a:r>
            <a:r>
              <a:rPr lang="en-US" b="1" dirty="0" smtClean="0"/>
              <a:t> </a:t>
            </a:r>
            <a:r>
              <a:rPr lang="sr-Cyrl-RS" b="1" dirty="0" smtClean="0"/>
              <a:t>највећи</a:t>
            </a:r>
            <a:r>
              <a:rPr lang="en-US" b="1" dirty="0" smtClean="0"/>
              <a:t> </a:t>
            </a:r>
            <a:r>
              <a:rPr lang="sr-Cyrl-RS" b="1" dirty="0" smtClean="0"/>
              <a:t>степен</a:t>
            </a:r>
            <a:r>
              <a:rPr lang="en-US" b="1" dirty="0" smtClean="0"/>
              <a:t> </a:t>
            </a:r>
            <a:r>
              <a:rPr lang="sr-Cyrl-RS" b="1" dirty="0" smtClean="0"/>
              <a:t>оштећења</a:t>
            </a:r>
            <a:r>
              <a:rPr lang="en-US" b="1" dirty="0" smtClean="0"/>
              <a:t>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човека</a:t>
            </a:r>
            <a:r>
              <a:rPr lang="en-US" b="1" dirty="0" smtClean="0"/>
              <a:t>, </a:t>
            </a:r>
            <a:r>
              <a:rPr lang="sr-Cyrl-RS" b="1" dirty="0" smtClean="0"/>
              <a:t>а</a:t>
            </a:r>
            <a:r>
              <a:rPr lang="en-US" b="1" dirty="0" smtClean="0"/>
              <a:t> </a:t>
            </a:r>
            <a:r>
              <a:rPr lang="sr-Cyrl-RS" b="1" dirty="0" smtClean="0"/>
              <a:t>изводи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случајевима</a:t>
            </a:r>
            <a:r>
              <a:rPr lang="en-US" b="1" dirty="0" smtClean="0"/>
              <a:t> </a:t>
            </a:r>
            <a:r>
              <a:rPr lang="sr-Cyrl-RS" b="1" dirty="0" smtClean="0"/>
              <a:t>малигнитета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овом</a:t>
            </a:r>
            <a:r>
              <a:rPr lang="en-US" b="1" dirty="0" smtClean="0"/>
              <a:t> </a:t>
            </a:r>
            <a:r>
              <a:rPr lang="sr-Cyrl-RS" b="1" dirty="0" smtClean="0"/>
              <a:t>подручју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инфекције</a:t>
            </a:r>
            <a:r>
              <a:rPr lang="en-US" b="1" dirty="0" smtClean="0"/>
              <a:t> </a:t>
            </a:r>
            <a:r>
              <a:rPr lang="sr-Cyrl-RS" b="1" dirty="0" smtClean="0"/>
              <a:t>декубитуса</a:t>
            </a:r>
            <a:r>
              <a:rPr lang="en-US" b="1" dirty="0" smtClean="0"/>
              <a:t>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параплегичара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Будући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ово</a:t>
            </a:r>
            <a:r>
              <a:rPr lang="en-US" dirty="0" smtClean="0"/>
              <a:t> </a:t>
            </a:r>
            <a:r>
              <a:rPr lang="sr-Cyrl-RS" dirty="0" smtClean="0"/>
              <a:t>заиста</a:t>
            </a:r>
            <a:r>
              <a:rPr lang="en-US" dirty="0" smtClean="0"/>
              <a:t> </a:t>
            </a:r>
            <a:r>
              <a:rPr lang="sr-Cyrl-RS" dirty="0" smtClean="0"/>
              <a:t>тешка</a:t>
            </a:r>
            <a:r>
              <a:rPr lang="en-US" dirty="0" smtClean="0"/>
              <a:t> </a:t>
            </a:r>
            <a:r>
              <a:rPr lang="sr-Cyrl-RS" dirty="0" smtClean="0"/>
              <a:t>операција</a:t>
            </a:r>
            <a:r>
              <a:rPr lang="en-US" dirty="0" smtClean="0"/>
              <a:t>, </a:t>
            </a:r>
            <a:r>
              <a:rPr lang="sr-Cyrl-RS" dirty="0" smtClean="0"/>
              <a:t>организам</a:t>
            </a:r>
            <a:r>
              <a:rPr lang="en-US" dirty="0" smtClean="0"/>
              <a:t> </a:t>
            </a:r>
            <a:r>
              <a:rPr lang="sr-Cyrl-RS" dirty="0" smtClean="0"/>
              <a:t>бива</a:t>
            </a:r>
            <a:r>
              <a:rPr lang="en-US" dirty="0" smtClean="0"/>
              <a:t> </a:t>
            </a:r>
            <a:r>
              <a:rPr lang="sr-Cyrl-RS" dirty="0" smtClean="0"/>
              <a:t>хронично</a:t>
            </a:r>
            <a:r>
              <a:rPr lang="en-US" dirty="0" smtClean="0"/>
              <a:t> </a:t>
            </a:r>
            <a:r>
              <a:rPr lang="sr-Cyrl-RS" dirty="0" smtClean="0"/>
              <a:t>исцрпљен</a:t>
            </a:r>
            <a:r>
              <a:rPr lang="en-US" dirty="0" smtClean="0"/>
              <a:t>, </a:t>
            </a:r>
            <a:r>
              <a:rPr lang="sr-Cyrl-RS" dirty="0" smtClean="0"/>
              <a:t>те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смртност</a:t>
            </a:r>
            <a:r>
              <a:rPr lang="en-US" dirty="0" smtClean="0"/>
              <a:t> </a:t>
            </a:r>
            <a:r>
              <a:rPr lang="sr-Cyrl-RS" dirty="0" smtClean="0"/>
              <a:t>велика</a:t>
            </a:r>
            <a:r>
              <a:rPr lang="en-US" dirty="0" smtClean="0"/>
              <a:t>,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sr-Cyrl-RS" dirty="0" smtClean="0"/>
              <a:t>оспособљавање</a:t>
            </a:r>
            <a:r>
              <a:rPr lang="en-US" dirty="0" smtClean="0"/>
              <a:t> </a:t>
            </a:r>
            <a:r>
              <a:rPr lang="sr-Cyrl-RS" dirty="0" smtClean="0"/>
              <a:t>ових</a:t>
            </a:r>
            <a:r>
              <a:rPr lang="en-US" dirty="0" smtClean="0"/>
              <a:t> </a:t>
            </a:r>
            <a:r>
              <a:rPr lang="sr-Cyrl-RS" dirty="0" smtClean="0"/>
              <a:t>болесника</a:t>
            </a:r>
            <a:r>
              <a:rPr lang="en-US" dirty="0" smtClean="0"/>
              <a:t> </a:t>
            </a:r>
            <a:r>
              <a:rPr lang="sr-Cyrl-RS" dirty="0" smtClean="0"/>
              <a:t>је</a:t>
            </a:r>
            <a:r>
              <a:rPr lang="en-US" dirty="0" smtClean="0"/>
              <a:t> </a:t>
            </a:r>
            <a:r>
              <a:rPr lang="sr-Cyrl-RS" dirty="0" smtClean="0"/>
              <a:t>готово</a:t>
            </a:r>
            <a:r>
              <a:rPr lang="en-US" dirty="0" smtClean="0"/>
              <a:t> </a:t>
            </a:r>
            <a:r>
              <a:rPr lang="sr-Cyrl-RS" dirty="0" smtClean="0"/>
              <a:t>немогуће</a:t>
            </a:r>
            <a:r>
              <a:rPr lang="en-US" dirty="0" smtClean="0"/>
              <a:t>.</a:t>
            </a:r>
          </a:p>
          <a:p>
            <a:pPr marL="514350" indent="-51435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0"/>
              </a:spcBef>
              <a:buNone/>
            </a:pPr>
            <a:endParaRPr lang="en-US" dirty="0" smtClean="0"/>
          </a:p>
          <a:p>
            <a:pPr marL="514350" indent="-51435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1558203"/>
            <a:ext cx="305752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257800" cy="5715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sr-Cyrl-RS" b="1" dirty="0" smtClean="0">
                <a:solidFill>
                  <a:srgbClr val="FF0000"/>
                </a:solidFill>
              </a:rPr>
              <a:t>Хемипелвектомија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Представља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ампутацију</a:t>
            </a:r>
            <a:r>
              <a:rPr lang="en-US" b="1" dirty="0" smtClean="0"/>
              <a:t> </a:t>
            </a:r>
            <a:r>
              <a:rPr lang="sr-Cyrl-RS" b="1" dirty="0" smtClean="0"/>
              <a:t>дела</a:t>
            </a:r>
            <a:r>
              <a:rPr lang="en-US" b="1" dirty="0" smtClean="0"/>
              <a:t> </a:t>
            </a:r>
            <a:r>
              <a:rPr lang="sr-Cyrl-RS" b="1" dirty="0" smtClean="0"/>
              <a:t>карлице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целе</a:t>
            </a:r>
            <a:r>
              <a:rPr lang="en-US" b="1" dirty="0" smtClean="0"/>
              <a:t> </a:t>
            </a:r>
            <a:r>
              <a:rPr lang="sr-Cyrl-RS" b="1" dirty="0" smtClean="0"/>
              <a:t>ноге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обично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изводи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оквиру</a:t>
            </a:r>
            <a:r>
              <a:rPr lang="en-US" b="1" dirty="0" smtClean="0"/>
              <a:t> </a:t>
            </a:r>
            <a:r>
              <a:rPr lang="sr-Cyrl-RS" b="1" dirty="0" smtClean="0"/>
              <a:t>трауматске</a:t>
            </a:r>
            <a:r>
              <a:rPr lang="en-US" b="1" dirty="0" smtClean="0"/>
              <a:t> </a:t>
            </a:r>
            <a:r>
              <a:rPr lang="sr-Cyrl-RS" b="1" dirty="0" smtClean="0"/>
              <a:t>онкологије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Као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претходна</a:t>
            </a:r>
            <a:r>
              <a:rPr lang="en-US" b="1" dirty="0" smtClean="0"/>
              <a:t> </a:t>
            </a:r>
            <a:r>
              <a:rPr lang="sr-Cyrl-RS" b="1" dirty="0" smtClean="0"/>
              <a:t>хемикорпектомија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ова</a:t>
            </a:r>
            <a:r>
              <a:rPr lang="en-US" b="1" dirty="0" smtClean="0"/>
              <a:t> </a:t>
            </a:r>
            <a:r>
              <a:rPr lang="sr-Cyrl-RS" b="1" dirty="0" smtClean="0"/>
              <a:t>врста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веома</a:t>
            </a:r>
            <a:r>
              <a:rPr lang="en-US" b="1" dirty="0" smtClean="0"/>
              <a:t> </a:t>
            </a:r>
            <a:r>
              <a:rPr lang="sr-Cyrl-RS" b="1" dirty="0" smtClean="0"/>
              <a:t>тешка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тешко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оспособљавање</a:t>
            </a:r>
            <a:r>
              <a:rPr lang="en-US" b="1" dirty="0" smtClean="0"/>
              <a:t> </a:t>
            </a:r>
            <a:r>
              <a:rPr lang="sr-Cyrl-RS" b="1" dirty="0" smtClean="0"/>
              <a:t>пацијената</a:t>
            </a:r>
            <a:r>
              <a:rPr lang="en-US" b="1" dirty="0" smtClean="0"/>
              <a:t>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којих</a:t>
            </a:r>
            <a:r>
              <a:rPr lang="en-US" b="1" dirty="0" smtClean="0"/>
              <a:t> </a:t>
            </a:r>
            <a:r>
              <a:rPr lang="sr-Cyrl-RS" b="1" dirty="0" smtClean="0"/>
              <a:t>се</a:t>
            </a:r>
            <a:r>
              <a:rPr lang="en-US" b="1" dirty="0" smtClean="0"/>
              <a:t> </a:t>
            </a:r>
            <a:r>
              <a:rPr lang="sr-Cyrl-RS" b="1" dirty="0" smtClean="0"/>
              <a:t>изводи</a:t>
            </a:r>
            <a:r>
              <a:rPr lang="en-US" b="1" dirty="0" smtClean="0"/>
              <a:t>.</a:t>
            </a:r>
            <a:endParaRPr lang="sr-Latn-R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Clr>
                <a:srgbClr val="7030A0"/>
              </a:buClr>
              <a:buNone/>
            </a:pPr>
            <a:r>
              <a:rPr lang="sr-Cyrl-RS" dirty="0" smtClean="0">
                <a:solidFill>
                  <a:srgbClr val="7030A0"/>
                </a:solidFill>
              </a:rPr>
              <a:t>Она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се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изводи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на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следећа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три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нивоа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endParaRPr lang="sr-Latn-RS" dirty="0" smtClean="0">
              <a:solidFill>
                <a:srgbClr val="7030A0"/>
              </a:solidFill>
            </a:endParaRPr>
          </a:p>
          <a:p>
            <a:pPr marL="514350" indent="-514350" algn="just">
              <a:spcBef>
                <a:spcPts val="0"/>
              </a:spcBef>
              <a:buClr>
                <a:srgbClr val="7030A0"/>
              </a:buClr>
              <a:buFont typeface="+mj-lt"/>
              <a:buAutoNum type="arabicPeriod"/>
            </a:pPr>
            <a:endParaRPr lang="en-US" dirty="0" smtClean="0">
              <a:solidFill>
                <a:srgbClr val="7030A0"/>
              </a:solidFill>
            </a:endParaRPr>
          </a:p>
          <a:p>
            <a:pPr marL="514350" indent="-514350" algn="just">
              <a:spcBef>
                <a:spcPts val="0"/>
              </a:spcBef>
              <a:buClr>
                <a:srgbClr val="7030A0"/>
              </a:buClr>
              <a:buFont typeface="+mj-lt"/>
              <a:buAutoNum type="arabicPeriod"/>
            </a:pPr>
            <a:r>
              <a:rPr lang="sr-Cyrl-RS" dirty="0" smtClean="0">
                <a:solidFill>
                  <a:srgbClr val="7030A0"/>
                </a:solidFill>
              </a:rPr>
              <a:t>Дистајлније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од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сакроилијачног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зглоба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sr-Cyrl-RS" dirty="0" smtClean="0">
                <a:solidFill>
                  <a:srgbClr val="7030A0"/>
                </a:solidFill>
              </a:rPr>
              <a:t>захватајући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илијачну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пубичну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кост</a:t>
            </a:r>
            <a:endParaRPr lang="en-US" dirty="0" smtClean="0">
              <a:solidFill>
                <a:srgbClr val="7030A0"/>
              </a:solidFill>
            </a:endParaRPr>
          </a:p>
          <a:p>
            <a:pPr marL="514350" indent="-514350" algn="just">
              <a:spcBef>
                <a:spcPts val="0"/>
              </a:spcBef>
              <a:buClr>
                <a:srgbClr val="7030A0"/>
              </a:buClr>
              <a:buFont typeface="+mj-lt"/>
              <a:buAutoNum type="arabicPeriod"/>
            </a:pPr>
            <a:r>
              <a:rPr lang="sr-Cyrl-RS" dirty="0" smtClean="0">
                <a:solidFill>
                  <a:srgbClr val="7030A0"/>
                </a:solidFill>
              </a:rPr>
              <a:t>Дезартикулацијом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сакроилијачном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зглобу</a:t>
            </a:r>
            <a:endParaRPr lang="en-US" dirty="0" smtClean="0">
              <a:solidFill>
                <a:srgbClr val="7030A0"/>
              </a:solidFill>
            </a:endParaRPr>
          </a:p>
          <a:p>
            <a:pPr marL="514350" indent="-514350" algn="just">
              <a:spcBef>
                <a:spcPts val="0"/>
              </a:spcBef>
              <a:buClr>
                <a:srgbClr val="7030A0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Дезартикулацијом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сакроилијачном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зглобу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захватањем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дела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сакрума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i="1" dirty="0" smtClean="0"/>
              <a:t>Након</a:t>
            </a:r>
            <a:r>
              <a:rPr lang="en-US" i="1" dirty="0" smtClean="0"/>
              <a:t> </a:t>
            </a:r>
            <a:r>
              <a:rPr lang="sr-Cyrl-RS" i="1" dirty="0" smtClean="0"/>
              <a:t>операције</a:t>
            </a:r>
            <a:r>
              <a:rPr lang="en-US" i="1" dirty="0" smtClean="0"/>
              <a:t> </a:t>
            </a:r>
            <a:r>
              <a:rPr lang="sr-Cyrl-RS" i="1" dirty="0" smtClean="0"/>
              <a:t>спроводи</a:t>
            </a:r>
            <a:r>
              <a:rPr lang="en-US" i="1" dirty="0" smtClean="0"/>
              <a:t> </a:t>
            </a:r>
            <a:r>
              <a:rPr lang="sr-Cyrl-RS" i="1" dirty="0" smtClean="0"/>
              <a:t>се</a:t>
            </a:r>
            <a:r>
              <a:rPr lang="en-US" i="1" dirty="0" smtClean="0"/>
              <a:t> </a:t>
            </a:r>
            <a:r>
              <a:rPr lang="sr-Cyrl-RS" i="1" dirty="0" smtClean="0"/>
              <a:t>рехабилитациони</a:t>
            </a:r>
            <a:r>
              <a:rPr lang="en-US" i="1" dirty="0" smtClean="0"/>
              <a:t> </a:t>
            </a:r>
            <a:r>
              <a:rPr lang="sr-Cyrl-RS" i="1" dirty="0" smtClean="0"/>
              <a:t>третман</a:t>
            </a:r>
            <a:r>
              <a:rPr lang="en-US" i="1" dirty="0" smtClean="0"/>
              <a:t> </a:t>
            </a:r>
            <a:r>
              <a:rPr lang="sr-Cyrl-RS" i="1" dirty="0" smtClean="0"/>
              <a:t>и</a:t>
            </a:r>
            <a:r>
              <a:rPr lang="en-US" i="1" dirty="0" smtClean="0"/>
              <a:t> </a:t>
            </a:r>
            <a:r>
              <a:rPr lang="sr-Cyrl-RS" i="1" dirty="0" smtClean="0"/>
              <a:t>уколико</a:t>
            </a:r>
            <a:r>
              <a:rPr lang="en-US" i="1" dirty="0" smtClean="0"/>
              <a:t> </a:t>
            </a:r>
            <a:r>
              <a:rPr lang="sr-Cyrl-RS" i="1" dirty="0" smtClean="0"/>
              <a:t>је</a:t>
            </a:r>
            <a:r>
              <a:rPr lang="en-US" i="1" dirty="0" smtClean="0"/>
              <a:t> </a:t>
            </a:r>
            <a:r>
              <a:rPr lang="sr-Cyrl-RS" i="1" dirty="0" smtClean="0"/>
              <a:t>то</a:t>
            </a:r>
            <a:r>
              <a:rPr lang="en-US" i="1" dirty="0" smtClean="0"/>
              <a:t> </a:t>
            </a:r>
            <a:r>
              <a:rPr lang="sr-Cyrl-RS" i="1" dirty="0" smtClean="0"/>
              <a:t>могуће</a:t>
            </a:r>
            <a:r>
              <a:rPr lang="en-US" i="1" dirty="0" smtClean="0"/>
              <a:t>, </a:t>
            </a:r>
            <a:r>
              <a:rPr lang="sr-Cyrl-RS" i="1" dirty="0" smtClean="0"/>
              <a:t>изводи</a:t>
            </a:r>
            <a:r>
              <a:rPr lang="en-US" i="1" dirty="0" smtClean="0"/>
              <a:t> </a:t>
            </a:r>
            <a:r>
              <a:rPr lang="sr-Cyrl-RS" i="1" dirty="0" smtClean="0"/>
              <a:t>протетисање</a:t>
            </a:r>
            <a:r>
              <a:rPr lang="en-US" i="1" dirty="0" smtClean="0"/>
              <a:t>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17" y="699221"/>
            <a:ext cx="4327566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10200" cy="56190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sr-Cyrl-RS" b="1" dirty="0" smtClean="0">
                <a:solidFill>
                  <a:srgbClr val="FF0000"/>
                </a:solidFill>
              </a:rPr>
              <a:t>Дезартикулација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кука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То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ампутација</a:t>
            </a:r>
            <a:r>
              <a:rPr lang="en-US" b="1" dirty="0" smtClean="0"/>
              <a:t> </a:t>
            </a:r>
            <a:r>
              <a:rPr lang="sr-Cyrl-RS" b="1" dirty="0" smtClean="0"/>
              <a:t>целог</a:t>
            </a:r>
            <a:r>
              <a:rPr lang="en-US" b="1" dirty="0" smtClean="0"/>
              <a:t> </a:t>
            </a:r>
            <a:r>
              <a:rPr lang="sr-Cyrl-RS" b="1" dirty="0" smtClean="0"/>
              <a:t>доњег</a:t>
            </a:r>
            <a:r>
              <a:rPr lang="en-US" b="1" dirty="0" smtClean="0"/>
              <a:t> </a:t>
            </a:r>
            <a:r>
              <a:rPr lang="sr-Cyrl-RS" b="1" dirty="0" smtClean="0"/>
              <a:t>екстремитета</a:t>
            </a:r>
            <a:r>
              <a:rPr lang="en-US" b="1" dirty="0" smtClean="0"/>
              <a:t> </a:t>
            </a:r>
            <a:r>
              <a:rPr lang="sr-Cyrl-RS" b="1" dirty="0" smtClean="0"/>
              <a:t>која</a:t>
            </a:r>
            <a:r>
              <a:rPr lang="en-US" b="1" dirty="0" smtClean="0"/>
              <a:t> </a:t>
            </a:r>
            <a:r>
              <a:rPr lang="sr-Cyrl-RS" b="1" dirty="0" smtClean="0"/>
              <a:t>даје</a:t>
            </a:r>
            <a:r>
              <a:rPr lang="en-US" b="1" dirty="0" smtClean="0"/>
              <a:t> </a:t>
            </a:r>
            <a:r>
              <a:rPr lang="sr-Cyrl-RS" b="1" dirty="0" smtClean="0"/>
              <a:t>велико</a:t>
            </a:r>
            <a:r>
              <a:rPr lang="en-US" b="1" dirty="0" smtClean="0"/>
              <a:t> </a:t>
            </a:r>
            <a:r>
              <a:rPr lang="sr-Cyrl-RS" b="1" dirty="0" smtClean="0"/>
              <a:t>телесно</a:t>
            </a:r>
            <a:r>
              <a:rPr lang="en-US" b="1" dirty="0" smtClean="0"/>
              <a:t> </a:t>
            </a:r>
            <a:r>
              <a:rPr lang="sr-Cyrl-RS" b="1" dirty="0" smtClean="0"/>
              <a:t>оштећење</a:t>
            </a:r>
            <a:r>
              <a:rPr lang="en-US" b="1" dirty="0" smtClean="0"/>
              <a:t>.</a:t>
            </a:r>
            <a:endParaRPr lang="sr-Latn-R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трауматологији</a:t>
            </a:r>
            <a:r>
              <a:rPr lang="en-US" b="1" dirty="0" smtClean="0"/>
              <a:t>  </a:t>
            </a:r>
            <a:r>
              <a:rPr lang="sr-Cyrl-RS" b="1" dirty="0" smtClean="0"/>
              <a:t>ретко</a:t>
            </a:r>
            <a:r>
              <a:rPr lang="en-US" b="1" dirty="0" smtClean="0"/>
              <a:t> </a:t>
            </a:r>
            <a:r>
              <a:rPr lang="sr-Cyrl-RS" b="1" dirty="0" smtClean="0"/>
              <a:t>долази</a:t>
            </a:r>
            <a:r>
              <a:rPr lang="en-US" b="1" dirty="0" smtClean="0"/>
              <a:t> </a:t>
            </a:r>
            <a:r>
              <a:rPr lang="sr-Cyrl-RS" b="1" dirty="0" smtClean="0"/>
              <a:t>до</a:t>
            </a:r>
            <a:r>
              <a:rPr lang="en-US" b="1" dirty="0" smtClean="0"/>
              <a:t> </a:t>
            </a:r>
            <a:r>
              <a:rPr lang="sr-Cyrl-RS" b="1" dirty="0" smtClean="0"/>
              <a:t>повреда</a:t>
            </a:r>
            <a:r>
              <a:rPr lang="en-US" b="1" dirty="0" smtClean="0"/>
              <a:t> </a:t>
            </a:r>
            <a:r>
              <a:rPr lang="sr-Cyrl-RS" b="1" dirty="0" smtClean="0"/>
              <a:t>са</a:t>
            </a:r>
            <a:r>
              <a:rPr lang="en-US" b="1" dirty="0" smtClean="0"/>
              <a:t> </a:t>
            </a:r>
            <a:r>
              <a:rPr lang="sr-Cyrl-RS" b="1" dirty="0" smtClean="0"/>
              <a:t>толиким</a:t>
            </a:r>
            <a:r>
              <a:rPr lang="en-US" b="1" dirty="0" smtClean="0"/>
              <a:t> </a:t>
            </a:r>
            <a:r>
              <a:rPr lang="sr-Cyrl-RS" b="1" dirty="0" smtClean="0"/>
              <a:t>степеном</a:t>
            </a:r>
            <a:r>
              <a:rPr lang="en-US" b="1" dirty="0" smtClean="0"/>
              <a:t> </a:t>
            </a:r>
            <a:r>
              <a:rPr lang="sr-Cyrl-RS" b="1" dirty="0" smtClean="0"/>
              <a:t>оштећења</a:t>
            </a:r>
            <a:r>
              <a:rPr lang="en-US" b="1" dirty="0" smtClean="0"/>
              <a:t> </a:t>
            </a:r>
            <a:r>
              <a:rPr lang="sr-Cyrl-RS" b="1" dirty="0" smtClean="0"/>
              <a:t>крвни</a:t>
            </a:r>
            <a:r>
              <a:rPr lang="en-US" b="1" dirty="0" smtClean="0"/>
              <a:t> </a:t>
            </a:r>
            <a:r>
              <a:rPr lang="sr-Cyrl-RS" b="1" dirty="0" smtClean="0"/>
              <a:t>судова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нерава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тој</a:t>
            </a:r>
            <a:r>
              <a:rPr lang="en-US" b="1" dirty="0" smtClean="0"/>
              <a:t> </a:t>
            </a:r>
            <a:r>
              <a:rPr lang="sr-Cyrl-RS" b="1" dirty="0" smtClean="0"/>
              <a:t>мери</a:t>
            </a:r>
            <a:r>
              <a:rPr lang="en-US" b="1" dirty="0" smtClean="0"/>
              <a:t> </a:t>
            </a:r>
            <a:r>
              <a:rPr lang="sr-Cyrl-RS" b="1" dirty="0" smtClean="0"/>
              <a:t>девитализацијом</a:t>
            </a:r>
            <a:r>
              <a:rPr lang="en-US" b="1" dirty="0" smtClean="0"/>
              <a:t> </a:t>
            </a:r>
            <a:r>
              <a:rPr lang="sr-Cyrl-RS" b="1" dirty="0" smtClean="0"/>
              <a:t>ткива</a:t>
            </a:r>
            <a:r>
              <a:rPr lang="en-US" b="1" dirty="0" smtClean="0"/>
              <a:t>. </a:t>
            </a:r>
            <a:r>
              <a:rPr lang="sr-Cyrl-RS" b="1" dirty="0" smtClean="0"/>
              <a:t>Ипак</a:t>
            </a:r>
            <a:r>
              <a:rPr lang="en-US" b="1" dirty="0" smtClean="0"/>
              <a:t> </a:t>
            </a:r>
            <a:r>
              <a:rPr lang="sr-Cyrl-RS" b="1" dirty="0" smtClean="0"/>
              <a:t>такве</a:t>
            </a:r>
            <a:r>
              <a:rPr lang="en-US" b="1" dirty="0" smtClean="0"/>
              <a:t> </a:t>
            </a:r>
            <a:r>
              <a:rPr lang="sr-Cyrl-RS" b="1" dirty="0" smtClean="0"/>
              <a:t>повреде</a:t>
            </a:r>
            <a:r>
              <a:rPr lang="en-US" b="1" dirty="0" smtClean="0"/>
              <a:t> </a:t>
            </a:r>
            <a:r>
              <a:rPr lang="sr-Cyrl-RS" b="1" dirty="0" smtClean="0"/>
              <a:t>могу</a:t>
            </a:r>
            <a:r>
              <a:rPr lang="en-US" b="1" dirty="0" smtClean="0"/>
              <a:t> </a:t>
            </a:r>
            <a:r>
              <a:rPr lang="sr-Cyrl-RS" b="1" dirty="0" smtClean="0"/>
              <a:t>настати</a:t>
            </a:r>
            <a:r>
              <a:rPr lang="en-US" b="1" dirty="0" smtClean="0"/>
              <a:t> </a:t>
            </a:r>
            <a:r>
              <a:rPr lang="sr-Cyrl-RS" b="1" dirty="0" smtClean="0"/>
              <a:t>услед</a:t>
            </a:r>
            <a:r>
              <a:rPr lang="en-US" b="1" dirty="0" smtClean="0"/>
              <a:t> </a:t>
            </a:r>
            <a:r>
              <a:rPr lang="sr-Cyrl-RS" b="1" dirty="0" smtClean="0"/>
              <a:t>затрпавања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рудницима</a:t>
            </a:r>
            <a:r>
              <a:rPr lang="en-US" b="1" dirty="0" smtClean="0"/>
              <a:t>,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ратним</a:t>
            </a:r>
            <a:r>
              <a:rPr lang="en-US" b="1" dirty="0" smtClean="0"/>
              <a:t> </a:t>
            </a:r>
            <a:r>
              <a:rPr lang="sr-Cyrl-RS" b="1" dirty="0" smtClean="0"/>
              <a:t>условима</a:t>
            </a:r>
            <a:r>
              <a:rPr lang="en-US" b="1" dirty="0" smtClean="0"/>
              <a:t>, </a:t>
            </a:r>
            <a:r>
              <a:rPr lang="sr-Cyrl-RS" b="1" dirty="0" smtClean="0"/>
              <a:t>код</a:t>
            </a:r>
            <a:r>
              <a:rPr lang="en-US" b="1" dirty="0" smtClean="0"/>
              <a:t> </a:t>
            </a:r>
            <a:r>
              <a:rPr lang="sr-Cyrl-RS" b="1" dirty="0" smtClean="0"/>
              <a:t>експоливних</a:t>
            </a:r>
            <a:r>
              <a:rPr lang="en-US" b="1" dirty="0" smtClean="0"/>
              <a:t> </a:t>
            </a:r>
            <a:r>
              <a:rPr lang="sr-Cyrl-RS" b="1" dirty="0" smtClean="0"/>
              <a:t>рањавања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овој</a:t>
            </a:r>
            <a:r>
              <a:rPr lang="en-US" dirty="0" smtClean="0"/>
              <a:t> </a:t>
            </a:r>
            <a:r>
              <a:rPr lang="sr-Cyrl-RS" dirty="0" smtClean="0"/>
              <a:t>интервенцији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најчешће</a:t>
            </a:r>
            <a:r>
              <a:rPr lang="en-US" dirty="0" smtClean="0"/>
              <a:t> </a:t>
            </a:r>
            <a:r>
              <a:rPr lang="sr-Cyrl-RS" dirty="0" smtClean="0"/>
              <a:t>примењује</a:t>
            </a:r>
            <a:r>
              <a:rPr lang="en-US" dirty="0" smtClean="0"/>
              <a:t> </a:t>
            </a:r>
            <a:r>
              <a:rPr lang="sr-Cyrl-RS" dirty="0" smtClean="0"/>
              <a:t>техника</a:t>
            </a:r>
            <a:r>
              <a:rPr lang="en-US" dirty="0" smtClean="0"/>
              <a:t> </a:t>
            </a:r>
            <a:r>
              <a:rPr lang="sr-Cyrl-RS" dirty="0" smtClean="0"/>
              <a:t>по</a:t>
            </a:r>
            <a:r>
              <a:rPr lang="en-US" dirty="0" smtClean="0"/>
              <a:t> </a:t>
            </a:r>
            <a:r>
              <a:rPr lang="sr-Cyrl-RS" dirty="0" smtClean="0"/>
              <a:t>Бојду</a:t>
            </a:r>
            <a:r>
              <a:rPr lang="en-US" dirty="0" smtClean="0"/>
              <a:t> </a:t>
            </a:r>
            <a:r>
              <a:rPr lang="sr-Cyrl-RS" dirty="0" smtClean="0"/>
              <a:t>која</a:t>
            </a:r>
            <a:r>
              <a:rPr lang="en-US" dirty="0" smtClean="0"/>
              <a:t> </a:t>
            </a:r>
            <a:r>
              <a:rPr lang="sr-Cyrl-RS" dirty="0" smtClean="0"/>
              <a:t>подразумева</a:t>
            </a:r>
            <a:r>
              <a:rPr lang="en-US" dirty="0" smtClean="0"/>
              <a:t> </a:t>
            </a:r>
            <a:r>
              <a:rPr lang="sr-Cyrl-RS" dirty="0" smtClean="0"/>
              <a:t>инцизију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облику</a:t>
            </a:r>
            <a:r>
              <a:rPr lang="en-US" dirty="0" smtClean="0"/>
              <a:t> </a:t>
            </a:r>
            <a:r>
              <a:rPr lang="sr-Cyrl-RS" dirty="0" smtClean="0"/>
              <a:t>ракета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Након</a:t>
            </a:r>
            <a:r>
              <a:rPr lang="en-US" dirty="0" smtClean="0"/>
              <a:t> </a:t>
            </a:r>
            <a:r>
              <a:rPr lang="sr-Cyrl-RS" dirty="0" smtClean="0"/>
              <a:t>ампутације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зарастања</a:t>
            </a:r>
            <a:r>
              <a:rPr lang="en-US" dirty="0" smtClean="0"/>
              <a:t> </a:t>
            </a:r>
            <a:r>
              <a:rPr lang="sr-Cyrl-RS" dirty="0" smtClean="0"/>
              <a:t>ране</a:t>
            </a:r>
            <a:r>
              <a:rPr lang="en-US" dirty="0" smtClean="0"/>
              <a:t>, </a:t>
            </a:r>
            <a:r>
              <a:rPr lang="sr-Cyrl-RS" dirty="0" smtClean="0"/>
              <a:t>приступа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рехабилитацији</a:t>
            </a:r>
            <a:r>
              <a:rPr lang="en-US" dirty="0" smtClean="0"/>
              <a:t>, 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sr-Cyrl-RS" dirty="0" smtClean="0"/>
              <a:t>онда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</a:t>
            </a:r>
            <a:r>
              <a:rPr lang="sr-Cyrl-RS" dirty="0" smtClean="0"/>
              <a:t>протетисању</a:t>
            </a:r>
            <a:r>
              <a:rPr lang="en-US" dirty="0" smtClean="0"/>
              <a:t> </a:t>
            </a:r>
            <a:r>
              <a:rPr lang="sr-Cyrl-RS" dirty="0" smtClean="0"/>
              <a:t>болесника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"/>
          <a:stretch/>
        </p:blipFill>
        <p:spPr>
          <a:xfrm>
            <a:off x="5791200" y="1600200"/>
            <a:ext cx="3200400" cy="48768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8823"/>
            <a:ext cx="8229600" cy="2133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4. </a:t>
            </a:r>
            <a:r>
              <a:rPr lang="sr-Cyrl-RS" sz="3100" b="1" dirty="0" smtClean="0">
                <a:solidFill>
                  <a:srgbClr val="FF0000"/>
                </a:solidFill>
              </a:rPr>
              <a:t>Ампутација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sr-Cyrl-RS" sz="3100" b="1" dirty="0" smtClean="0">
                <a:solidFill>
                  <a:srgbClr val="FF0000"/>
                </a:solidFill>
              </a:rPr>
              <a:t>надколенице</a:t>
            </a:r>
            <a:r>
              <a:rPr lang="en-US" sz="3100" b="1" dirty="0" smtClean="0">
                <a:solidFill>
                  <a:srgbClr val="FF0000"/>
                </a:solidFill>
              </a:rPr>
              <a:t> (</a:t>
            </a:r>
            <a:r>
              <a:rPr lang="sr-Cyrl-RS" sz="3100" b="1" dirty="0" smtClean="0">
                <a:solidFill>
                  <a:srgbClr val="FF0000"/>
                </a:solidFill>
              </a:rPr>
              <a:t>трансфеморална</a:t>
            </a:r>
            <a:r>
              <a:rPr lang="en-US" sz="3100" b="1" dirty="0" smtClean="0">
                <a:solidFill>
                  <a:srgbClr val="FF0000"/>
                </a:solidFill>
              </a:rPr>
              <a:t>)</a:t>
            </a:r>
            <a:endParaRPr lang="sr-Latn-RS" sz="31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То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одстрањивање</a:t>
            </a:r>
            <a:r>
              <a:rPr lang="en-US" b="1" dirty="0" smtClean="0"/>
              <a:t> </a:t>
            </a:r>
            <a:r>
              <a:rPr lang="sr-Cyrl-RS" b="1" dirty="0" smtClean="0"/>
              <a:t>ноге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нивоу</a:t>
            </a:r>
            <a:r>
              <a:rPr lang="en-US" b="1" dirty="0" smtClean="0"/>
              <a:t> </a:t>
            </a:r>
            <a:r>
              <a:rPr lang="sr-Cyrl-RS" b="1" dirty="0" smtClean="0"/>
              <a:t>надколенице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друга</a:t>
            </a:r>
            <a:r>
              <a:rPr lang="en-US" b="1" dirty="0" smtClean="0"/>
              <a:t> </a:t>
            </a:r>
            <a:r>
              <a:rPr lang="sr-Cyrl-RS" b="1" dirty="0" smtClean="0"/>
              <a:t>је</a:t>
            </a:r>
            <a:r>
              <a:rPr lang="en-US" b="1" dirty="0" smtClean="0"/>
              <a:t> </a:t>
            </a:r>
            <a:r>
              <a:rPr lang="sr-Cyrl-RS" b="1" dirty="0" smtClean="0"/>
              <a:t>врста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по</a:t>
            </a:r>
            <a:r>
              <a:rPr lang="en-US" b="1" dirty="0" smtClean="0"/>
              <a:t> </a:t>
            </a:r>
            <a:r>
              <a:rPr lang="sr-Cyrl-RS" b="1" dirty="0" smtClean="0"/>
              <a:t>учесталости</a:t>
            </a:r>
            <a:r>
              <a:rPr lang="en-US" b="1" dirty="0" smtClean="0"/>
              <a:t> </a:t>
            </a:r>
            <a:r>
              <a:rPr lang="sr-Cyrl-RS" b="1" dirty="0" smtClean="0"/>
              <a:t>након</a:t>
            </a:r>
            <a:r>
              <a:rPr lang="en-US" b="1" dirty="0" smtClean="0"/>
              <a:t> </a:t>
            </a:r>
            <a:r>
              <a:rPr lang="sr-Cyrl-RS" b="1" dirty="0" smtClean="0"/>
              <a:t>потколене</a:t>
            </a:r>
            <a:r>
              <a:rPr lang="en-US" b="1" dirty="0" smtClean="0"/>
              <a:t>, </a:t>
            </a:r>
            <a:r>
              <a:rPr lang="sr-Cyrl-RS" b="1" dirty="0" smtClean="0"/>
              <a:t>али</a:t>
            </a:r>
            <a:r>
              <a:rPr lang="en-US" b="1" dirty="0" smtClean="0"/>
              <a:t> </a:t>
            </a:r>
            <a:r>
              <a:rPr lang="sr-Cyrl-RS" b="1" dirty="0" smtClean="0"/>
              <a:t>екстремитет</a:t>
            </a:r>
            <a:r>
              <a:rPr lang="en-US" b="1" dirty="0" smtClean="0"/>
              <a:t> </a:t>
            </a:r>
            <a:r>
              <a:rPr lang="sr-Cyrl-RS" b="1" dirty="0" smtClean="0"/>
              <a:t>чини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значајној</a:t>
            </a:r>
            <a:r>
              <a:rPr lang="en-US" b="1" dirty="0" smtClean="0"/>
              <a:t> </a:t>
            </a:r>
            <a:r>
              <a:rPr lang="sr-Cyrl-RS" b="1" dirty="0" smtClean="0"/>
              <a:t>мери</a:t>
            </a:r>
            <a:r>
              <a:rPr lang="en-US" b="1" dirty="0" smtClean="0"/>
              <a:t> </a:t>
            </a:r>
            <a:r>
              <a:rPr lang="sr-Cyrl-RS" b="1" dirty="0" smtClean="0"/>
              <a:t>нефункционалнијим</a:t>
            </a:r>
            <a:r>
              <a:rPr lang="en-US" b="1" dirty="0" smtClean="0"/>
              <a:t>, </a:t>
            </a:r>
            <a:r>
              <a:rPr lang="sr-Cyrl-RS" b="1" dirty="0" smtClean="0"/>
              <a:t>јер</a:t>
            </a:r>
            <a:r>
              <a:rPr lang="en-US" b="1" dirty="0" smtClean="0"/>
              <a:t> </a:t>
            </a:r>
            <a:r>
              <a:rPr lang="sr-Cyrl-RS" b="1" dirty="0" smtClean="0"/>
              <a:t>нога</a:t>
            </a:r>
            <a:r>
              <a:rPr lang="en-US" b="1" dirty="0" smtClean="0"/>
              <a:t> </a:t>
            </a:r>
            <a:r>
              <a:rPr lang="sr-Cyrl-RS" b="1" dirty="0" smtClean="0"/>
              <a:t>остаје</a:t>
            </a:r>
            <a:r>
              <a:rPr lang="en-US" b="1" dirty="0" smtClean="0"/>
              <a:t> </a:t>
            </a:r>
            <a:r>
              <a:rPr lang="sr-Cyrl-RS" b="1" dirty="0" smtClean="0"/>
              <a:t>без</a:t>
            </a:r>
            <a:r>
              <a:rPr lang="en-US" b="1" dirty="0" smtClean="0"/>
              <a:t> </a:t>
            </a:r>
            <a:r>
              <a:rPr lang="sr-Cyrl-RS" b="1" dirty="0" smtClean="0"/>
              <a:t>коленог</a:t>
            </a:r>
            <a:r>
              <a:rPr lang="en-US" b="1" dirty="0" smtClean="0"/>
              <a:t> </a:t>
            </a:r>
            <a:r>
              <a:rPr lang="sr-Cyrl-RS" b="1" dirty="0" smtClean="0"/>
              <a:t>зглоба</a:t>
            </a:r>
            <a:r>
              <a:rPr lang="en-US" b="1" dirty="0" smtClean="0"/>
              <a:t>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sr-Cyrl-RS" b="1" dirty="0" smtClean="0"/>
              <a:t>мишића</a:t>
            </a:r>
            <a:r>
              <a:rPr lang="en-US" b="1" dirty="0" smtClean="0"/>
              <a:t> </a:t>
            </a:r>
            <a:r>
              <a:rPr lang="sr-Cyrl-RS" b="1" dirty="0" smtClean="0"/>
              <a:t>које</a:t>
            </a:r>
            <a:r>
              <a:rPr lang="en-US" b="1" dirty="0" smtClean="0"/>
              <a:t> </a:t>
            </a:r>
            <a:r>
              <a:rPr lang="sr-Cyrl-RS" b="1" dirty="0" smtClean="0"/>
              <a:t>би</a:t>
            </a:r>
            <a:r>
              <a:rPr lang="en-US" b="1" dirty="0" smtClean="0"/>
              <a:t> </a:t>
            </a:r>
            <a:r>
              <a:rPr lang="sr-Cyrl-RS" b="1" dirty="0" smtClean="0"/>
              <a:t>омогућавале</a:t>
            </a:r>
            <a:r>
              <a:rPr lang="en-US" b="1" dirty="0" smtClean="0"/>
              <a:t> </a:t>
            </a:r>
            <a:r>
              <a:rPr lang="sr-Cyrl-RS" b="1" dirty="0" smtClean="0"/>
              <a:t>употребу</a:t>
            </a:r>
            <a:r>
              <a:rPr lang="en-US" b="1" dirty="0" smtClean="0"/>
              <a:t> </a:t>
            </a:r>
            <a:r>
              <a:rPr lang="sr-Cyrl-RS" b="1" dirty="0" smtClean="0"/>
              <a:t>протезе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Патрљак</a:t>
            </a:r>
            <a:r>
              <a:rPr lang="en-US" b="1" dirty="0" smtClean="0"/>
              <a:t> </a:t>
            </a:r>
            <a:r>
              <a:rPr lang="sr-Cyrl-RS" b="1" dirty="0" smtClean="0"/>
              <a:t>након</a:t>
            </a:r>
            <a:r>
              <a:rPr lang="en-US" b="1" dirty="0" smtClean="0"/>
              <a:t> </a:t>
            </a:r>
            <a:r>
              <a:rPr lang="sr-Cyrl-RS" b="1" dirty="0" smtClean="0"/>
              <a:t>ове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може</a:t>
            </a:r>
            <a:r>
              <a:rPr lang="en-US" b="1" dirty="0" smtClean="0"/>
              <a:t> </a:t>
            </a:r>
            <a:r>
              <a:rPr lang="sr-Cyrl-RS" b="1" dirty="0" smtClean="0"/>
              <a:t>бити</a:t>
            </a:r>
            <a:r>
              <a:rPr lang="en-US" b="1" dirty="0" smtClean="0"/>
              <a:t> </a:t>
            </a:r>
            <a:r>
              <a:rPr lang="sr-Cyrl-RS" b="1" dirty="0" smtClean="0"/>
              <a:t>дуги</a:t>
            </a:r>
            <a:r>
              <a:rPr lang="en-US" b="1" dirty="0" smtClean="0"/>
              <a:t>, </a:t>
            </a:r>
            <a:r>
              <a:rPr lang="sr-Cyrl-RS" b="1" dirty="0" smtClean="0"/>
              <a:t>средњи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кратак</a:t>
            </a:r>
            <a:r>
              <a:rPr lang="en-US" b="1" dirty="0" smtClean="0"/>
              <a:t> </a:t>
            </a:r>
            <a:r>
              <a:rPr lang="sr-Cyrl-RS" b="1" dirty="0" smtClean="0"/>
              <a:t>у</a:t>
            </a:r>
            <a:r>
              <a:rPr lang="en-US" b="1" dirty="0" smtClean="0"/>
              <a:t> </a:t>
            </a:r>
            <a:r>
              <a:rPr lang="sr-Cyrl-RS" b="1" dirty="0" smtClean="0"/>
              <a:t>односу</a:t>
            </a:r>
            <a:r>
              <a:rPr lang="en-US" b="1" dirty="0" smtClean="0"/>
              <a:t> </a:t>
            </a:r>
            <a:r>
              <a:rPr lang="sr-Cyrl-RS" b="1" dirty="0" smtClean="0"/>
              <a:t>на</a:t>
            </a:r>
            <a:r>
              <a:rPr lang="en-US" b="1" dirty="0" smtClean="0"/>
              <a:t> </a:t>
            </a:r>
            <a:r>
              <a:rPr lang="sr-Cyrl-RS" b="1" dirty="0" smtClean="0"/>
              <a:t>ниво</a:t>
            </a:r>
            <a:r>
              <a:rPr lang="en-US" b="1" dirty="0" smtClean="0"/>
              <a:t> </a:t>
            </a:r>
            <a:r>
              <a:rPr lang="sr-Cyrl-RS" b="1" dirty="0" smtClean="0"/>
              <a:t>ампутације</a:t>
            </a:r>
            <a:r>
              <a:rPr lang="en-US" b="1" dirty="0" smtClean="0"/>
              <a:t> </a:t>
            </a:r>
            <a:r>
              <a:rPr lang="sr-Cyrl-RS" b="1" dirty="0" smtClean="0"/>
              <a:t>која</a:t>
            </a:r>
            <a:r>
              <a:rPr lang="en-US" b="1" dirty="0" smtClean="0"/>
              <a:t> </a:t>
            </a:r>
            <a:r>
              <a:rPr lang="sr-Cyrl-RS" b="1" dirty="0" smtClean="0"/>
              <a:t>може</a:t>
            </a:r>
            <a:r>
              <a:rPr lang="en-US" b="1" dirty="0" smtClean="0"/>
              <a:t> </a:t>
            </a:r>
            <a:r>
              <a:rPr lang="sr-Cyrl-RS" b="1" dirty="0" smtClean="0"/>
              <a:t>бити</a:t>
            </a:r>
            <a:r>
              <a:rPr lang="en-US" b="1" dirty="0" smtClean="0"/>
              <a:t> </a:t>
            </a:r>
            <a:r>
              <a:rPr lang="sr-Cyrl-RS" b="1" dirty="0" smtClean="0"/>
              <a:t>низак</a:t>
            </a:r>
            <a:r>
              <a:rPr lang="en-US" b="1" dirty="0" smtClean="0"/>
              <a:t>, </a:t>
            </a:r>
            <a:r>
              <a:rPr lang="sr-Cyrl-RS" b="1" dirty="0" smtClean="0"/>
              <a:t>средњи</a:t>
            </a:r>
            <a:r>
              <a:rPr lang="en-US" b="1" dirty="0" smtClean="0"/>
              <a:t> </a:t>
            </a:r>
            <a:r>
              <a:rPr lang="sr-Cyrl-RS" b="1" dirty="0" smtClean="0"/>
              <a:t>или</a:t>
            </a:r>
            <a:r>
              <a:rPr lang="en-US" b="1" dirty="0" smtClean="0"/>
              <a:t> </a:t>
            </a:r>
            <a:r>
              <a:rPr lang="sr-Cyrl-RS" b="1" dirty="0" smtClean="0"/>
              <a:t>висок</a:t>
            </a:r>
            <a:r>
              <a:rPr lang="en-US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624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/>
              <a:t>Фемур</a:t>
            </a:r>
            <a:r>
              <a:rPr lang="en-US" dirty="0"/>
              <a:t> </a:t>
            </a:r>
            <a:r>
              <a:rPr lang="sr-Cyrl-RS" dirty="0"/>
              <a:t>је</a:t>
            </a:r>
            <a:r>
              <a:rPr lang="en-US" dirty="0"/>
              <a:t> </a:t>
            </a:r>
            <a:r>
              <a:rPr lang="sr-Cyrl-RS" dirty="0"/>
              <a:t>у</a:t>
            </a:r>
            <a:r>
              <a:rPr lang="en-US" dirty="0"/>
              <a:t>  </a:t>
            </a:r>
            <a:r>
              <a:rPr lang="sr-Cyrl-RS" dirty="0"/>
              <a:t>стојећем</a:t>
            </a:r>
            <a:r>
              <a:rPr lang="en-US" dirty="0"/>
              <a:t> </a:t>
            </a:r>
            <a:r>
              <a:rPr lang="sr-Cyrl-RS" dirty="0"/>
              <a:t>ставу</a:t>
            </a:r>
            <a:r>
              <a:rPr lang="en-US" dirty="0"/>
              <a:t> </a:t>
            </a:r>
            <a:r>
              <a:rPr lang="sr-Cyrl-RS" dirty="0"/>
              <a:t>у</a:t>
            </a:r>
            <a:r>
              <a:rPr lang="en-US" dirty="0"/>
              <a:t> </a:t>
            </a:r>
            <a:r>
              <a:rPr lang="sr-Cyrl-RS" dirty="0"/>
              <a:t>абдукцији</a:t>
            </a:r>
            <a:r>
              <a:rPr lang="en-US" dirty="0"/>
              <a:t> </a:t>
            </a:r>
            <a:r>
              <a:rPr lang="sr-Cyrl-RS" dirty="0"/>
              <a:t>од</a:t>
            </a:r>
            <a:r>
              <a:rPr lang="en-US" dirty="0"/>
              <a:t> </a:t>
            </a:r>
            <a:r>
              <a:rPr lang="sr-Cyrl-RS" dirty="0"/>
              <a:t>око</a:t>
            </a:r>
            <a:r>
              <a:rPr lang="en-US" dirty="0"/>
              <a:t> 9 </a:t>
            </a:r>
            <a:r>
              <a:rPr lang="sr-Cyrl-RS" dirty="0"/>
              <a:t>степени</a:t>
            </a:r>
            <a:r>
              <a:rPr lang="en-US" dirty="0"/>
              <a:t> </a:t>
            </a:r>
            <a:r>
              <a:rPr lang="sr-Cyrl-RS" dirty="0"/>
              <a:t>при</a:t>
            </a:r>
            <a:r>
              <a:rPr lang="en-US" dirty="0"/>
              <a:t> </a:t>
            </a:r>
            <a:r>
              <a:rPr lang="sr-Cyrl-RS" dirty="0"/>
              <a:t>чему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такав</a:t>
            </a:r>
            <a:r>
              <a:rPr lang="en-US" dirty="0"/>
              <a:t> </a:t>
            </a:r>
            <a:r>
              <a:rPr lang="sr-Cyrl-RS" dirty="0"/>
              <a:t>положај</a:t>
            </a:r>
            <a:r>
              <a:rPr lang="en-US" dirty="0"/>
              <a:t> </a:t>
            </a:r>
            <a:r>
              <a:rPr lang="sr-Cyrl-RS" dirty="0"/>
              <a:t>одржава</a:t>
            </a:r>
            <a:r>
              <a:rPr lang="en-US" dirty="0"/>
              <a:t> </a:t>
            </a:r>
            <a:r>
              <a:rPr lang="sr-Cyrl-RS" dirty="0"/>
              <a:t>једино</a:t>
            </a:r>
            <a:r>
              <a:rPr lang="en-US" dirty="0"/>
              <a:t> </a:t>
            </a:r>
            <a:r>
              <a:rPr lang="sr-Cyrl-RS" dirty="0"/>
              <a:t>услед</a:t>
            </a:r>
            <a:r>
              <a:rPr lang="en-US" dirty="0"/>
              <a:t> </a:t>
            </a:r>
            <a:r>
              <a:rPr lang="sr-Cyrl-RS" dirty="0"/>
              <a:t>довољне</a:t>
            </a:r>
            <a:r>
              <a:rPr lang="en-US" dirty="0"/>
              <a:t> </a:t>
            </a:r>
            <a:r>
              <a:rPr lang="sr-Cyrl-RS" dirty="0"/>
              <a:t>дужине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снаге</a:t>
            </a:r>
            <a:r>
              <a:rPr lang="en-US" dirty="0"/>
              <a:t> </a:t>
            </a:r>
            <a:r>
              <a:rPr lang="en-US" dirty="0" err="1" smtClean="0"/>
              <a:t>m.aductor</a:t>
            </a:r>
            <a:r>
              <a:rPr lang="en-US" dirty="0" smtClean="0"/>
              <a:t> </a:t>
            </a:r>
            <a:r>
              <a:rPr lang="en-US" dirty="0" err="1" smtClean="0"/>
              <a:t>magnus</a:t>
            </a:r>
            <a:r>
              <a:rPr lang="en-US" dirty="0" smtClean="0"/>
              <a:t>, </a:t>
            </a:r>
            <a:r>
              <a:rPr lang="sr-Cyrl-RS" dirty="0"/>
              <a:t>али</a:t>
            </a:r>
            <a:r>
              <a:rPr lang="en-US" dirty="0"/>
              <a:t> </a:t>
            </a:r>
            <a:r>
              <a:rPr lang="sr-Cyrl-RS" dirty="0"/>
              <a:t>натколеном</a:t>
            </a:r>
            <a:r>
              <a:rPr lang="en-US" dirty="0"/>
              <a:t> </a:t>
            </a:r>
            <a:r>
              <a:rPr lang="sr-Cyrl-RS" dirty="0"/>
              <a:t>ампутацијом</a:t>
            </a:r>
            <a:r>
              <a:rPr lang="en-US" dirty="0"/>
              <a:t> </a:t>
            </a:r>
            <a:r>
              <a:rPr lang="sr-Cyrl-RS" dirty="0"/>
              <a:t>долази</a:t>
            </a:r>
            <a:r>
              <a:rPr lang="en-US" dirty="0"/>
              <a:t> </a:t>
            </a:r>
            <a:r>
              <a:rPr lang="sr-Cyrl-RS" dirty="0"/>
              <a:t>до</a:t>
            </a:r>
            <a:r>
              <a:rPr lang="en-US" dirty="0"/>
              <a:t> </a:t>
            </a:r>
            <a:r>
              <a:rPr lang="sr-Cyrl-RS" dirty="0"/>
              <a:t>дизбаланса</a:t>
            </a:r>
            <a:r>
              <a:rPr lang="en-US" dirty="0"/>
              <a:t> </a:t>
            </a:r>
            <a:r>
              <a:rPr lang="sr-Cyrl-RS" dirty="0"/>
              <a:t>због</a:t>
            </a:r>
            <a:r>
              <a:rPr lang="en-US" dirty="0"/>
              <a:t> </a:t>
            </a:r>
            <a:r>
              <a:rPr lang="sr-Cyrl-RS" dirty="0"/>
              <a:t>одстрањења</a:t>
            </a:r>
            <a:r>
              <a:rPr lang="en-US" dirty="0"/>
              <a:t> </a:t>
            </a:r>
            <a:r>
              <a:rPr lang="sr-Cyrl-RS" dirty="0"/>
              <a:t>већег</a:t>
            </a:r>
            <a:r>
              <a:rPr lang="en-US" dirty="0"/>
              <a:t> </a:t>
            </a:r>
            <a:r>
              <a:rPr lang="sr-Cyrl-RS" dirty="0"/>
              <a:t>дела</a:t>
            </a:r>
            <a:r>
              <a:rPr lang="en-US" dirty="0"/>
              <a:t> </a:t>
            </a:r>
            <a:r>
              <a:rPr lang="sr-Cyrl-RS" dirty="0"/>
              <a:t>масе</a:t>
            </a:r>
            <a:r>
              <a:rPr lang="en-US" dirty="0"/>
              <a:t> </a:t>
            </a:r>
            <a:r>
              <a:rPr lang="sr-Cyrl-RS" dirty="0"/>
              <a:t>адуктора</a:t>
            </a:r>
            <a:r>
              <a:rPr lang="en-US" dirty="0"/>
              <a:t>, </a:t>
            </a:r>
            <a:r>
              <a:rPr lang="sr-Cyrl-RS" dirty="0"/>
              <a:t>те</a:t>
            </a:r>
            <a:r>
              <a:rPr lang="en-US" dirty="0"/>
              <a:t> </a:t>
            </a:r>
            <a:r>
              <a:rPr lang="sr-Cyrl-RS" dirty="0"/>
              <a:t>преовлађују</a:t>
            </a:r>
            <a:r>
              <a:rPr lang="en-US" dirty="0"/>
              <a:t> </a:t>
            </a:r>
            <a:r>
              <a:rPr lang="sr-Cyrl-RS" dirty="0"/>
              <a:t>абдуктор</a:t>
            </a:r>
            <a:r>
              <a:rPr lang="en-US" dirty="0"/>
              <a:t>. </a:t>
            </a:r>
            <a:r>
              <a:rPr lang="sr-Cyrl-RS" dirty="0"/>
              <a:t>Код</a:t>
            </a:r>
            <a:r>
              <a:rPr lang="en-US" dirty="0"/>
              <a:t> </a:t>
            </a:r>
            <a:r>
              <a:rPr lang="sr-Cyrl-RS" dirty="0"/>
              <a:t>краћег</a:t>
            </a:r>
            <a:r>
              <a:rPr lang="en-US" dirty="0"/>
              <a:t> </a:t>
            </a:r>
            <a:r>
              <a:rPr lang="sr-Cyrl-RS" dirty="0"/>
              <a:t>патрљка</a:t>
            </a:r>
            <a:r>
              <a:rPr lang="en-US" dirty="0"/>
              <a:t>, </a:t>
            </a:r>
            <a:r>
              <a:rPr lang="sr-Cyrl-RS" dirty="0"/>
              <a:t>тај</a:t>
            </a:r>
            <a:r>
              <a:rPr lang="en-US" dirty="0"/>
              <a:t> </a:t>
            </a:r>
            <a:r>
              <a:rPr lang="sr-Cyrl-RS" dirty="0"/>
              <a:t>дизбаланс</a:t>
            </a:r>
            <a:r>
              <a:rPr lang="en-US" dirty="0"/>
              <a:t> </a:t>
            </a:r>
            <a:r>
              <a:rPr lang="sr-Cyrl-RS" dirty="0"/>
              <a:t>је</a:t>
            </a:r>
            <a:r>
              <a:rPr lang="en-US" dirty="0"/>
              <a:t> </a:t>
            </a:r>
            <a:r>
              <a:rPr lang="sr-Cyrl-RS" dirty="0"/>
              <a:t>већи</a:t>
            </a:r>
            <a:r>
              <a:rPr lang="en-US" dirty="0"/>
              <a:t> </a:t>
            </a:r>
            <a:r>
              <a:rPr lang="sr-Cyrl-RS" dirty="0"/>
              <a:t>што</a:t>
            </a:r>
            <a:r>
              <a:rPr lang="en-US" dirty="0"/>
              <a:t> </a:t>
            </a:r>
            <a:r>
              <a:rPr lang="sr-Cyrl-RS" dirty="0"/>
              <a:t>при</a:t>
            </a:r>
            <a:r>
              <a:rPr lang="en-US" dirty="0"/>
              <a:t> </a:t>
            </a:r>
            <a:r>
              <a:rPr lang="sr-Cyrl-RS" dirty="0"/>
              <a:t>ходу</a:t>
            </a:r>
            <a:r>
              <a:rPr lang="en-US" dirty="0"/>
              <a:t> </a:t>
            </a:r>
            <a:r>
              <a:rPr lang="sr-Cyrl-RS" dirty="0"/>
              <a:t>код</a:t>
            </a:r>
            <a:r>
              <a:rPr lang="en-US" dirty="0"/>
              <a:t> </a:t>
            </a:r>
            <a:r>
              <a:rPr lang="sr-Cyrl-RS" dirty="0"/>
              <a:t>пацијента</a:t>
            </a:r>
            <a:r>
              <a:rPr lang="en-US" dirty="0"/>
              <a:t> </a:t>
            </a:r>
            <a:r>
              <a:rPr lang="sr-Cyrl-RS" dirty="0"/>
              <a:t>захтева</a:t>
            </a:r>
            <a:r>
              <a:rPr lang="en-US" dirty="0"/>
              <a:t> </a:t>
            </a:r>
            <a:r>
              <a:rPr lang="sr-Cyrl-RS" dirty="0"/>
              <a:t>много</a:t>
            </a:r>
            <a:r>
              <a:rPr lang="en-US" dirty="0"/>
              <a:t> </a:t>
            </a:r>
            <a:r>
              <a:rPr lang="sr-Cyrl-RS" dirty="0"/>
              <a:t>више</a:t>
            </a:r>
            <a:r>
              <a:rPr lang="en-US" dirty="0"/>
              <a:t> </a:t>
            </a:r>
            <a:r>
              <a:rPr lang="sr-Cyrl-RS" dirty="0"/>
              <a:t>енергије</a:t>
            </a:r>
            <a:r>
              <a:rPr lang="en-US" dirty="0"/>
              <a:t>.</a:t>
            </a:r>
          </a:p>
          <a:p>
            <a:pPr algn="just"/>
            <a:r>
              <a:rPr lang="sr-Cyrl-RS" dirty="0"/>
              <a:t>Супротно</a:t>
            </a:r>
            <a:r>
              <a:rPr lang="en-US" dirty="0"/>
              <a:t> </a:t>
            </a:r>
            <a:r>
              <a:rPr lang="sr-Cyrl-RS" dirty="0"/>
              <a:t>томе</a:t>
            </a:r>
            <a:r>
              <a:rPr lang="en-US" dirty="0"/>
              <a:t>, </a:t>
            </a:r>
            <a:r>
              <a:rPr lang="sr-Cyrl-RS" dirty="0"/>
              <a:t>код</a:t>
            </a:r>
            <a:r>
              <a:rPr lang="en-US" dirty="0"/>
              <a:t> </a:t>
            </a:r>
            <a:r>
              <a:rPr lang="sr-Cyrl-RS" dirty="0"/>
              <a:t>дужег</a:t>
            </a:r>
            <a:r>
              <a:rPr lang="en-US" dirty="0"/>
              <a:t> </a:t>
            </a:r>
            <a:r>
              <a:rPr lang="sr-Cyrl-RS" dirty="0"/>
              <a:t>патрљка</a:t>
            </a:r>
            <a:r>
              <a:rPr lang="en-US" dirty="0"/>
              <a:t> </a:t>
            </a:r>
            <a:r>
              <a:rPr lang="sr-Cyrl-RS" dirty="0"/>
              <a:t>већи</a:t>
            </a:r>
            <a:r>
              <a:rPr lang="en-US" dirty="0"/>
              <a:t> </a:t>
            </a:r>
            <a:r>
              <a:rPr lang="sr-Cyrl-RS" dirty="0"/>
              <a:t>део</a:t>
            </a:r>
            <a:r>
              <a:rPr lang="en-US" dirty="0"/>
              <a:t> </a:t>
            </a:r>
            <a:r>
              <a:rPr lang="sr-Cyrl-RS" dirty="0"/>
              <a:t>адуктора</a:t>
            </a:r>
            <a:r>
              <a:rPr lang="en-US" dirty="0"/>
              <a:t> </a:t>
            </a:r>
            <a:r>
              <a:rPr lang="sr-Cyrl-RS" dirty="0"/>
              <a:t>је</a:t>
            </a:r>
            <a:r>
              <a:rPr lang="en-US" dirty="0"/>
              <a:t> </a:t>
            </a:r>
            <a:r>
              <a:rPr lang="sr-Cyrl-RS" dirty="0"/>
              <a:t>сачуван</a:t>
            </a:r>
            <a:r>
              <a:rPr lang="en-US" dirty="0"/>
              <a:t>, </a:t>
            </a:r>
            <a:r>
              <a:rPr lang="sr-Cyrl-RS" dirty="0"/>
              <a:t>те</a:t>
            </a:r>
            <a:r>
              <a:rPr lang="en-US" dirty="0"/>
              <a:t> </a:t>
            </a:r>
            <a:r>
              <a:rPr lang="sr-Cyrl-RS" dirty="0"/>
              <a:t>патрљак</a:t>
            </a:r>
            <a:r>
              <a:rPr lang="en-US" dirty="0"/>
              <a:t> </a:t>
            </a:r>
            <a:r>
              <a:rPr lang="sr-Cyrl-RS" dirty="0"/>
              <a:t>одржава</a:t>
            </a:r>
            <a:r>
              <a:rPr lang="en-US" dirty="0"/>
              <a:t> </a:t>
            </a:r>
            <a:r>
              <a:rPr lang="sr-Cyrl-RS" dirty="0"/>
              <a:t>у</a:t>
            </a:r>
            <a:r>
              <a:rPr lang="en-US" dirty="0"/>
              <a:t> </a:t>
            </a:r>
            <a:r>
              <a:rPr lang="sr-Cyrl-RS" dirty="0"/>
              <a:t>положај</a:t>
            </a:r>
            <a:r>
              <a:rPr lang="en-US" dirty="0"/>
              <a:t> </a:t>
            </a:r>
            <a:r>
              <a:rPr lang="sr-Cyrl-RS" dirty="0"/>
              <a:t>лаке</a:t>
            </a:r>
            <a:r>
              <a:rPr lang="en-US" dirty="0"/>
              <a:t> </a:t>
            </a:r>
            <a:r>
              <a:rPr lang="sr-Cyrl-RS" dirty="0"/>
              <a:t>адукције</a:t>
            </a:r>
            <a:r>
              <a:rPr lang="en-US" dirty="0"/>
              <a:t> </a:t>
            </a:r>
            <a:r>
              <a:rPr lang="sr-Cyrl-RS" dirty="0"/>
              <a:t>што</a:t>
            </a:r>
            <a:r>
              <a:rPr lang="en-US" dirty="0"/>
              <a:t> </a:t>
            </a:r>
            <a:r>
              <a:rPr lang="sr-Cyrl-RS" dirty="0"/>
              <a:t>одговара</a:t>
            </a:r>
            <a:r>
              <a:rPr lang="en-US" dirty="0"/>
              <a:t> </a:t>
            </a:r>
            <a:r>
              <a:rPr lang="sr-Cyrl-RS" dirty="0"/>
              <a:t>пацијенту</a:t>
            </a:r>
            <a:r>
              <a:rPr lang="en-US" dirty="0"/>
              <a:t>.</a:t>
            </a:r>
          </a:p>
          <a:p>
            <a:pPr algn="just"/>
            <a:r>
              <a:rPr lang="sr-Cyrl-RS" dirty="0"/>
              <a:t>Дужина</a:t>
            </a:r>
            <a:r>
              <a:rPr lang="en-US" dirty="0"/>
              <a:t> </a:t>
            </a:r>
            <a:r>
              <a:rPr lang="sr-Cyrl-RS" dirty="0"/>
              <a:t>патрљка</a:t>
            </a:r>
            <a:r>
              <a:rPr lang="en-US" dirty="0"/>
              <a:t> </a:t>
            </a:r>
            <a:r>
              <a:rPr lang="sr-Cyrl-RS" dirty="0"/>
              <a:t>која</a:t>
            </a:r>
            <a:r>
              <a:rPr lang="en-US" dirty="0"/>
              <a:t> </a:t>
            </a:r>
            <a:r>
              <a:rPr lang="sr-Cyrl-RS" dirty="0"/>
              <a:t>је</a:t>
            </a:r>
            <a:r>
              <a:rPr lang="en-US" dirty="0"/>
              <a:t> </a:t>
            </a:r>
            <a:r>
              <a:rPr lang="sr-Cyrl-RS" dirty="0"/>
              <a:t>оптимална</a:t>
            </a:r>
            <a:r>
              <a:rPr lang="en-US" dirty="0"/>
              <a:t> </a:t>
            </a:r>
            <a:r>
              <a:rPr lang="sr-Cyrl-RS" dirty="0"/>
              <a:t>при</a:t>
            </a:r>
            <a:r>
              <a:rPr lang="en-US" dirty="0"/>
              <a:t> </a:t>
            </a:r>
            <a:r>
              <a:rPr lang="sr-Cyrl-RS" dirty="0"/>
              <a:t>овој</a:t>
            </a:r>
            <a:r>
              <a:rPr lang="en-US" dirty="0"/>
              <a:t> </a:t>
            </a:r>
            <a:r>
              <a:rPr lang="sr-Cyrl-RS" dirty="0"/>
              <a:t>ампутацији</a:t>
            </a:r>
            <a:r>
              <a:rPr lang="en-US" dirty="0"/>
              <a:t> </a:t>
            </a:r>
            <a:r>
              <a:rPr lang="sr-Cyrl-RS" dirty="0"/>
              <a:t>износи</a:t>
            </a:r>
            <a:r>
              <a:rPr lang="en-US" dirty="0"/>
              <a:t> 25-30 </a:t>
            </a:r>
            <a:r>
              <a:rPr lang="sr-Cyrl-RS" dirty="0"/>
              <a:t>цм</a:t>
            </a:r>
            <a:r>
              <a:rPr lang="en-US" dirty="0"/>
              <a:t>.</a:t>
            </a:r>
          </a:p>
          <a:p>
            <a:pPr algn="just"/>
            <a:r>
              <a:rPr lang="sr-Cyrl-RS" dirty="0"/>
              <a:t>Након</a:t>
            </a:r>
            <a:r>
              <a:rPr lang="en-US" dirty="0"/>
              <a:t> </a:t>
            </a:r>
            <a:r>
              <a:rPr lang="sr-Cyrl-RS" dirty="0"/>
              <a:t>ампутације</a:t>
            </a:r>
            <a:r>
              <a:rPr lang="en-US" dirty="0"/>
              <a:t> </a:t>
            </a:r>
            <a:r>
              <a:rPr lang="sr-Cyrl-RS" dirty="0"/>
              <a:t>спроводи</a:t>
            </a:r>
            <a:r>
              <a:rPr lang="en-US" dirty="0"/>
              <a:t> </a:t>
            </a:r>
            <a:r>
              <a:rPr lang="sr-Cyrl-RS" dirty="0"/>
              <a:t>се</a:t>
            </a:r>
            <a:r>
              <a:rPr lang="en-US" dirty="0"/>
              <a:t> </a:t>
            </a:r>
            <a:r>
              <a:rPr lang="sr-Cyrl-RS" dirty="0"/>
              <a:t>рехабилитација</a:t>
            </a:r>
            <a:r>
              <a:rPr lang="en-US" dirty="0"/>
              <a:t> </a:t>
            </a:r>
            <a:r>
              <a:rPr lang="sr-Cyrl-RS" dirty="0"/>
              <a:t>и</a:t>
            </a:r>
            <a:r>
              <a:rPr lang="en-US" dirty="0"/>
              <a:t> </a:t>
            </a:r>
            <a:r>
              <a:rPr lang="sr-Cyrl-RS" dirty="0"/>
              <a:t>протетисање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553" r="37553"/>
          <a:stretch/>
        </p:blipFill>
        <p:spPr>
          <a:xfrm>
            <a:off x="6857999" y="3048000"/>
            <a:ext cx="1828801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6" y="685800"/>
            <a:ext cx="8305800" cy="25908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нивоу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коленог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зглоба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(</a:t>
            </a:r>
            <a:r>
              <a:rPr lang="sr-Cyrl-RS" sz="2400" b="1" i="1" dirty="0" smtClean="0">
                <a:solidFill>
                  <a:srgbClr val="FF0000"/>
                </a:solidFill>
              </a:rPr>
              <a:t>дезартикулација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sr-Cyrl-RS" sz="2400" b="1" i="1" dirty="0" smtClean="0">
                <a:solidFill>
                  <a:srgbClr val="FF0000"/>
                </a:solidFill>
              </a:rPr>
              <a:t>колена</a:t>
            </a:r>
            <a:r>
              <a:rPr lang="sr-Cyrl-R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Cyrl-RS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b="1" dirty="0" smtClean="0"/>
              <a:t>Ова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врста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ампутације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оставља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доста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преосталих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мишићних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припоја</a:t>
            </a:r>
            <a:r>
              <a:rPr lang="en-US" sz="2400" b="1" dirty="0" smtClean="0"/>
              <a:t>  </a:t>
            </a:r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омогућава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стварање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доброг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ослонца</a:t>
            </a:r>
            <a:r>
              <a:rPr lang="en-US" sz="2400" b="1" dirty="0" smtClean="0"/>
              <a:t>.</a:t>
            </a:r>
            <a:r>
              <a:rPr lang="sr-Cyrl-RS" sz="2400" b="1" dirty="0" smtClean="0"/>
              <a:t> Након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ње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спроводи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рехабилитација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протетисање</a:t>
            </a:r>
            <a:r>
              <a:rPr lang="en-US" sz="2400" b="1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5715000" cy="34163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sr-Cyrl-RS" sz="2400" b="1" dirty="0"/>
              <a:t>Индикације</a:t>
            </a:r>
            <a:r>
              <a:rPr lang="en-US" sz="2400" b="1" dirty="0"/>
              <a:t> </a:t>
            </a:r>
            <a:r>
              <a:rPr lang="sr-Cyrl-RS" sz="2400" b="1" dirty="0"/>
              <a:t>за</a:t>
            </a:r>
            <a:r>
              <a:rPr lang="en-US" sz="2400" b="1" dirty="0"/>
              <a:t> </a:t>
            </a:r>
            <a:r>
              <a:rPr lang="sr-Cyrl-RS" sz="2400" b="1" dirty="0"/>
              <a:t>дезартикулацију</a:t>
            </a:r>
            <a:r>
              <a:rPr lang="en-US" sz="2400" b="1" dirty="0"/>
              <a:t> </a:t>
            </a:r>
            <a:r>
              <a:rPr lang="sr-Cyrl-RS" sz="2400" b="1" dirty="0"/>
              <a:t>колена</a:t>
            </a:r>
            <a:r>
              <a:rPr lang="en-US" sz="2400" b="1" dirty="0" smtClean="0"/>
              <a:t>:</a:t>
            </a:r>
            <a:endParaRPr lang="sr-Cyrl-RS" sz="2400" b="1" dirty="0" smtClean="0"/>
          </a:p>
          <a:p>
            <a:pPr algn="just"/>
            <a:endParaRPr lang="en-U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/>
              <a:t>Резизстентна</a:t>
            </a:r>
            <a:r>
              <a:rPr lang="en-US" sz="2400" dirty="0"/>
              <a:t> </a:t>
            </a:r>
            <a:r>
              <a:rPr lang="sr-Cyrl-RS" sz="2400" dirty="0"/>
              <a:t>контрактура</a:t>
            </a:r>
            <a:r>
              <a:rPr lang="en-US" sz="2400" dirty="0"/>
              <a:t> </a:t>
            </a:r>
            <a:r>
              <a:rPr lang="sr-Cyrl-RS" sz="2400" dirty="0"/>
              <a:t>колена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/>
              <a:t>Слабост</a:t>
            </a:r>
            <a:r>
              <a:rPr lang="en-US" sz="2400" dirty="0"/>
              <a:t> </a:t>
            </a:r>
            <a:r>
              <a:rPr lang="sr-Cyrl-RS" sz="2400" dirty="0"/>
              <a:t>пацијента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/>
              <a:t>Претежно</a:t>
            </a:r>
            <a:r>
              <a:rPr lang="en-US" sz="2400" dirty="0"/>
              <a:t> </a:t>
            </a:r>
            <a:r>
              <a:rPr lang="sr-Cyrl-RS" sz="2400" dirty="0"/>
              <a:t>седење</a:t>
            </a:r>
            <a:r>
              <a:rPr lang="en-US" sz="2400" dirty="0"/>
              <a:t> </a:t>
            </a:r>
            <a:r>
              <a:rPr lang="sr-Cyrl-RS" sz="2400" dirty="0"/>
              <a:t>пацијента</a:t>
            </a:r>
            <a:r>
              <a:rPr lang="en-US" sz="2400" dirty="0"/>
              <a:t> , </a:t>
            </a:r>
            <a:r>
              <a:rPr lang="sr-Cyrl-RS" sz="2400" dirty="0"/>
              <a:t>при</a:t>
            </a:r>
            <a:r>
              <a:rPr lang="en-US" sz="2400" dirty="0"/>
              <a:t> </a:t>
            </a:r>
            <a:r>
              <a:rPr lang="sr-Cyrl-RS" sz="2400" dirty="0"/>
              <a:t>чему</a:t>
            </a:r>
            <a:r>
              <a:rPr lang="en-US" sz="2400" dirty="0"/>
              <a:t> </a:t>
            </a:r>
            <a:r>
              <a:rPr lang="sr-Cyrl-RS" sz="2400" dirty="0"/>
              <a:t>дуги</a:t>
            </a:r>
            <a:r>
              <a:rPr lang="en-US" sz="2400" dirty="0"/>
              <a:t> </a:t>
            </a:r>
            <a:r>
              <a:rPr lang="sr-Cyrl-RS" sz="2400" dirty="0"/>
              <a:t>патрљак</a:t>
            </a:r>
            <a:r>
              <a:rPr lang="en-US" sz="2400" dirty="0"/>
              <a:t> </a:t>
            </a:r>
            <a:r>
              <a:rPr lang="sr-Cyrl-RS" sz="2400" dirty="0"/>
              <a:t>олакшава</a:t>
            </a:r>
            <a:r>
              <a:rPr lang="en-US" sz="2400" dirty="0"/>
              <a:t> </a:t>
            </a:r>
            <a:r>
              <a:rPr lang="sr-Cyrl-RS" sz="2400" dirty="0"/>
              <a:t>седење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Cyrl-RS" sz="2400" dirty="0"/>
              <a:t>Немогућност</a:t>
            </a:r>
            <a:r>
              <a:rPr lang="en-US" sz="2400" dirty="0"/>
              <a:t> </a:t>
            </a:r>
            <a:r>
              <a:rPr lang="sr-Cyrl-RS" sz="2400" dirty="0"/>
              <a:t>извођења</a:t>
            </a:r>
            <a:r>
              <a:rPr lang="en-US" sz="2400" dirty="0"/>
              <a:t> </a:t>
            </a:r>
            <a:r>
              <a:rPr lang="sr-Cyrl-RS" sz="2400" dirty="0"/>
              <a:t>потколене</a:t>
            </a:r>
            <a:r>
              <a:rPr lang="en-US" sz="2400" dirty="0"/>
              <a:t> </a:t>
            </a:r>
            <a:r>
              <a:rPr lang="sr-Cyrl-RS" sz="2400" dirty="0"/>
              <a:t>ампутације</a:t>
            </a:r>
            <a:r>
              <a:rPr lang="en-US" sz="2400" dirty="0"/>
              <a:t> </a:t>
            </a:r>
            <a:r>
              <a:rPr lang="sr-Cyrl-RS" sz="2400" dirty="0"/>
              <a:t>због</a:t>
            </a:r>
            <a:r>
              <a:rPr lang="en-US" sz="2400" dirty="0"/>
              <a:t> </a:t>
            </a:r>
            <a:r>
              <a:rPr lang="sr-Cyrl-RS" sz="2400" dirty="0"/>
              <a:t>недовољне</a:t>
            </a:r>
            <a:r>
              <a:rPr lang="en-US" sz="2400" dirty="0"/>
              <a:t> </a:t>
            </a:r>
            <a:r>
              <a:rPr lang="sr-Cyrl-RS" sz="2400" dirty="0"/>
              <a:t>дужине</a:t>
            </a:r>
            <a:r>
              <a:rPr lang="en-US" sz="2400" dirty="0"/>
              <a:t> </a:t>
            </a:r>
            <a:r>
              <a:rPr lang="sr-Cyrl-RS" sz="2400" dirty="0"/>
              <a:t>здравог</a:t>
            </a:r>
            <a:r>
              <a:rPr lang="en-US" sz="2400" dirty="0"/>
              <a:t> </a:t>
            </a:r>
            <a:r>
              <a:rPr lang="sr-Cyrl-RS" sz="2400" dirty="0"/>
              <a:t>ткива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3281548"/>
            <a:ext cx="2400300" cy="341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8860"/>
            <a:ext cx="5943600" cy="5715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7. </a:t>
            </a:r>
            <a:r>
              <a:rPr lang="sr-Cyrl-RS" sz="2800" b="1" dirty="0" smtClean="0">
                <a:solidFill>
                  <a:srgbClr val="FF0000"/>
                </a:solidFill>
              </a:rPr>
              <a:t>Ампутација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sr-Cyrl-RS" sz="2800" b="1" dirty="0" smtClean="0">
                <a:solidFill>
                  <a:srgbClr val="FF0000"/>
                </a:solidFill>
              </a:rPr>
              <a:t>подколенице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sr-Cyrl-RS" sz="2800" b="1" dirty="0" smtClean="0">
                <a:solidFill>
                  <a:srgbClr val="FF0000"/>
                </a:solidFill>
              </a:rPr>
              <a:t>транскрурална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sr-Cyrl-RS" sz="2800" b="1" dirty="0" smtClean="0">
                <a:solidFill>
                  <a:srgbClr val="FF0000"/>
                </a:solidFill>
              </a:rPr>
              <a:t>транстибијална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b="1" dirty="0" smtClean="0">
                <a:solidFill>
                  <a:srgbClr val="7030A0"/>
                </a:solidFill>
              </a:rPr>
              <a:t>Ова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врста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ампутације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спада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у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најчешће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ампутације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есктремитета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и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изводи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се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претежно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на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споју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горње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и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средње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трећине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тибије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у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дужини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од</a:t>
            </a:r>
            <a:r>
              <a:rPr lang="en-US" sz="2400" b="1" dirty="0" smtClean="0">
                <a:solidFill>
                  <a:srgbClr val="7030A0"/>
                </a:solidFill>
              </a:rPr>
              <a:t> 13-17 </a:t>
            </a:r>
            <a:r>
              <a:rPr lang="sr-Cyrl-RS" sz="2400" b="1" dirty="0" smtClean="0">
                <a:solidFill>
                  <a:srgbClr val="7030A0"/>
                </a:solidFill>
              </a:rPr>
              <a:t>цм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sr-Cyrl-RS" sz="2400" b="1" dirty="0" smtClean="0">
                <a:solidFill>
                  <a:srgbClr val="7030A0"/>
                </a:solidFill>
              </a:rPr>
              <a:t>при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чему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та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дужина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</a:rPr>
              <a:t>варира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RS" sz="2400" b="1" dirty="0" smtClean="0"/>
              <a:t>Код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ове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ампутације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примењују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следеће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три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технике</a:t>
            </a:r>
            <a:r>
              <a:rPr lang="en-US" sz="2400" b="1" dirty="0" smtClean="0"/>
              <a:t>:</a:t>
            </a:r>
            <a:endParaRPr lang="sr-Latn-RS" sz="2400" b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400" i="1" dirty="0" smtClean="0"/>
              <a:t>Миопластична</a:t>
            </a:r>
            <a:endParaRPr lang="en-US" sz="2400" i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400" i="1" dirty="0" smtClean="0"/>
              <a:t>Остеомиопластична</a:t>
            </a:r>
            <a:endParaRPr lang="en-US" sz="2400" i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r-Cyrl-RS" sz="2400" i="1" dirty="0" smtClean="0"/>
              <a:t>Миодеза</a:t>
            </a:r>
            <a:endParaRPr lang="sr-Latn-RS" sz="2400" i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b="1" dirty="0" smtClean="0">
                <a:solidFill>
                  <a:srgbClr val="00B050"/>
                </a:solidFill>
              </a:rPr>
              <a:t>Ова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врста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ампутације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је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због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очувања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коленог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зглоба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најбоље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решење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dirty="0" smtClean="0"/>
              <a:t>које</a:t>
            </a:r>
            <a:r>
              <a:rPr lang="en-US" sz="2400" dirty="0" smtClean="0"/>
              <a:t> </a:t>
            </a:r>
            <a:r>
              <a:rPr lang="sr-Cyrl-RS" sz="2400" dirty="0" smtClean="0"/>
              <a:t>се</a:t>
            </a:r>
            <a:r>
              <a:rPr lang="en-US" sz="2400" dirty="0" smtClean="0"/>
              <a:t> </a:t>
            </a:r>
            <a:r>
              <a:rPr lang="sr-Cyrl-RS" sz="2400" dirty="0" smtClean="0"/>
              <a:t>треба</a:t>
            </a:r>
            <a:r>
              <a:rPr lang="en-US" sz="2400" dirty="0" smtClean="0"/>
              <a:t> </a:t>
            </a:r>
            <a:r>
              <a:rPr lang="sr-Cyrl-RS" sz="2400" dirty="0" smtClean="0"/>
              <a:t>применити</a:t>
            </a:r>
            <a:r>
              <a:rPr lang="en-US" sz="2400" dirty="0" smtClean="0"/>
              <a:t> </a:t>
            </a:r>
            <a:r>
              <a:rPr lang="sr-Cyrl-RS" sz="2400" dirty="0" smtClean="0"/>
              <a:t>кад</a:t>
            </a:r>
            <a:r>
              <a:rPr lang="en-US" sz="2400" dirty="0" smtClean="0"/>
              <a:t> </a:t>
            </a:r>
            <a:r>
              <a:rPr lang="sr-Cyrl-RS" sz="2400" dirty="0" smtClean="0"/>
              <a:t>год</a:t>
            </a:r>
            <a:r>
              <a:rPr lang="en-US" sz="2400" dirty="0" smtClean="0"/>
              <a:t> </a:t>
            </a:r>
            <a:r>
              <a:rPr lang="sr-Cyrl-RS" sz="2400" dirty="0" smtClean="0"/>
              <a:t>је</a:t>
            </a:r>
            <a:r>
              <a:rPr lang="en-US" sz="2400" dirty="0" smtClean="0"/>
              <a:t> </a:t>
            </a:r>
            <a:r>
              <a:rPr lang="sr-Cyrl-RS" sz="2400" dirty="0" smtClean="0"/>
              <a:t>то</a:t>
            </a:r>
            <a:r>
              <a:rPr lang="en-US" sz="2400" dirty="0" smtClean="0"/>
              <a:t> </a:t>
            </a:r>
            <a:r>
              <a:rPr lang="sr-Cyrl-RS" sz="2400" dirty="0" smtClean="0"/>
              <a:t>могуће</a:t>
            </a:r>
            <a:r>
              <a:rPr lang="en-US" sz="2400" dirty="0" smtClean="0"/>
              <a:t>, </a:t>
            </a:r>
            <a:r>
              <a:rPr lang="sr-Cyrl-RS" sz="2400" dirty="0" smtClean="0"/>
              <a:t>јер</a:t>
            </a:r>
            <a:r>
              <a:rPr lang="en-US" sz="2400" dirty="0" smtClean="0"/>
              <a:t> </a:t>
            </a:r>
            <a:r>
              <a:rPr lang="sr-Cyrl-RS" sz="2400" dirty="0" smtClean="0"/>
              <a:t>су</a:t>
            </a:r>
            <a:r>
              <a:rPr lang="en-US" sz="2400" dirty="0" smtClean="0"/>
              <a:t> </a:t>
            </a:r>
            <a:r>
              <a:rPr lang="sr-Cyrl-RS" sz="2400" dirty="0" smtClean="0"/>
              <a:t>после</a:t>
            </a:r>
            <a:r>
              <a:rPr lang="en-US" sz="2400" dirty="0" smtClean="0"/>
              <a:t> </a:t>
            </a:r>
            <a:r>
              <a:rPr lang="sr-Cyrl-RS" sz="2400" dirty="0" smtClean="0"/>
              <a:t>операције</a:t>
            </a:r>
            <a:r>
              <a:rPr lang="en-US" sz="2400" dirty="0" smtClean="0"/>
              <a:t> </a:t>
            </a:r>
            <a:r>
              <a:rPr lang="sr-Cyrl-RS" sz="2400" dirty="0" smtClean="0"/>
              <a:t>ослонац</a:t>
            </a:r>
            <a:r>
              <a:rPr lang="en-US" sz="2400" dirty="0" smtClean="0"/>
              <a:t>, </a:t>
            </a:r>
            <a:r>
              <a:rPr lang="sr-Cyrl-RS" sz="2400" dirty="0" smtClean="0"/>
              <a:t>ход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баланс</a:t>
            </a:r>
            <a:r>
              <a:rPr lang="en-US" sz="2400" dirty="0" smtClean="0"/>
              <a:t> </a:t>
            </a:r>
            <a:r>
              <a:rPr lang="sr-Cyrl-RS" sz="2400" dirty="0" smtClean="0"/>
              <a:t>много</a:t>
            </a:r>
            <a:r>
              <a:rPr lang="en-US" sz="2400" dirty="0" smtClean="0"/>
              <a:t> </a:t>
            </a:r>
            <a:r>
              <a:rPr lang="sr-Cyrl-RS" sz="2400" dirty="0" smtClean="0"/>
              <a:t>лакши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стабилнији</a:t>
            </a:r>
            <a:r>
              <a:rPr lang="en-US" sz="2400" dirty="0" smtClean="0"/>
              <a:t>, 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sr-Cyrl-RS" sz="2400" dirty="0" smtClean="0"/>
              <a:t>треба</a:t>
            </a:r>
            <a:r>
              <a:rPr lang="en-US" sz="2400" dirty="0" smtClean="0"/>
              <a:t> </a:t>
            </a:r>
            <a:r>
              <a:rPr lang="sr-Cyrl-RS" sz="2400" dirty="0" smtClean="0"/>
              <a:t>напоменути</a:t>
            </a:r>
            <a:r>
              <a:rPr lang="en-US" sz="2400" dirty="0" smtClean="0"/>
              <a:t> </a:t>
            </a:r>
            <a:r>
              <a:rPr lang="sr-Cyrl-RS" sz="2400" dirty="0" smtClean="0"/>
              <a:t>и</a:t>
            </a:r>
            <a:r>
              <a:rPr lang="en-US" sz="2400" dirty="0" smtClean="0"/>
              <a:t> </a:t>
            </a:r>
            <a:r>
              <a:rPr lang="sr-Cyrl-RS" sz="2400" dirty="0" smtClean="0"/>
              <a:t>утрошак</a:t>
            </a:r>
            <a:r>
              <a:rPr lang="en-US" sz="2400" dirty="0" smtClean="0"/>
              <a:t> </a:t>
            </a:r>
            <a:r>
              <a:rPr lang="sr-Cyrl-RS" sz="2400" dirty="0" smtClean="0"/>
              <a:t>енергије</a:t>
            </a:r>
            <a:r>
              <a:rPr lang="en-US" sz="2400" dirty="0" smtClean="0"/>
              <a:t> </a:t>
            </a:r>
            <a:r>
              <a:rPr lang="sr-Cyrl-RS" sz="2400" dirty="0" smtClean="0"/>
              <a:t>који</a:t>
            </a:r>
            <a:r>
              <a:rPr lang="en-US" sz="2400" dirty="0" smtClean="0"/>
              <a:t> </a:t>
            </a:r>
            <a:r>
              <a:rPr lang="sr-Cyrl-RS" sz="2400" dirty="0" smtClean="0"/>
              <a:t>је</a:t>
            </a:r>
            <a:r>
              <a:rPr lang="en-US" sz="2400" dirty="0" smtClean="0"/>
              <a:t> </a:t>
            </a:r>
            <a:r>
              <a:rPr lang="sr-Cyrl-RS" sz="2400" dirty="0" smtClean="0"/>
              <a:t>доста</a:t>
            </a:r>
            <a:r>
              <a:rPr lang="en-US" sz="2400" dirty="0" smtClean="0"/>
              <a:t> </a:t>
            </a:r>
            <a:r>
              <a:rPr lang="sr-Cyrl-RS" sz="2400" dirty="0" smtClean="0"/>
              <a:t>мањи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027" r="31895"/>
          <a:stretch/>
        </p:blipFill>
        <p:spPr>
          <a:xfrm>
            <a:off x="6288973" y="1828800"/>
            <a:ext cx="2550227" cy="471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943600" cy="57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8. </a:t>
            </a:r>
            <a:r>
              <a:rPr lang="sr-Cyrl-RS" b="1" dirty="0" smtClean="0">
                <a:solidFill>
                  <a:srgbClr val="FF0000"/>
                </a:solidFill>
              </a:rPr>
              <a:t>Сајмова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endParaRPr lang="sr-Cyrl-RS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(дезартикулациија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стопала)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00B050"/>
                </a:solidFill>
              </a:rPr>
              <a:t>Ова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ампутација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подразумева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ампутацију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целог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стопала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што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следствено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доводи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до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немогућности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хода</a:t>
            </a:r>
            <a:r>
              <a:rPr lang="sr-Latn-RS" b="1" dirty="0" smtClean="0">
                <a:solidFill>
                  <a:srgbClr val="00B050"/>
                </a:solidFill>
              </a:rPr>
              <a:t>, </a:t>
            </a:r>
            <a:r>
              <a:rPr lang="sr-Cyrl-RS" b="1" dirty="0" smtClean="0">
                <a:solidFill>
                  <a:srgbClr val="00B050"/>
                </a:solidFill>
              </a:rPr>
              <a:t>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изводи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нивоу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изнад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скочног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зглоба</a:t>
            </a:r>
            <a:r>
              <a:rPr lang="sr-Latn-RS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То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значи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да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пацијент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може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ходати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без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протезе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терминалним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ослонце</a:t>
            </a:r>
            <a:r>
              <a:rPr lang="sr-Latn-RS" b="1" dirty="0" smtClean="0">
                <a:solidFill>
                  <a:srgbClr val="0070C0"/>
                </a:solidFill>
              </a:rPr>
              <a:t>, </a:t>
            </a:r>
            <a:r>
              <a:rPr lang="sr-Cyrl-RS" b="1" dirty="0" smtClean="0">
                <a:solidFill>
                  <a:srgbClr val="0070C0"/>
                </a:solidFill>
              </a:rPr>
              <a:t>али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за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кратко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време</a:t>
            </a:r>
            <a:r>
              <a:rPr lang="sr-Latn-RS" b="1" dirty="0" smtClean="0">
                <a:solidFill>
                  <a:srgbClr val="0070C0"/>
                </a:solidFill>
              </a:rPr>
              <a:t>, </a:t>
            </a:r>
            <a:r>
              <a:rPr lang="sr-Cyrl-RS" b="1" dirty="0" smtClean="0">
                <a:solidFill>
                  <a:srgbClr val="0070C0"/>
                </a:solidFill>
              </a:rPr>
              <a:t>тек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толико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да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се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оаве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неке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основне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активности</a:t>
            </a:r>
            <a:r>
              <a:rPr lang="sr-Latn-RS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Услед</a:t>
            </a:r>
            <a:r>
              <a:rPr lang="sr-Latn-RS" dirty="0" smtClean="0"/>
              <a:t> </a:t>
            </a:r>
            <a:r>
              <a:rPr lang="sr-Cyrl-RS" dirty="0" smtClean="0"/>
              <a:t>повољности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ампутација</a:t>
            </a:r>
            <a:r>
              <a:rPr lang="sr-Latn-RS" dirty="0" smtClean="0"/>
              <a:t> </a:t>
            </a:r>
            <a:r>
              <a:rPr lang="sr-Cyrl-RS" dirty="0" smtClean="0"/>
              <a:t>пружа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смислу</a:t>
            </a:r>
            <a:r>
              <a:rPr lang="sr-Latn-RS" dirty="0" smtClean="0"/>
              <a:t> </a:t>
            </a:r>
            <a:r>
              <a:rPr lang="sr-Cyrl-RS" dirty="0" smtClean="0"/>
              <a:t>контакта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протезом</a:t>
            </a:r>
            <a:r>
              <a:rPr lang="sr-Latn-RS" dirty="0" smtClean="0"/>
              <a:t>, </a:t>
            </a:r>
            <a:r>
              <a:rPr lang="sr-Cyrl-RS" dirty="0" smtClean="0"/>
              <a:t>тежи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изводи</a:t>
            </a:r>
            <a:r>
              <a:rPr lang="sr-Latn-RS" dirty="0" smtClean="0"/>
              <a:t> </a:t>
            </a:r>
            <a:r>
              <a:rPr lang="sr-Cyrl-RS" dirty="0" smtClean="0"/>
              <a:t>кад</a:t>
            </a:r>
            <a:r>
              <a:rPr lang="sr-Latn-RS" dirty="0" smtClean="0"/>
              <a:t> </a:t>
            </a:r>
            <a:r>
              <a:rPr lang="sr-Cyrl-RS" dirty="0" smtClean="0"/>
              <a:t>год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могуће</a:t>
            </a:r>
            <a:r>
              <a:rPr lang="sr-Latn-RS" dirty="0" smtClean="0"/>
              <a:t> </a:t>
            </a:r>
            <a:r>
              <a:rPr lang="sr-Cyrl-RS" dirty="0" smtClean="0"/>
              <a:t>уместо</a:t>
            </a:r>
            <a:r>
              <a:rPr lang="sr-Latn-RS" dirty="0" smtClean="0"/>
              <a:t> </a:t>
            </a:r>
            <a:r>
              <a:rPr lang="sr-Cyrl-RS" dirty="0" smtClean="0"/>
              <a:t>потколене</a:t>
            </a:r>
            <a:r>
              <a:rPr lang="sr-Latn-RS" dirty="0" smtClean="0"/>
              <a:t>.</a:t>
            </a:r>
            <a:endParaRPr lang="sr-Cyrl-R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i="1" dirty="0" smtClean="0"/>
              <a:t>Изводи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се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случају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смрзотина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инфекција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стопала</a:t>
            </a:r>
            <a:r>
              <a:rPr lang="sr-Latn-RS" b="1" i="1" dirty="0" smtClean="0"/>
              <a:t>, </a:t>
            </a:r>
            <a:r>
              <a:rPr lang="sr-Cyrl-RS" b="1" i="1" dirty="0" smtClean="0"/>
              <a:t>затим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код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повреда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нагазном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мином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итд</a:t>
            </a:r>
            <a:r>
              <a:rPr lang="sr-Latn-RS" b="1" i="1" dirty="0" smtClean="0"/>
              <a:t>.</a:t>
            </a:r>
            <a:endParaRPr lang="sr-Latn-R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23754" r="17749" b="9511"/>
          <a:stretch/>
        </p:blipFill>
        <p:spPr>
          <a:xfrm>
            <a:off x="6367153" y="1905000"/>
            <a:ext cx="2548248" cy="4343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72" y="6858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ДОЊИ</a:t>
            </a:r>
            <a:r>
              <a:rPr lang="sr-Latn-CS" sz="2800" b="1" dirty="0" smtClean="0">
                <a:solidFill>
                  <a:srgbClr val="FF0000"/>
                </a:solidFill>
              </a:rPr>
              <a:t> </a:t>
            </a:r>
            <a:r>
              <a:rPr lang="sr-Cyrl-RS" sz="2800" b="1" dirty="0" smtClean="0">
                <a:solidFill>
                  <a:srgbClr val="FF0000"/>
                </a:solidFill>
              </a:rPr>
              <a:t>ЕКСТРЕМИТЕТ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b="1" dirty="0" smtClean="0"/>
              <a:t>НА</a:t>
            </a:r>
            <a:r>
              <a:rPr lang="sr-Latn-CS" b="1" dirty="0" smtClean="0"/>
              <a:t> </a:t>
            </a:r>
            <a:r>
              <a:rPr lang="sr-Cyrl-RS" b="1" dirty="0" smtClean="0"/>
              <a:t>ОВОМ</a:t>
            </a:r>
            <a:r>
              <a:rPr lang="sr-Latn-CS" b="1" dirty="0" smtClean="0"/>
              <a:t> </a:t>
            </a:r>
            <a:r>
              <a:rPr lang="sr-Cyrl-RS" b="1" dirty="0" smtClean="0"/>
              <a:t>НИВОУ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ИЗВОДЕ</a:t>
            </a:r>
            <a:r>
              <a:rPr lang="sr-Latn-CS" b="1" dirty="0" smtClean="0"/>
              <a:t> </a:t>
            </a:r>
            <a:r>
              <a:rPr lang="sr-Cyrl-RS" b="1" dirty="0" smtClean="0"/>
              <a:t>СЛЕДЕЋЕ</a:t>
            </a:r>
            <a:r>
              <a:rPr lang="sr-Latn-CS" b="1" dirty="0" smtClean="0"/>
              <a:t> </a:t>
            </a:r>
            <a:r>
              <a:rPr lang="sr-Cyrl-RS" b="1" dirty="0" smtClean="0"/>
              <a:t>ВРСТЕ</a:t>
            </a:r>
            <a:r>
              <a:rPr lang="sr-Latn-C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CS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sr-Latn-CS" b="1" dirty="0" smtClean="0"/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Хемикорпектомија</a:t>
            </a:r>
            <a:r>
              <a:rPr lang="sr-Latn-CS" dirty="0" smtClean="0"/>
              <a:t> </a:t>
            </a:r>
            <a:r>
              <a:rPr lang="sr-Cyrl-RS" dirty="0" smtClean="0"/>
              <a:t>која</a:t>
            </a:r>
            <a:r>
              <a:rPr lang="sr-Latn-CS" dirty="0" smtClean="0"/>
              <a:t> </a:t>
            </a:r>
            <a:r>
              <a:rPr lang="sr-Cyrl-RS" dirty="0" smtClean="0"/>
              <a:t>подразумева</a:t>
            </a:r>
            <a:r>
              <a:rPr lang="sr-Latn-CS" dirty="0" smtClean="0"/>
              <a:t> </a:t>
            </a:r>
            <a:r>
              <a:rPr lang="sr-Cyrl-RS" dirty="0" smtClean="0"/>
              <a:t>ампутацију</a:t>
            </a:r>
            <a:r>
              <a:rPr lang="sr-Latn-CS" dirty="0" smtClean="0"/>
              <a:t> </a:t>
            </a:r>
            <a:r>
              <a:rPr lang="sr-Cyrl-RS" dirty="0" smtClean="0"/>
              <a:t>целе</a:t>
            </a:r>
            <a:r>
              <a:rPr lang="sr-Latn-CS" dirty="0" smtClean="0"/>
              <a:t> </a:t>
            </a:r>
            <a:r>
              <a:rPr lang="sr-Cyrl-RS" dirty="0" smtClean="0"/>
              <a:t>карлице</a:t>
            </a:r>
            <a:r>
              <a:rPr lang="sr-Latn-CS" dirty="0" smtClean="0"/>
              <a:t> </a:t>
            </a:r>
            <a:r>
              <a:rPr lang="sr-Cyrl-RS" dirty="0" smtClean="0"/>
              <a:t>са</a:t>
            </a:r>
            <a:r>
              <a:rPr lang="sr-Latn-CS" dirty="0" smtClean="0"/>
              <a:t> </a:t>
            </a:r>
            <a:r>
              <a:rPr lang="sr-Cyrl-RS" dirty="0" smtClean="0"/>
              <a:t>ногом</a:t>
            </a:r>
            <a:endParaRPr lang="sr-Latn-CS" dirty="0" smtClean="0"/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Хемипелвектомија</a:t>
            </a:r>
            <a:r>
              <a:rPr lang="sr-Latn-CS" dirty="0" smtClean="0"/>
              <a:t> </a:t>
            </a:r>
            <a:r>
              <a:rPr lang="sr-Cyrl-RS" dirty="0" smtClean="0"/>
              <a:t>која</a:t>
            </a:r>
            <a:r>
              <a:rPr lang="sr-Latn-CS" dirty="0" smtClean="0"/>
              <a:t> </a:t>
            </a:r>
            <a:r>
              <a:rPr lang="sr-Cyrl-RS" dirty="0" smtClean="0"/>
              <a:t>подразумева</a:t>
            </a:r>
            <a:r>
              <a:rPr lang="sr-Latn-CS" dirty="0" smtClean="0"/>
              <a:t> </a:t>
            </a:r>
            <a:r>
              <a:rPr lang="sr-Cyrl-RS" dirty="0" smtClean="0"/>
              <a:t>ампутацију</a:t>
            </a:r>
            <a:r>
              <a:rPr lang="sr-Latn-CS" dirty="0" smtClean="0"/>
              <a:t> </a:t>
            </a:r>
            <a:r>
              <a:rPr lang="sr-Cyrl-RS" dirty="0" smtClean="0"/>
              <a:t>дела</a:t>
            </a:r>
            <a:r>
              <a:rPr lang="sr-Latn-CS" dirty="0" smtClean="0"/>
              <a:t> </a:t>
            </a:r>
            <a:r>
              <a:rPr lang="sr-Cyrl-RS" dirty="0" smtClean="0"/>
              <a:t>карлице</a:t>
            </a:r>
            <a:r>
              <a:rPr lang="sr-Latn-CS" dirty="0" smtClean="0"/>
              <a:t> </a:t>
            </a:r>
            <a:r>
              <a:rPr lang="sr-Cyrl-RS" dirty="0" smtClean="0"/>
              <a:t>са</a:t>
            </a:r>
            <a:r>
              <a:rPr lang="sr-Latn-CS" dirty="0" smtClean="0"/>
              <a:t> </a:t>
            </a:r>
            <a:r>
              <a:rPr lang="sr-Cyrl-RS" dirty="0" smtClean="0"/>
              <a:t>ногом</a:t>
            </a:r>
            <a:endParaRPr lang="sr-Latn-CS" dirty="0" smtClean="0"/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Дезартрикулација</a:t>
            </a:r>
            <a:r>
              <a:rPr lang="sr-Latn-CS" dirty="0" smtClean="0"/>
              <a:t> </a:t>
            </a:r>
            <a:r>
              <a:rPr lang="sr-Cyrl-RS" dirty="0" smtClean="0"/>
              <a:t>кука</a:t>
            </a:r>
            <a:endParaRPr lang="sr-Latn-CS" dirty="0" smtClean="0"/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натколенице</a:t>
            </a:r>
            <a:r>
              <a:rPr lang="sr-Latn-CS" dirty="0" smtClean="0"/>
              <a:t> </a:t>
            </a:r>
            <a:r>
              <a:rPr lang="sr-Latn-CS" i="1" dirty="0" smtClean="0"/>
              <a:t>(</a:t>
            </a:r>
            <a:r>
              <a:rPr lang="sr-Cyrl-RS" i="1" dirty="0" smtClean="0"/>
              <a:t>трансфеморална</a:t>
            </a:r>
            <a:r>
              <a:rPr lang="sr-Latn-CS" i="1" dirty="0" smtClean="0"/>
              <a:t>)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у</a:t>
            </a:r>
            <a:r>
              <a:rPr lang="sr-Latn-CS" dirty="0" smtClean="0"/>
              <a:t> </a:t>
            </a:r>
            <a:r>
              <a:rPr lang="sr-Cyrl-RS" dirty="0" smtClean="0"/>
              <a:t>нивоу</a:t>
            </a:r>
            <a:r>
              <a:rPr lang="sr-Latn-CS" dirty="0" smtClean="0"/>
              <a:t> </a:t>
            </a:r>
            <a:r>
              <a:rPr lang="sr-Cyrl-RS" dirty="0" smtClean="0"/>
              <a:t>коленог</a:t>
            </a:r>
            <a:r>
              <a:rPr lang="sr-Latn-CS" dirty="0" smtClean="0"/>
              <a:t> </a:t>
            </a:r>
            <a:r>
              <a:rPr lang="sr-Cyrl-RS" dirty="0" smtClean="0"/>
              <a:t>зглоба</a:t>
            </a:r>
            <a:r>
              <a:rPr lang="sr-Latn-CS" dirty="0" smtClean="0"/>
              <a:t> 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Ампутација</a:t>
            </a:r>
            <a:r>
              <a:rPr lang="sr-Latn-CS" dirty="0" smtClean="0"/>
              <a:t> </a:t>
            </a:r>
            <a:r>
              <a:rPr lang="sr-Cyrl-RS" dirty="0" smtClean="0"/>
              <a:t>потколенице</a:t>
            </a:r>
            <a:r>
              <a:rPr lang="sr-Latn-CS" dirty="0" smtClean="0"/>
              <a:t> </a:t>
            </a:r>
            <a:r>
              <a:rPr lang="sr-Cyrl-RS" i="1" dirty="0"/>
              <a:t>(транскрурална или транстибијална ампутација – </a:t>
            </a:r>
            <a:r>
              <a:rPr lang="sr-Latn-CS" i="1" dirty="0"/>
              <a:t>amputatio cruris</a:t>
            </a:r>
            <a:r>
              <a:rPr lang="sr-Latn-CS" i="1" dirty="0" smtClean="0"/>
              <a:t>)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Сајмова</a:t>
            </a:r>
            <a:r>
              <a:rPr lang="sr-Latn-CS" dirty="0" smtClean="0"/>
              <a:t> </a:t>
            </a:r>
            <a:r>
              <a:rPr lang="sr-Cyrl-RS" dirty="0" smtClean="0"/>
              <a:t>ампутација</a:t>
            </a:r>
            <a:endParaRPr lang="sr-Latn-CS" dirty="0" smtClean="0"/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Парцијалне</a:t>
            </a:r>
            <a:r>
              <a:rPr lang="sr-Latn-CS" dirty="0" smtClean="0"/>
              <a:t> </a:t>
            </a:r>
            <a:r>
              <a:rPr lang="sr-Cyrl-RS" dirty="0" smtClean="0"/>
              <a:t>ампутације</a:t>
            </a:r>
            <a:r>
              <a:rPr lang="sr-Latn-CS" dirty="0" smtClean="0"/>
              <a:t> </a:t>
            </a:r>
            <a:r>
              <a:rPr lang="sr-Cyrl-RS" dirty="0" smtClean="0"/>
              <a:t>стопала</a:t>
            </a:r>
            <a:r>
              <a:rPr lang="sr-Latn-CS" dirty="0" smtClean="0"/>
              <a:t> </a:t>
            </a:r>
            <a:r>
              <a:rPr lang="sr-Cyrl-RS" dirty="0" smtClean="0"/>
              <a:t>као</a:t>
            </a:r>
            <a:r>
              <a:rPr lang="sr-Latn-CS" dirty="0" smtClean="0"/>
              <a:t> </a:t>
            </a:r>
            <a:r>
              <a:rPr lang="sr-Cyrl-RS" dirty="0" smtClean="0"/>
              <a:t>што</a:t>
            </a:r>
            <a:r>
              <a:rPr lang="sr-Latn-CS" dirty="0" smtClean="0"/>
              <a:t> </a:t>
            </a:r>
            <a:r>
              <a:rPr lang="sr-Cyrl-RS" dirty="0" smtClean="0"/>
              <a:t>је</a:t>
            </a:r>
            <a:r>
              <a:rPr lang="sr-Latn-CS" dirty="0" smtClean="0"/>
              <a:t> </a:t>
            </a:r>
            <a:r>
              <a:rPr lang="sr-Cyrl-RS" dirty="0" smtClean="0"/>
              <a:t>Шопартова</a:t>
            </a:r>
            <a:r>
              <a:rPr lang="sr-Latn-CS" dirty="0" smtClean="0"/>
              <a:t>, </a:t>
            </a:r>
            <a:r>
              <a:rPr lang="sr-Cyrl-RS" dirty="0" smtClean="0"/>
              <a:t>Лисфранкова</a:t>
            </a:r>
            <a:r>
              <a:rPr lang="sr-Latn-CS" dirty="0" smtClean="0"/>
              <a:t>..</a:t>
            </a:r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Метатарзална</a:t>
            </a:r>
            <a:r>
              <a:rPr lang="sr-Latn-CS" dirty="0" smtClean="0"/>
              <a:t>, </a:t>
            </a:r>
            <a:r>
              <a:rPr lang="sr-Cyrl-RS" dirty="0" smtClean="0"/>
              <a:t>трансметатарзална</a:t>
            </a:r>
            <a:r>
              <a:rPr lang="sr-Latn-CS" dirty="0" smtClean="0"/>
              <a:t> </a:t>
            </a:r>
            <a:r>
              <a:rPr lang="sr-Cyrl-RS" dirty="0" smtClean="0"/>
              <a:t>ампутација</a:t>
            </a:r>
            <a:endParaRPr lang="sr-Latn-CS" dirty="0" smtClean="0"/>
          </a:p>
          <a:p>
            <a:pPr indent="27432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r-Cyrl-RS" dirty="0" smtClean="0"/>
              <a:t>Ампутације</a:t>
            </a:r>
            <a:r>
              <a:rPr lang="sr-Latn-CS" dirty="0" smtClean="0"/>
              <a:t> </a:t>
            </a:r>
            <a:r>
              <a:rPr lang="sr-Cyrl-RS" dirty="0" smtClean="0"/>
              <a:t>прстију</a:t>
            </a:r>
            <a:r>
              <a:rPr lang="sr-Latn-CS" dirty="0" smtClean="0"/>
              <a:t> </a:t>
            </a:r>
            <a:r>
              <a:rPr lang="sr-Cyrl-RS" dirty="0" smtClean="0"/>
              <a:t>стопала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Cyrl-RS" sz="3300" b="1" dirty="0" smtClean="0">
                <a:solidFill>
                  <a:srgbClr val="FF0000"/>
                </a:solidFill>
              </a:rPr>
              <a:t>Парцијалне</a:t>
            </a:r>
            <a:r>
              <a:rPr lang="sr-Latn-RS" sz="3300" b="1" dirty="0" smtClean="0">
                <a:solidFill>
                  <a:srgbClr val="FF0000"/>
                </a:solidFill>
              </a:rPr>
              <a:t> </a:t>
            </a:r>
            <a:r>
              <a:rPr lang="sr-Cyrl-RS" sz="3300" b="1" dirty="0" smtClean="0">
                <a:solidFill>
                  <a:srgbClr val="FF0000"/>
                </a:solidFill>
              </a:rPr>
              <a:t>ампутације</a:t>
            </a:r>
            <a:r>
              <a:rPr lang="sr-Latn-RS" sz="3300" b="1" dirty="0" smtClean="0">
                <a:solidFill>
                  <a:srgbClr val="FF0000"/>
                </a:solidFill>
              </a:rPr>
              <a:t> </a:t>
            </a:r>
            <a:r>
              <a:rPr lang="sr-Cyrl-RS" sz="3300" b="1" dirty="0" smtClean="0">
                <a:solidFill>
                  <a:srgbClr val="FF0000"/>
                </a:solidFill>
              </a:rPr>
              <a:t>стопала</a:t>
            </a:r>
            <a:endParaRPr lang="sr-Latn-RS" sz="33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Ампутације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</a:t>
            </a:r>
            <a:r>
              <a:rPr lang="sr-Latn-RS" b="1" dirty="0" smtClean="0">
                <a:solidFill>
                  <a:srgbClr val="7030A0"/>
                </a:solidFill>
              </a:rPr>
              <a:t>  </a:t>
            </a:r>
            <a:r>
              <a:rPr lang="sr-Cyrl-RS" b="1" dirty="0" smtClean="0">
                <a:solidFill>
                  <a:srgbClr val="7030A0"/>
                </a:solidFill>
              </a:rPr>
              <a:t>Лисфранковом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трансметатарзалном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зглобу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Шопартовом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медиотарзалном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зглобу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ствари</a:t>
            </a:r>
            <a:r>
              <a:rPr lang="sr-Latn-RS" dirty="0" smtClean="0"/>
              <a:t> </a:t>
            </a:r>
            <a:r>
              <a:rPr lang="sr-Cyrl-RS" dirty="0" smtClean="0"/>
              <a:t>дезартикулације</a:t>
            </a:r>
            <a:r>
              <a:rPr lang="sr-Latn-RS" dirty="0" smtClean="0"/>
              <a:t> </a:t>
            </a:r>
            <a:r>
              <a:rPr lang="sr-Cyrl-RS" dirty="0" smtClean="0"/>
              <a:t>ових</a:t>
            </a:r>
            <a:r>
              <a:rPr lang="sr-Latn-RS" dirty="0" smtClean="0"/>
              <a:t> </a:t>
            </a:r>
            <a:r>
              <a:rPr lang="sr-Cyrl-RS" dirty="0" smtClean="0"/>
              <a:t>зглобова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изводе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циљу</a:t>
            </a:r>
            <a:r>
              <a:rPr lang="sr-Latn-RS" b="1" dirty="0" smtClean="0"/>
              <a:t> </a:t>
            </a:r>
            <a:r>
              <a:rPr lang="sr-Cyrl-RS" b="1" dirty="0" smtClean="0"/>
              <a:t>очувања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више</a:t>
            </a:r>
            <a:r>
              <a:rPr lang="sr-Latn-RS" b="1" dirty="0" smtClean="0"/>
              <a:t> </a:t>
            </a:r>
            <a:r>
              <a:rPr lang="sr-Cyrl-RS" b="1" dirty="0" smtClean="0"/>
              <a:t>ткива</a:t>
            </a:r>
            <a:r>
              <a:rPr lang="sr-Latn-RS" b="1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0070C0"/>
                </a:solidFill>
              </a:rPr>
              <a:t>Бојдова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ампутација</a:t>
            </a:r>
            <a:endParaRPr lang="sr-Latn-RS" b="1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подразумева</a:t>
            </a:r>
            <a:r>
              <a:rPr lang="sr-Latn-RS" dirty="0" smtClean="0"/>
              <a:t> </a:t>
            </a:r>
            <a:r>
              <a:rPr lang="sr-Cyrl-RS" b="1" dirty="0" smtClean="0"/>
              <a:t>ампутацију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без</a:t>
            </a:r>
            <a:r>
              <a:rPr lang="sr-Latn-RS" b="1" dirty="0" smtClean="0"/>
              <a:t> </a:t>
            </a:r>
            <a:r>
              <a:rPr lang="sr-Cyrl-RS" b="1" dirty="0" smtClean="0"/>
              <a:t>петне</a:t>
            </a:r>
            <a:r>
              <a:rPr lang="sr-Latn-RS" b="1" dirty="0" smtClean="0"/>
              <a:t> </a:t>
            </a:r>
            <a:r>
              <a:rPr lang="sr-Cyrl-RS" b="1" dirty="0" smtClean="0"/>
              <a:t>кости</a:t>
            </a:r>
            <a:r>
              <a:rPr lang="sr-Latn-RS" dirty="0" smtClean="0"/>
              <a:t>, </a:t>
            </a:r>
            <a:r>
              <a:rPr lang="sr-Cyrl-RS" dirty="0" smtClean="0"/>
              <a:t>чији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горњи</a:t>
            </a:r>
            <a:r>
              <a:rPr lang="sr-Latn-RS" dirty="0" smtClean="0"/>
              <a:t> </a:t>
            </a:r>
            <a:r>
              <a:rPr lang="sr-Cyrl-RS" dirty="0" smtClean="0"/>
              <a:t>зглобни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рецесира</a:t>
            </a:r>
            <a:r>
              <a:rPr lang="sr-Latn-RS" dirty="0" smtClean="0"/>
              <a:t> </a:t>
            </a:r>
            <a:r>
              <a:rPr lang="sr-Cyrl-RS" dirty="0" smtClean="0"/>
              <a:t>хоринзотално</a:t>
            </a:r>
            <a:r>
              <a:rPr lang="sr-Latn-RS" dirty="0" smtClean="0"/>
              <a:t>  </a:t>
            </a:r>
            <a:r>
              <a:rPr lang="sr-Cyrl-RS" dirty="0" smtClean="0"/>
              <a:t>па</a:t>
            </a:r>
            <a:r>
              <a:rPr lang="sr-Latn-RS" dirty="0" smtClean="0"/>
              <a:t> </a:t>
            </a:r>
            <a:r>
              <a:rPr lang="sr-Cyrl-RS" dirty="0" smtClean="0"/>
              <a:t>припоји</a:t>
            </a:r>
            <a:r>
              <a:rPr lang="sr-Latn-RS" dirty="0" smtClean="0"/>
              <a:t> </a:t>
            </a:r>
            <a:r>
              <a:rPr lang="sr-Cyrl-RS" dirty="0" smtClean="0"/>
              <a:t>доњем</a:t>
            </a:r>
            <a:r>
              <a:rPr lang="sr-Latn-RS" dirty="0" smtClean="0"/>
              <a:t> </a:t>
            </a:r>
            <a:r>
              <a:rPr lang="sr-Cyrl-RS" dirty="0" smtClean="0"/>
              <a:t>окрајку</a:t>
            </a:r>
            <a:r>
              <a:rPr lang="sr-Latn-RS" dirty="0" smtClean="0"/>
              <a:t> </a:t>
            </a:r>
            <a:r>
              <a:rPr lang="sr-Cyrl-RS" dirty="0" smtClean="0"/>
              <a:t>тибије</a:t>
            </a:r>
            <a:r>
              <a:rPr lang="sr-Latn-RS" dirty="0" smtClean="0"/>
              <a:t>, </a:t>
            </a:r>
            <a:r>
              <a:rPr lang="sr-Cyrl-RS" dirty="0" smtClean="0"/>
              <a:t>рецесиран</a:t>
            </a:r>
            <a:r>
              <a:rPr lang="sr-Latn-RS" dirty="0" smtClean="0"/>
              <a:t> </a:t>
            </a:r>
            <a:r>
              <a:rPr lang="sr-Cyrl-RS" dirty="0" smtClean="0"/>
              <a:t>изнад</a:t>
            </a:r>
            <a:r>
              <a:rPr lang="sr-Latn-RS" dirty="0" smtClean="0"/>
              <a:t> </a:t>
            </a:r>
            <a:r>
              <a:rPr lang="sr-Cyrl-RS" dirty="0" smtClean="0"/>
              <a:t>зглобне</a:t>
            </a:r>
            <a:r>
              <a:rPr lang="sr-Latn-RS" dirty="0" smtClean="0"/>
              <a:t> </a:t>
            </a:r>
            <a:r>
              <a:rPr lang="sr-Cyrl-RS" dirty="0" smtClean="0"/>
              <a:t>хрскавице</a:t>
            </a:r>
            <a:r>
              <a:rPr lang="sr-Latn-R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</a:rPr>
              <a:t>Пироговљева</a:t>
            </a:r>
            <a:r>
              <a:rPr lang="sr-Latn-R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</a:rPr>
              <a:t>ампутација</a:t>
            </a:r>
            <a:endParaRPr lang="sr-Latn-R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такође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 </a:t>
            </a:r>
            <a:r>
              <a:rPr lang="sr-Cyrl-RS" b="1" dirty="0" smtClean="0"/>
              <a:t>без</a:t>
            </a:r>
            <a:r>
              <a:rPr lang="sr-Latn-RS" b="1" dirty="0" smtClean="0"/>
              <a:t> </a:t>
            </a:r>
            <a:r>
              <a:rPr lang="sr-Cyrl-RS" b="1" dirty="0" smtClean="0"/>
              <a:t>петне</a:t>
            </a:r>
            <a:r>
              <a:rPr lang="sr-Latn-RS" b="1" dirty="0" smtClean="0"/>
              <a:t> </a:t>
            </a:r>
            <a:r>
              <a:rPr lang="sr-Cyrl-RS" b="1" dirty="0" smtClean="0"/>
              <a:t>кости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рецесира</a:t>
            </a:r>
            <a:r>
              <a:rPr lang="sr-Latn-RS" b="1" dirty="0" smtClean="0"/>
              <a:t> </a:t>
            </a:r>
            <a:r>
              <a:rPr lang="sr-Cyrl-RS" b="1" dirty="0" smtClean="0"/>
              <a:t>попречно</a:t>
            </a:r>
            <a:r>
              <a:rPr lang="sr-Latn-RS" b="1" dirty="0" smtClean="0"/>
              <a:t> </a:t>
            </a:r>
            <a:r>
              <a:rPr lang="sr-Cyrl-RS" b="1" dirty="0" smtClean="0"/>
              <a:t>преко</a:t>
            </a:r>
            <a:r>
              <a:rPr lang="sr-Latn-RS" b="1" dirty="0" smtClean="0"/>
              <a:t> </a:t>
            </a:r>
            <a:r>
              <a:rPr lang="sr-Cyrl-RS" b="1" dirty="0" smtClean="0"/>
              <a:t>половине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косо</a:t>
            </a:r>
            <a:r>
              <a:rPr lang="sr-Latn-RS" b="1" dirty="0" smtClean="0"/>
              <a:t> </a:t>
            </a:r>
            <a:r>
              <a:rPr lang="sr-Cyrl-RS" b="1" dirty="0" smtClean="0"/>
              <a:t>позади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навипе</a:t>
            </a:r>
            <a:r>
              <a:rPr lang="sr-Latn-RS" b="1" dirty="0" smtClean="0"/>
              <a:t> </a:t>
            </a:r>
            <a:r>
              <a:rPr lang="sr-Cyrl-RS" b="1" dirty="0" smtClean="0"/>
              <a:t>иза</a:t>
            </a:r>
            <a:r>
              <a:rPr lang="sr-Latn-RS" b="1" dirty="0" smtClean="0"/>
              <a:t> </a:t>
            </a:r>
            <a:r>
              <a:rPr lang="sr-Cyrl-RS" b="1" dirty="0" smtClean="0"/>
              <a:t>талуса</a:t>
            </a:r>
            <a:r>
              <a:rPr lang="sr-Latn-RS" b="1" dirty="0" smtClean="0"/>
              <a:t>, </a:t>
            </a:r>
            <a:r>
              <a:rPr lang="sr-Cyrl-RS" b="1" dirty="0" smtClean="0"/>
              <a:t>па</a:t>
            </a:r>
            <a:r>
              <a:rPr lang="sr-Latn-RS" b="1" dirty="0" smtClean="0"/>
              <a:t> </a:t>
            </a:r>
            <a:r>
              <a:rPr lang="sr-Cyrl-RS" b="1" dirty="0" smtClean="0"/>
              <a:t>затим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доле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половине</a:t>
            </a:r>
            <a:r>
              <a:rPr lang="sr-Latn-RS" b="1" dirty="0" smtClean="0"/>
              <a:t> </a:t>
            </a:r>
            <a:r>
              <a:rPr lang="sr-Cyrl-RS" b="1" dirty="0" smtClean="0"/>
              <a:t>плантрарне</a:t>
            </a:r>
            <a:r>
              <a:rPr lang="sr-Latn-RS" b="1" dirty="0" smtClean="0"/>
              <a:t> </a:t>
            </a:r>
            <a:r>
              <a:rPr lang="sr-Cyrl-RS" b="1" dirty="0" smtClean="0"/>
              <a:t>стране</a:t>
            </a:r>
            <a:r>
              <a:rPr lang="sr-Latn-RS" b="1" dirty="0" smtClean="0"/>
              <a:t> </a:t>
            </a:r>
            <a:r>
              <a:rPr lang="sr-Cyrl-RS" b="1" dirty="0" smtClean="0"/>
              <a:t>кости</a:t>
            </a:r>
            <a:r>
              <a:rPr lang="sr-Latn-RS" b="1" dirty="0" smtClean="0"/>
              <a:t>.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предњи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пресечене</a:t>
            </a:r>
            <a:r>
              <a:rPr lang="sr-Latn-RS" dirty="0" smtClean="0"/>
              <a:t> </a:t>
            </a:r>
            <a:r>
              <a:rPr lang="sr-Cyrl-RS" dirty="0" smtClean="0"/>
              <a:t>кости</a:t>
            </a:r>
            <a:r>
              <a:rPr lang="sr-Latn-RS" dirty="0" smtClean="0"/>
              <a:t> </a:t>
            </a:r>
            <a:r>
              <a:rPr lang="sr-Cyrl-RS" dirty="0" smtClean="0"/>
              <a:t>одстрањује</a:t>
            </a:r>
            <a:r>
              <a:rPr lang="sr-Latn-RS" dirty="0" smtClean="0"/>
              <a:t> </a:t>
            </a:r>
            <a:r>
              <a:rPr lang="sr-Cyrl-RS" dirty="0" smtClean="0"/>
              <a:t>заједно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осталим</a:t>
            </a:r>
            <a:r>
              <a:rPr lang="sr-Latn-RS" dirty="0" smtClean="0"/>
              <a:t> </a:t>
            </a:r>
            <a:r>
              <a:rPr lang="sr-Cyrl-RS" dirty="0" smtClean="0"/>
              <a:t>костима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, </a:t>
            </a:r>
            <a:r>
              <a:rPr lang="sr-Cyrl-RS" dirty="0" smtClean="0"/>
              <a:t>док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задњи</a:t>
            </a:r>
            <a:r>
              <a:rPr lang="sr-Latn-RS" dirty="0" smtClean="0"/>
              <a:t> </a:t>
            </a:r>
            <a:r>
              <a:rPr lang="sr-Cyrl-RS" dirty="0" smtClean="0"/>
              <a:t>рецисираном</a:t>
            </a:r>
            <a:r>
              <a:rPr lang="sr-Latn-RS" dirty="0" smtClean="0"/>
              <a:t> </a:t>
            </a:r>
            <a:r>
              <a:rPr lang="sr-Cyrl-RS" dirty="0" smtClean="0"/>
              <a:t>површином</a:t>
            </a:r>
            <a:r>
              <a:rPr lang="sr-Latn-RS" dirty="0" smtClean="0"/>
              <a:t> </a:t>
            </a:r>
            <a:r>
              <a:rPr lang="sr-Cyrl-RS" dirty="0" smtClean="0"/>
              <a:t>припаја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рецесиран</a:t>
            </a:r>
            <a:r>
              <a:rPr lang="sr-Latn-RS" dirty="0" smtClean="0"/>
              <a:t> </a:t>
            </a:r>
            <a:r>
              <a:rPr lang="sr-Cyrl-RS" dirty="0" smtClean="0"/>
              <a:t>доњи</a:t>
            </a:r>
            <a:r>
              <a:rPr lang="sr-Latn-RS" dirty="0" smtClean="0"/>
              <a:t> </a:t>
            </a:r>
            <a:r>
              <a:rPr lang="sr-Cyrl-RS" dirty="0" smtClean="0"/>
              <a:t>окрајак</a:t>
            </a:r>
            <a:r>
              <a:rPr lang="sr-Latn-RS" dirty="0" smtClean="0"/>
              <a:t> </a:t>
            </a:r>
            <a:r>
              <a:rPr lang="sr-Cyrl-RS" dirty="0" smtClean="0"/>
              <a:t>тибије</a:t>
            </a:r>
            <a:r>
              <a:rPr lang="sr-Latn-RS" dirty="0" smtClean="0"/>
              <a:t>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18853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Уздужна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зракаста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ампутација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стопала</a:t>
            </a:r>
          </a:p>
          <a:p>
            <a:pPr marL="0" indent="0" algn="ctr">
              <a:spcBef>
                <a:spcPts val="0"/>
              </a:spcBef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400" dirty="0" smtClean="0"/>
              <a:t>Подразумева</a:t>
            </a:r>
            <a:r>
              <a:rPr lang="sr-Latn-RS" sz="2400" dirty="0" smtClean="0"/>
              <a:t> </a:t>
            </a:r>
            <a:r>
              <a:rPr lang="sr-Cyrl-RS" sz="2400" dirty="0" smtClean="0"/>
              <a:t>уздужно</a:t>
            </a:r>
            <a:r>
              <a:rPr lang="sr-Latn-RS" sz="2400" dirty="0" smtClean="0"/>
              <a:t> </a:t>
            </a:r>
            <a:r>
              <a:rPr lang="sr-Cyrl-RS" sz="2400" b="1" dirty="0" smtClean="0"/>
              <a:t>одстрањивање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целог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зрака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односно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прста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метатарзалном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кости</a:t>
            </a:r>
            <a:r>
              <a:rPr lang="sr-Latn-RS" sz="2400" b="1" dirty="0" smtClean="0"/>
              <a:t> 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изводи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најчешће</a:t>
            </a:r>
            <a:r>
              <a:rPr lang="sr-Latn-RS" sz="2400" dirty="0" smtClean="0"/>
              <a:t> </a:t>
            </a:r>
            <a:r>
              <a:rPr lang="sr-Cyrl-RS" sz="2400" dirty="0" smtClean="0"/>
              <a:t>у</a:t>
            </a:r>
            <a:r>
              <a:rPr lang="sr-Latn-RS" sz="2400" dirty="0" smtClean="0"/>
              <a:t> </a:t>
            </a:r>
            <a:r>
              <a:rPr lang="sr-Cyrl-RS" sz="2400" dirty="0" smtClean="0"/>
              <a:t>ортопедској</a:t>
            </a:r>
            <a:r>
              <a:rPr lang="sr-Latn-RS" sz="2400" dirty="0" smtClean="0"/>
              <a:t> </a:t>
            </a:r>
            <a:r>
              <a:rPr lang="sr-Cyrl-RS" sz="2400" dirty="0" smtClean="0"/>
              <a:t>онкологији</a:t>
            </a:r>
            <a:r>
              <a:rPr lang="sr-Latn-RS" sz="2400" dirty="0" smtClean="0"/>
              <a:t>.</a:t>
            </a:r>
            <a:endParaRPr lang="sr-Cyrl-RS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Cyrl-R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Cyrl-R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R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99731"/>
            <a:ext cx="3720122" cy="3771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001488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9. </a:t>
            </a:r>
            <a:r>
              <a:rPr lang="sr-Cyrl-RS" sz="2400" b="1" dirty="0">
                <a:solidFill>
                  <a:srgbClr val="FF0000"/>
                </a:solidFill>
              </a:rPr>
              <a:t>Метатарзална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и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трансметатарзална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ампутација</a:t>
            </a:r>
          </a:p>
          <a:p>
            <a:endParaRPr lang="sr-Latn-RS" sz="2400" b="1" dirty="0">
              <a:solidFill>
                <a:srgbClr val="FF0000"/>
              </a:solidFill>
            </a:endParaRPr>
          </a:p>
          <a:p>
            <a:pPr algn="just"/>
            <a:r>
              <a:rPr lang="sr-Cyrl-RS" sz="2400" b="1" dirty="0" smtClean="0"/>
              <a:t>Подразумева одстрањење</a:t>
            </a:r>
            <a:r>
              <a:rPr lang="sr-Latn-RS" sz="2400" b="1" dirty="0" smtClean="0"/>
              <a:t> </a:t>
            </a:r>
            <a:r>
              <a:rPr lang="sr-Cyrl-RS" sz="2400" b="1" dirty="0"/>
              <a:t>предњег</a:t>
            </a:r>
            <a:r>
              <a:rPr lang="sr-Latn-RS" sz="2400" b="1" dirty="0"/>
              <a:t> </a:t>
            </a:r>
            <a:r>
              <a:rPr lang="sr-Cyrl-RS" sz="2400" b="1" dirty="0"/>
              <a:t>дела</a:t>
            </a:r>
            <a:r>
              <a:rPr lang="sr-Latn-RS" sz="2400" b="1" dirty="0"/>
              <a:t> </a:t>
            </a:r>
            <a:r>
              <a:rPr lang="sr-Cyrl-RS" sz="2400" b="1" dirty="0"/>
              <a:t>стопала</a:t>
            </a:r>
            <a:r>
              <a:rPr lang="sr-Latn-RS" sz="2400" b="1" dirty="0"/>
              <a:t> </a:t>
            </a:r>
            <a:r>
              <a:rPr lang="sr-Cyrl-RS" sz="2400" b="1" dirty="0"/>
              <a:t>изнад</a:t>
            </a:r>
            <a:r>
              <a:rPr lang="sr-Latn-RS" sz="2400" b="1" dirty="0"/>
              <a:t> </a:t>
            </a:r>
            <a:r>
              <a:rPr lang="sr-Cyrl-RS" sz="2400" b="1" dirty="0"/>
              <a:t>нивоа</a:t>
            </a:r>
            <a:r>
              <a:rPr lang="sr-Latn-RS" sz="2400" b="1" dirty="0"/>
              <a:t> </a:t>
            </a:r>
            <a:r>
              <a:rPr lang="sr-Cyrl-RS" sz="2400" b="1" dirty="0"/>
              <a:t>прстију</a:t>
            </a:r>
            <a:r>
              <a:rPr lang="sr-Latn-RS" sz="2400" b="1" dirty="0"/>
              <a:t>. </a:t>
            </a:r>
            <a:endParaRPr lang="sr-Cyrl-RS" sz="2400" b="1" dirty="0" smtClean="0"/>
          </a:p>
          <a:p>
            <a:pPr algn="just"/>
            <a:endParaRPr lang="sr-Cyrl-RS" sz="2400" b="1" dirty="0"/>
          </a:p>
          <a:p>
            <a:pPr algn="just"/>
            <a:r>
              <a:rPr lang="sr-Cyrl-RS" sz="2400" dirty="0" smtClean="0"/>
              <a:t>Након</a:t>
            </a:r>
            <a:r>
              <a:rPr lang="sr-Latn-RS" sz="2400" dirty="0" smtClean="0"/>
              <a:t> </a:t>
            </a:r>
            <a:r>
              <a:rPr lang="sr-Latn-RS" sz="2400" dirty="0"/>
              <a:t>10 </a:t>
            </a:r>
            <a:r>
              <a:rPr lang="sr-Cyrl-RS" sz="2400" dirty="0"/>
              <a:t>дана</a:t>
            </a:r>
            <a:r>
              <a:rPr lang="sr-Latn-RS" sz="2400" dirty="0"/>
              <a:t> </a:t>
            </a:r>
            <a:r>
              <a:rPr lang="sr-Cyrl-RS" sz="2400" dirty="0"/>
              <a:t>од</a:t>
            </a:r>
            <a:r>
              <a:rPr lang="sr-Latn-RS" sz="2400" dirty="0"/>
              <a:t> </a:t>
            </a:r>
            <a:r>
              <a:rPr lang="sr-Cyrl-RS" sz="2400" dirty="0"/>
              <a:t>операције</a:t>
            </a:r>
            <a:r>
              <a:rPr lang="sr-Latn-RS" sz="2400" dirty="0"/>
              <a:t>, </a:t>
            </a:r>
            <a:r>
              <a:rPr lang="sr-Cyrl-RS" sz="2400" dirty="0"/>
              <a:t>пацијент</a:t>
            </a:r>
            <a:r>
              <a:rPr lang="sr-Latn-RS" sz="2400" dirty="0"/>
              <a:t> </a:t>
            </a:r>
            <a:r>
              <a:rPr lang="sr-Cyrl-RS" sz="2400" dirty="0"/>
              <a:t>добија</a:t>
            </a:r>
            <a:r>
              <a:rPr lang="sr-Latn-RS" sz="2400" dirty="0"/>
              <a:t> </a:t>
            </a:r>
            <a:r>
              <a:rPr lang="sr-Cyrl-RS" sz="2400" dirty="0"/>
              <a:t>гипсану</a:t>
            </a:r>
            <a:r>
              <a:rPr lang="sr-Latn-RS" sz="2400" dirty="0"/>
              <a:t> </a:t>
            </a:r>
            <a:r>
              <a:rPr lang="sr-Cyrl-RS" sz="2400" dirty="0"/>
              <a:t>чизму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хода</a:t>
            </a:r>
            <a:r>
              <a:rPr lang="sr-Latn-RS" sz="2400" dirty="0"/>
              <a:t> </a:t>
            </a:r>
            <a:r>
              <a:rPr lang="sr-Cyrl-RS" sz="2400" dirty="0"/>
              <a:t>што</a:t>
            </a:r>
            <a:r>
              <a:rPr lang="sr-Latn-RS" sz="2400" dirty="0"/>
              <a:t> </a:t>
            </a:r>
            <a:r>
              <a:rPr lang="sr-Cyrl-RS" sz="2400" dirty="0"/>
              <a:t>је</a:t>
            </a:r>
            <a:r>
              <a:rPr lang="sr-Latn-RS" sz="2400" dirty="0"/>
              <a:t> </a:t>
            </a:r>
            <a:r>
              <a:rPr lang="sr-Cyrl-RS" sz="2400" dirty="0"/>
              <a:t>важно</a:t>
            </a:r>
            <a:r>
              <a:rPr lang="sr-Latn-RS" sz="2400" dirty="0"/>
              <a:t> </a:t>
            </a:r>
            <a:r>
              <a:rPr lang="sr-Cyrl-RS" sz="2400" dirty="0"/>
              <a:t>за</a:t>
            </a:r>
            <a:r>
              <a:rPr lang="sr-Latn-RS" sz="2400" dirty="0"/>
              <a:t> </a:t>
            </a:r>
            <a:r>
              <a:rPr lang="sr-Cyrl-RS" sz="2400" dirty="0"/>
              <a:t>опоравак</a:t>
            </a:r>
            <a:r>
              <a:rPr lang="sr-Latn-RS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10.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прстију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стопала</a:t>
            </a:r>
          </a:p>
          <a:p>
            <a:pPr marL="0" indent="0">
              <a:spcBef>
                <a:spcPts val="0"/>
              </a:spcBef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Ампутација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прстију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настати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неких</a:t>
            </a:r>
            <a:r>
              <a:rPr lang="sr-Latn-RS" b="1" dirty="0" smtClean="0"/>
              <a:t> </a:t>
            </a:r>
            <a:r>
              <a:rPr lang="sr-Cyrl-RS" b="1" dirty="0" smtClean="0"/>
              <a:t>траума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нивоу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, </a:t>
            </a:r>
            <a:r>
              <a:rPr lang="sr-Cyrl-RS" b="1" dirty="0" smtClean="0"/>
              <a:t>али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чешће</a:t>
            </a:r>
            <a:r>
              <a:rPr lang="sr-Latn-RS" b="1" dirty="0" smtClean="0"/>
              <a:t> </a:t>
            </a:r>
            <a:r>
              <a:rPr lang="sr-Cyrl-RS" b="1" dirty="0" smtClean="0"/>
              <a:t>дешава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наступају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повреде</a:t>
            </a:r>
            <a:r>
              <a:rPr lang="sr-Latn-RS" b="1" dirty="0" smtClean="0"/>
              <a:t> </a:t>
            </a:r>
            <a:r>
              <a:rPr lang="sr-Cyrl-RS" dirty="0" smtClean="0"/>
              <a:t>после</a:t>
            </a:r>
            <a:r>
              <a:rPr lang="sr-Latn-RS" dirty="0" smtClean="0"/>
              <a:t> </a:t>
            </a:r>
            <a:r>
              <a:rPr lang="sr-Cyrl-RS" dirty="0" smtClean="0"/>
              <a:t>којих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ткиво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опоравити</a:t>
            </a:r>
            <a:r>
              <a:rPr lang="sr-Latn-RS" dirty="0" smtClean="0"/>
              <a:t>,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случај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експлозивнихх</a:t>
            </a:r>
            <a:r>
              <a:rPr lang="sr-Latn-RS" dirty="0" smtClean="0"/>
              <a:t> </a:t>
            </a:r>
            <a:r>
              <a:rPr lang="sr-Cyrl-RS" dirty="0" smtClean="0"/>
              <a:t>рана</a:t>
            </a:r>
            <a:r>
              <a:rPr lang="sr-Latn-RS" dirty="0" smtClean="0"/>
              <a:t>, </a:t>
            </a:r>
            <a:r>
              <a:rPr lang="sr-Cyrl-RS" dirty="0" smtClean="0"/>
              <a:t>васкуларних</a:t>
            </a:r>
            <a:r>
              <a:rPr lang="sr-Latn-RS" dirty="0" smtClean="0"/>
              <a:t> </a:t>
            </a:r>
            <a:r>
              <a:rPr lang="sr-Cyrl-RS" dirty="0" smtClean="0"/>
              <a:t>обољења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AutoShape 2" descr="Резултат слика за amputation leg fingers"/>
          <p:cNvSpPr>
            <a:spLocks noChangeAspect="1" noChangeArrowheads="1"/>
          </p:cNvSpPr>
          <p:nvPr/>
        </p:nvSpPr>
        <p:spPr bwMode="auto">
          <a:xfrm>
            <a:off x="-228600" y="4182506"/>
            <a:ext cx="45053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85668"/>
            <a:ext cx="2133600" cy="2352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484" y="4085668"/>
            <a:ext cx="2002299" cy="2352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AutoShape 4" descr="Резултат слика за amputation leg fingers"/>
          <p:cNvSpPr>
            <a:spLocks noChangeAspect="1" noChangeArrowheads="1"/>
          </p:cNvSpPr>
          <p:nvPr/>
        </p:nvSpPr>
        <p:spPr bwMode="auto">
          <a:xfrm>
            <a:off x="155575" y="-2613025"/>
            <a:ext cx="30670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85668"/>
            <a:ext cx="1981200" cy="2270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531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7030A0"/>
                </a:solidFill>
              </a:rPr>
              <a:t>ХВАЛА НА ПАЖЊИ!!!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1371600" y="2133601"/>
            <a:ext cx="6324600" cy="42227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58" y="6356350"/>
            <a:ext cx="8229600" cy="381000"/>
          </a:xfrm>
        </p:spPr>
        <p:txBody>
          <a:bodyPr>
            <a:normAutofit/>
          </a:bodyPr>
          <a:lstStyle/>
          <a:p>
            <a:pPr algn="ctr"/>
            <a:r>
              <a:rPr lang="sr-Cyrl-RS" sz="2000" b="1" dirty="0" smtClean="0">
                <a:latin typeface="+mn-lt"/>
              </a:rPr>
              <a:t>Слика – Нивои ампутације горњег и доњег екстремитета</a:t>
            </a:r>
            <a:endParaRPr lang="en-US" sz="2000" b="1" dirty="0">
              <a:latin typeface="+mn-lt"/>
            </a:endParaRPr>
          </a:p>
        </p:txBody>
      </p:sp>
      <p:pic>
        <p:nvPicPr>
          <p:cNvPr id="5" name="Content Placeholder 4" descr="20190222_081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385" t="9230" r="6923" b="4615"/>
          <a:stretch>
            <a:fillRect/>
          </a:stretch>
        </p:blipFill>
        <p:spPr>
          <a:xfrm rot="5400000">
            <a:off x="1412358" y="184150"/>
            <a:ext cx="6248400" cy="609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АМПУТАЦИЈЕ</a:t>
            </a:r>
            <a:r>
              <a:rPr lang="sr-Latn-CS" sz="3200" b="1" dirty="0" smtClean="0"/>
              <a:t> </a:t>
            </a:r>
            <a:r>
              <a:rPr lang="sr-Cyrl-RS" sz="3200" b="1" dirty="0" smtClean="0"/>
              <a:t>ГОРЊЕГ</a:t>
            </a:r>
            <a:r>
              <a:rPr lang="sr-Latn-CS" sz="3200" b="1" dirty="0" smtClean="0"/>
              <a:t> </a:t>
            </a:r>
            <a:r>
              <a:rPr lang="sr-Cyrl-RS" sz="3200" b="1" dirty="0" smtClean="0"/>
              <a:t>ЕКСТРЕМИТЕТА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sr-Cyrl-RS" b="1" dirty="0" smtClean="0">
                <a:solidFill>
                  <a:srgbClr val="FF0000"/>
                </a:solidFill>
              </a:rPr>
              <a:t>Дезартикулација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интерскапулоторакалном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нивоу</a:t>
            </a:r>
            <a:endParaRPr lang="sr-Latn-C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Ова</a:t>
            </a:r>
            <a:r>
              <a:rPr lang="sr-Latn-CS" b="1" dirty="0" smtClean="0"/>
              <a:t> </a:t>
            </a:r>
            <a:r>
              <a:rPr lang="sr-Cyrl-RS" b="1" dirty="0" smtClean="0"/>
              <a:t>врста</a:t>
            </a:r>
            <a:r>
              <a:rPr lang="sr-Latn-C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CS" b="1" dirty="0" smtClean="0"/>
              <a:t> </a:t>
            </a:r>
            <a:r>
              <a:rPr lang="sr-Cyrl-RS" b="1" dirty="0" smtClean="0"/>
              <a:t>је</a:t>
            </a:r>
            <a:r>
              <a:rPr lang="sr-Latn-CS" b="1" dirty="0" smtClean="0"/>
              <a:t> </a:t>
            </a:r>
            <a:r>
              <a:rPr lang="sr-Cyrl-RS" b="1" dirty="0" smtClean="0"/>
              <a:t>данас</a:t>
            </a:r>
            <a:r>
              <a:rPr lang="sr-Latn-CS" b="1" dirty="0" smtClean="0"/>
              <a:t> </a:t>
            </a:r>
            <a:r>
              <a:rPr lang="sr-Cyrl-RS" b="1" dirty="0" smtClean="0"/>
              <a:t>ретка</a:t>
            </a:r>
            <a:r>
              <a:rPr lang="sr-Latn-CS" b="1" dirty="0" smtClean="0"/>
              <a:t> </a:t>
            </a:r>
            <a:r>
              <a:rPr lang="sr-Cyrl-RS" b="1" dirty="0" smtClean="0"/>
              <a:t>у</a:t>
            </a:r>
            <a:r>
              <a:rPr lang="sr-Latn-CS" b="1" dirty="0" smtClean="0"/>
              <a:t> </a:t>
            </a:r>
            <a:r>
              <a:rPr lang="sr-Cyrl-RS" b="1" dirty="0" smtClean="0"/>
              <a:t>трауматологији</a:t>
            </a:r>
            <a:r>
              <a:rPr lang="sr-Latn-CS" b="1" dirty="0" smtClean="0"/>
              <a:t>,</a:t>
            </a:r>
            <a:r>
              <a:rPr lang="sr-Cyrl-RS" b="1" dirty="0" smtClean="0"/>
              <a:t>тако</a:t>
            </a:r>
            <a:r>
              <a:rPr lang="sr-Latn-CS" b="1" dirty="0" smtClean="0"/>
              <a:t> </a:t>
            </a:r>
            <a:r>
              <a:rPr lang="sr-Cyrl-RS" b="1" dirty="0" smtClean="0"/>
              <a:t>да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може</a:t>
            </a:r>
            <a:r>
              <a:rPr lang="sr-Latn-CS" b="1" dirty="0" smtClean="0"/>
              <a:t> </a:t>
            </a:r>
            <a:r>
              <a:rPr lang="sr-Cyrl-RS" b="1" dirty="0" smtClean="0"/>
              <a:t>видети</a:t>
            </a:r>
            <a:r>
              <a:rPr lang="sr-Latn-CS" b="1" dirty="0" smtClean="0"/>
              <a:t> </a:t>
            </a:r>
            <a:r>
              <a:rPr lang="sr-Cyrl-RS" b="1" dirty="0" smtClean="0"/>
              <a:t>скоро</a:t>
            </a:r>
            <a:r>
              <a:rPr lang="sr-Latn-CS" b="1" dirty="0" smtClean="0"/>
              <a:t> </a:t>
            </a:r>
            <a:r>
              <a:rPr lang="sr-Cyrl-RS" b="1" dirty="0" smtClean="0"/>
              <a:t>једино</a:t>
            </a:r>
            <a:r>
              <a:rPr lang="sr-Latn-CS" b="1" dirty="0" smtClean="0"/>
              <a:t> </a:t>
            </a:r>
            <a:r>
              <a:rPr lang="sr-Cyrl-RS" b="1" dirty="0" smtClean="0"/>
              <a:t>у</a:t>
            </a:r>
            <a:r>
              <a:rPr lang="sr-Latn-CS" b="1" dirty="0" smtClean="0"/>
              <a:t> </a:t>
            </a:r>
            <a:r>
              <a:rPr lang="sr-Cyrl-RS" b="1" dirty="0" smtClean="0"/>
              <a:t>онколошкој</a:t>
            </a:r>
            <a:r>
              <a:rPr lang="sr-Latn-CS" b="1" dirty="0" smtClean="0"/>
              <a:t> </a:t>
            </a:r>
            <a:r>
              <a:rPr lang="sr-Cyrl-RS" b="1" dirty="0" smtClean="0"/>
              <a:t>ортопедији</a:t>
            </a:r>
            <a:r>
              <a:rPr lang="sr-Latn-C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Ова</a:t>
            </a:r>
            <a:r>
              <a:rPr lang="sr-Latn-CS" b="1" dirty="0" smtClean="0"/>
              <a:t> </a:t>
            </a:r>
            <a:r>
              <a:rPr lang="sr-Cyrl-RS" b="1" dirty="0" smtClean="0"/>
              <a:t>врста</a:t>
            </a:r>
            <a:r>
              <a:rPr lang="sr-Latn-CS" b="1" dirty="0" smtClean="0"/>
              <a:t> </a:t>
            </a:r>
            <a:r>
              <a:rPr lang="sr-Cyrl-RS" b="1" dirty="0" smtClean="0"/>
              <a:t>инервенције</a:t>
            </a:r>
            <a:r>
              <a:rPr lang="sr-Latn-CS" b="1" dirty="0" smtClean="0"/>
              <a:t> </a:t>
            </a:r>
            <a:r>
              <a:rPr lang="sr-Cyrl-RS" b="1" dirty="0" smtClean="0"/>
              <a:t>врши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на</a:t>
            </a:r>
            <a:r>
              <a:rPr lang="sr-Latn-CS" b="1" dirty="0" smtClean="0"/>
              <a:t> 2 </a:t>
            </a:r>
            <a:r>
              <a:rPr lang="sr-Cyrl-RS" b="1" dirty="0" smtClean="0"/>
              <a:t>начина</a:t>
            </a:r>
            <a:r>
              <a:rPr lang="sr-Latn-CS" b="1" dirty="0" smtClean="0"/>
              <a:t>, </a:t>
            </a:r>
            <a:r>
              <a:rPr lang="sr-Cyrl-RS" b="1" dirty="0" smtClean="0"/>
              <a:t>предњи</a:t>
            </a:r>
            <a:r>
              <a:rPr lang="sr-Latn-CS" b="1" dirty="0" smtClean="0"/>
              <a:t> </a:t>
            </a:r>
            <a:r>
              <a:rPr lang="sr-Cyrl-RS" b="1" dirty="0" smtClean="0"/>
              <a:t>и</a:t>
            </a:r>
            <a:r>
              <a:rPr lang="sr-Latn-CS" b="1" dirty="0" smtClean="0"/>
              <a:t> </a:t>
            </a:r>
            <a:r>
              <a:rPr lang="sr-Cyrl-RS" b="1" dirty="0" smtClean="0"/>
              <a:t>задњи</a:t>
            </a:r>
            <a:r>
              <a:rPr lang="sr-Latn-CS" b="1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Предњи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подразумева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најпре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изврши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остеомија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клавикуле</a:t>
            </a:r>
            <a:r>
              <a:rPr lang="sr-Latn-CS" b="1" dirty="0" smtClean="0">
                <a:solidFill>
                  <a:srgbClr val="7030A0"/>
                </a:solidFill>
              </a:rPr>
              <a:t>, </a:t>
            </a:r>
            <a:r>
              <a:rPr lang="sr-Cyrl-RS" b="1" dirty="0" smtClean="0">
                <a:solidFill>
                  <a:srgbClr val="7030A0"/>
                </a:solidFill>
              </a:rPr>
              <a:t>након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чега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испод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иза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ње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прилазо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крвним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судовима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нервима</a:t>
            </a:r>
            <a:r>
              <a:rPr lang="sr-Latn-CS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Задњи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начин</a:t>
            </a:r>
            <a:r>
              <a:rPr lang="sr-Latn-CS" b="1" dirty="0" smtClean="0">
                <a:solidFill>
                  <a:srgbClr val="7030A0"/>
                </a:solidFill>
              </a:rPr>
              <a:t>, </a:t>
            </a:r>
            <a:r>
              <a:rPr lang="sr-Cyrl-RS" b="1" dirty="0" smtClean="0">
                <a:solidFill>
                  <a:srgbClr val="7030A0"/>
                </a:solidFill>
              </a:rPr>
              <a:t>подразумева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да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скапули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прилази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од</a:t>
            </a:r>
            <a:r>
              <a:rPr lang="sr-Latn-C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иза</a:t>
            </a:r>
            <a:r>
              <a:rPr lang="sr-Latn-CS" b="1" dirty="0" smtClean="0">
                <a:solidFill>
                  <a:srgbClr val="7030A0"/>
                </a:solidFill>
              </a:rPr>
              <a:t>.</a:t>
            </a:r>
          </a:p>
          <a:p>
            <a:pPr marL="0" indent="-514350" algn="just">
              <a:spcBef>
                <a:spcPts val="0"/>
              </a:spcBef>
              <a:buNone/>
            </a:pPr>
            <a:r>
              <a:rPr lang="sr-Cyrl-RS" dirty="0" smtClean="0"/>
              <a:t>Први</a:t>
            </a:r>
            <a:r>
              <a:rPr lang="sr-Latn-CS" dirty="0" smtClean="0"/>
              <a:t> </a:t>
            </a:r>
            <a:r>
              <a:rPr lang="sr-Cyrl-RS" dirty="0" smtClean="0"/>
              <a:t>рез</a:t>
            </a:r>
            <a:r>
              <a:rPr lang="sr-Latn-CS" dirty="0" smtClean="0"/>
              <a:t> </a:t>
            </a:r>
            <a:r>
              <a:rPr lang="sr-Cyrl-RS" dirty="0" smtClean="0"/>
              <a:t>полази</a:t>
            </a:r>
            <a:r>
              <a:rPr lang="sr-Latn-CS" dirty="0" smtClean="0"/>
              <a:t> </a:t>
            </a:r>
            <a:r>
              <a:rPr lang="sr-Cyrl-RS" dirty="0" smtClean="0"/>
              <a:t>од</a:t>
            </a:r>
            <a:r>
              <a:rPr lang="sr-Latn-CS" dirty="0" smtClean="0"/>
              <a:t> </a:t>
            </a:r>
            <a:r>
              <a:rPr lang="sr-Cyrl-RS" dirty="0" smtClean="0"/>
              <a:t>доњег</a:t>
            </a:r>
            <a:r>
              <a:rPr lang="sr-Latn-CS" dirty="0" smtClean="0"/>
              <a:t> </a:t>
            </a:r>
            <a:r>
              <a:rPr lang="sr-Cyrl-RS" dirty="0" smtClean="0"/>
              <a:t>угла</a:t>
            </a:r>
            <a:r>
              <a:rPr lang="sr-Latn-CS" dirty="0" smtClean="0"/>
              <a:t> </a:t>
            </a:r>
            <a:r>
              <a:rPr lang="sr-Cyrl-RS" dirty="0" smtClean="0"/>
              <a:t>скапуле</a:t>
            </a:r>
            <a:r>
              <a:rPr lang="sr-Latn-CS" dirty="0" smtClean="0"/>
              <a:t> </a:t>
            </a:r>
            <a:r>
              <a:rPr lang="sr-Cyrl-RS" dirty="0" smtClean="0"/>
              <a:t>иде</a:t>
            </a:r>
            <a:r>
              <a:rPr lang="sr-Latn-CS" dirty="0" smtClean="0"/>
              <a:t> </a:t>
            </a:r>
            <a:r>
              <a:rPr lang="sr-Cyrl-RS" dirty="0" smtClean="0"/>
              <a:t>до</a:t>
            </a:r>
            <a:r>
              <a:rPr lang="sr-Latn-CS" dirty="0" smtClean="0"/>
              <a:t> </a:t>
            </a:r>
            <a:r>
              <a:rPr lang="sr-Cyrl-RS" dirty="0" smtClean="0"/>
              <a:t>акромиона</a:t>
            </a:r>
            <a:r>
              <a:rPr lang="sr-Latn-CS" dirty="0" smtClean="0"/>
              <a:t> </a:t>
            </a:r>
            <a:r>
              <a:rPr lang="sr-Cyrl-RS" dirty="0" smtClean="0"/>
              <a:t>по</a:t>
            </a:r>
            <a:r>
              <a:rPr lang="sr-Latn-CS" dirty="0" smtClean="0"/>
              <a:t> </a:t>
            </a:r>
            <a:r>
              <a:rPr lang="sr-Cyrl-RS" dirty="0" smtClean="0"/>
              <a:t>вертебралној</a:t>
            </a:r>
            <a:r>
              <a:rPr lang="sr-Latn-CS" dirty="0" smtClean="0"/>
              <a:t> </a:t>
            </a:r>
            <a:r>
              <a:rPr lang="sr-Cyrl-RS" dirty="0" smtClean="0"/>
              <a:t>ивици</a:t>
            </a:r>
            <a:r>
              <a:rPr lang="sr-Latn-CS" dirty="0" smtClean="0"/>
              <a:t> </a:t>
            </a:r>
            <a:r>
              <a:rPr lang="sr-Cyrl-RS" dirty="0" smtClean="0"/>
              <a:t>након</a:t>
            </a:r>
            <a:r>
              <a:rPr lang="sr-Latn-CS" dirty="0" smtClean="0"/>
              <a:t> </a:t>
            </a:r>
            <a:r>
              <a:rPr lang="sr-Cyrl-RS" dirty="0" smtClean="0"/>
              <a:t>чега</a:t>
            </a:r>
            <a:r>
              <a:rPr lang="sr-Latn-CS" dirty="0" smtClean="0"/>
              <a:t> </a:t>
            </a:r>
            <a:r>
              <a:rPr lang="sr-Cyrl-RS" dirty="0" smtClean="0"/>
              <a:t>иде</a:t>
            </a:r>
            <a:r>
              <a:rPr lang="sr-Latn-CS" dirty="0" smtClean="0"/>
              <a:t> </a:t>
            </a:r>
            <a:r>
              <a:rPr lang="sr-Cyrl-RS" dirty="0" smtClean="0"/>
              <a:t>медијално</a:t>
            </a:r>
            <a:r>
              <a:rPr lang="sr-Latn-CS" dirty="0" smtClean="0"/>
              <a:t> </a:t>
            </a:r>
            <a:r>
              <a:rPr lang="sr-Cyrl-RS" dirty="0" smtClean="0"/>
              <a:t>дуж</a:t>
            </a:r>
            <a:r>
              <a:rPr lang="sr-Latn-CS" dirty="0" smtClean="0"/>
              <a:t> </a:t>
            </a:r>
            <a:r>
              <a:rPr lang="sr-Cyrl-RS" dirty="0" smtClean="0"/>
              <a:t>клавикуле</a:t>
            </a:r>
            <a:r>
              <a:rPr lang="sr-Latn-CS" dirty="0" smtClean="0"/>
              <a:t>, </a:t>
            </a:r>
            <a:r>
              <a:rPr lang="sr-Cyrl-RS" dirty="0" smtClean="0"/>
              <a:t>док</a:t>
            </a:r>
            <a:r>
              <a:rPr lang="sr-Latn-CS" dirty="0" smtClean="0"/>
              <a:t> </a:t>
            </a:r>
            <a:r>
              <a:rPr lang="sr-Cyrl-RS" dirty="0" smtClean="0"/>
              <a:t>други</a:t>
            </a:r>
            <a:r>
              <a:rPr lang="sr-Latn-CS" dirty="0" smtClean="0"/>
              <a:t> </a:t>
            </a:r>
            <a:r>
              <a:rPr lang="sr-Cyrl-RS" dirty="0" smtClean="0"/>
              <a:t>рез</a:t>
            </a:r>
            <a:r>
              <a:rPr lang="sr-Latn-CS" dirty="0" smtClean="0"/>
              <a:t> </a:t>
            </a:r>
            <a:r>
              <a:rPr lang="sr-Cyrl-RS" dirty="0" smtClean="0"/>
              <a:t>иде</a:t>
            </a:r>
            <a:r>
              <a:rPr lang="sr-Latn-CS" dirty="0" smtClean="0"/>
              <a:t> </a:t>
            </a:r>
            <a:r>
              <a:rPr lang="sr-Cyrl-RS" dirty="0" smtClean="0"/>
              <a:t>од</a:t>
            </a:r>
            <a:r>
              <a:rPr lang="sr-Latn-CS" dirty="0" smtClean="0"/>
              <a:t> </a:t>
            </a:r>
            <a:r>
              <a:rPr lang="sr-Cyrl-RS" dirty="0" smtClean="0"/>
              <a:t>почетка</a:t>
            </a:r>
            <a:r>
              <a:rPr lang="sr-Latn-CS" dirty="0" smtClean="0"/>
              <a:t> </a:t>
            </a:r>
            <a:r>
              <a:rPr lang="sr-Cyrl-RS" dirty="0" smtClean="0"/>
              <a:t>првог</a:t>
            </a:r>
            <a:r>
              <a:rPr lang="sr-Latn-CS" dirty="0" smtClean="0"/>
              <a:t> </a:t>
            </a:r>
            <a:r>
              <a:rPr lang="sr-Cyrl-RS" dirty="0" smtClean="0"/>
              <a:t>реза</a:t>
            </a:r>
            <a:r>
              <a:rPr lang="sr-Latn-CS" dirty="0" smtClean="0"/>
              <a:t>, </a:t>
            </a:r>
            <a:r>
              <a:rPr lang="sr-Cyrl-RS" dirty="0" smtClean="0"/>
              <a:t>али</a:t>
            </a:r>
            <a:r>
              <a:rPr lang="sr-Latn-CS" dirty="0" smtClean="0"/>
              <a:t> </a:t>
            </a:r>
            <a:r>
              <a:rPr lang="sr-Cyrl-RS" dirty="0" smtClean="0"/>
              <a:t>иде</a:t>
            </a:r>
            <a:r>
              <a:rPr lang="sr-Latn-CS" dirty="0" smtClean="0"/>
              <a:t> </a:t>
            </a:r>
            <a:r>
              <a:rPr lang="sr-Cyrl-RS" dirty="0" smtClean="0"/>
              <a:t>косо</a:t>
            </a:r>
            <a:r>
              <a:rPr lang="sr-Latn-CS" dirty="0" smtClean="0"/>
              <a:t> </a:t>
            </a:r>
            <a:r>
              <a:rPr lang="sr-Cyrl-RS" dirty="0" smtClean="0"/>
              <a:t>по</a:t>
            </a:r>
            <a:r>
              <a:rPr lang="sr-Latn-CS" dirty="0" smtClean="0"/>
              <a:t> </a:t>
            </a:r>
            <a:r>
              <a:rPr lang="sr-Cyrl-RS" dirty="0" smtClean="0"/>
              <a:t>скапуларној</a:t>
            </a:r>
            <a:r>
              <a:rPr lang="sr-Latn-CS" dirty="0" smtClean="0"/>
              <a:t> </a:t>
            </a:r>
            <a:r>
              <a:rPr lang="sr-Cyrl-RS" dirty="0" smtClean="0"/>
              <a:t>ивици</a:t>
            </a:r>
            <a:r>
              <a:rPr lang="sr-Latn-CS" dirty="0" smtClean="0"/>
              <a:t> </a:t>
            </a:r>
            <a:r>
              <a:rPr lang="sr-Cyrl-RS" dirty="0" smtClean="0"/>
              <a:t>капсуле</a:t>
            </a:r>
            <a:r>
              <a:rPr lang="sr-Latn-CS" dirty="0" smtClean="0"/>
              <a:t>, </a:t>
            </a:r>
            <a:r>
              <a:rPr lang="sr-Cyrl-RS" dirty="0" smtClean="0"/>
              <a:t>кроз</a:t>
            </a:r>
            <a:r>
              <a:rPr lang="sr-Latn-CS" dirty="0" smtClean="0"/>
              <a:t> </a:t>
            </a:r>
            <a:r>
              <a:rPr lang="sr-Cyrl-RS" dirty="0" smtClean="0"/>
              <a:t>аксилу</a:t>
            </a:r>
            <a:r>
              <a:rPr lang="sr-Latn-CS" dirty="0" smtClean="0"/>
              <a:t> </a:t>
            </a:r>
            <a:r>
              <a:rPr lang="sr-Cyrl-RS" dirty="0" smtClean="0"/>
              <a:t>до</a:t>
            </a:r>
            <a:r>
              <a:rPr lang="sr-Latn-CS" dirty="0" smtClean="0"/>
              <a:t>  </a:t>
            </a:r>
            <a:r>
              <a:rPr lang="sr-Cyrl-RS" dirty="0" smtClean="0"/>
              <a:t>делтоидно</a:t>
            </a:r>
            <a:r>
              <a:rPr lang="sr-Latn-CS" dirty="0" smtClean="0"/>
              <a:t> </a:t>
            </a:r>
            <a:r>
              <a:rPr lang="sr-Cyrl-RS" dirty="0" smtClean="0"/>
              <a:t>пекторалног</a:t>
            </a:r>
            <a:r>
              <a:rPr lang="sr-Latn-CS" dirty="0" smtClean="0"/>
              <a:t> </a:t>
            </a:r>
            <a:r>
              <a:rPr lang="sr-Cyrl-RS" dirty="0" smtClean="0"/>
              <a:t>жлеба</a:t>
            </a:r>
            <a:r>
              <a:rPr lang="sr-Latn-CS" dirty="0" smtClean="0"/>
              <a:t>  </a:t>
            </a:r>
            <a:r>
              <a:rPr lang="sr-Cyrl-RS" dirty="0" smtClean="0"/>
              <a:t>навише</a:t>
            </a:r>
            <a:r>
              <a:rPr lang="sr-Latn-CS" dirty="0" smtClean="0"/>
              <a:t> </a:t>
            </a:r>
            <a:r>
              <a:rPr lang="sr-Cyrl-RS" dirty="0" smtClean="0"/>
              <a:t>и</a:t>
            </a:r>
            <a:r>
              <a:rPr lang="sr-Latn-CS" dirty="0" smtClean="0"/>
              <a:t> </a:t>
            </a:r>
            <a:r>
              <a:rPr lang="sr-Cyrl-RS" dirty="0" smtClean="0"/>
              <a:t>напред</a:t>
            </a:r>
            <a:r>
              <a:rPr lang="sr-Latn-CS" dirty="0" smtClean="0"/>
              <a:t> </a:t>
            </a:r>
            <a:r>
              <a:rPr lang="sr-Cyrl-RS" dirty="0" smtClean="0"/>
              <a:t>до</a:t>
            </a:r>
            <a:r>
              <a:rPr lang="sr-Latn-CS" dirty="0" smtClean="0"/>
              <a:t> </a:t>
            </a:r>
            <a:r>
              <a:rPr lang="sr-Cyrl-RS" dirty="0" smtClean="0"/>
              <a:t>средње</a:t>
            </a:r>
            <a:r>
              <a:rPr lang="sr-Latn-CS" dirty="0" smtClean="0"/>
              <a:t> </a:t>
            </a:r>
            <a:r>
              <a:rPr lang="sr-Cyrl-RS" dirty="0" smtClean="0"/>
              <a:t>трећине</a:t>
            </a:r>
            <a:r>
              <a:rPr lang="sr-Latn-CS" dirty="0" smtClean="0"/>
              <a:t> </a:t>
            </a:r>
            <a:r>
              <a:rPr lang="sr-Cyrl-RS" dirty="0" smtClean="0"/>
              <a:t>клавикуларног</a:t>
            </a:r>
            <a:r>
              <a:rPr lang="sr-Latn-CS" dirty="0" smtClean="0"/>
              <a:t> </a:t>
            </a:r>
            <a:r>
              <a:rPr lang="sr-Cyrl-RS" dirty="0" smtClean="0"/>
              <a:t>реза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638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Након</a:t>
            </a:r>
            <a:r>
              <a:rPr lang="sr-Latn-CS" b="1" dirty="0" smtClean="0"/>
              <a:t> </a:t>
            </a:r>
            <a:r>
              <a:rPr lang="sr-Cyrl-RS" b="1" dirty="0" smtClean="0"/>
              <a:t>препариња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пресеку</a:t>
            </a:r>
            <a:r>
              <a:rPr lang="sr-Latn-CS" b="1" dirty="0" smtClean="0"/>
              <a:t> </a:t>
            </a:r>
            <a:r>
              <a:rPr lang="sr-Latn-RS" b="1" i="1" dirty="0" smtClean="0"/>
              <a:t>m.trapezius</a:t>
            </a:r>
            <a:r>
              <a:rPr lang="sr-Latn-CS" b="1" i="1" dirty="0" smtClean="0"/>
              <a:t>, </a:t>
            </a:r>
            <a:r>
              <a:rPr lang="sr-Latn-RS" b="1" i="1" dirty="0" smtClean="0"/>
              <a:t>m.latisimus dorsi</a:t>
            </a:r>
            <a:r>
              <a:rPr lang="sr-Latn-CS" b="1" i="1" dirty="0" smtClean="0"/>
              <a:t>, </a:t>
            </a:r>
            <a:r>
              <a:rPr lang="sr-Latn-RS" b="1" i="1" dirty="0" smtClean="0"/>
              <a:t>m.levator scapulae</a:t>
            </a:r>
            <a:r>
              <a:rPr lang="sr-Latn-CS" b="1" i="1" dirty="0" smtClean="0"/>
              <a:t>, </a:t>
            </a:r>
            <a:r>
              <a:rPr lang="sr-Latn-RS" b="1" i="1" dirty="0" smtClean="0"/>
              <a:t>m.rhomboideus major et minor </a:t>
            </a:r>
            <a:r>
              <a:rPr lang="sr-Cyrl-RS" b="1" dirty="0" smtClean="0"/>
              <a:t>у</a:t>
            </a:r>
            <a:r>
              <a:rPr lang="sr-Latn-CS" b="1" dirty="0" smtClean="0"/>
              <a:t> </a:t>
            </a:r>
            <a:r>
              <a:rPr lang="sr-Cyrl-RS" b="1" dirty="0" smtClean="0"/>
              <a:t>нивоу</a:t>
            </a:r>
            <a:r>
              <a:rPr lang="sr-Latn-CS" b="1" dirty="0" smtClean="0"/>
              <a:t> </a:t>
            </a:r>
            <a:r>
              <a:rPr lang="sr-Cyrl-RS" b="1" dirty="0" smtClean="0"/>
              <a:t>припоја</a:t>
            </a:r>
            <a:r>
              <a:rPr lang="sr-Latn-CS" b="1" dirty="0" smtClean="0"/>
              <a:t> </a:t>
            </a:r>
            <a:r>
              <a:rPr lang="sr-Cyrl-RS" b="1" dirty="0" smtClean="0"/>
              <a:t>вертебралне</a:t>
            </a:r>
            <a:r>
              <a:rPr lang="sr-Latn-CS" b="1" dirty="0" smtClean="0"/>
              <a:t> </a:t>
            </a:r>
            <a:r>
              <a:rPr lang="sr-Cyrl-RS" b="1" dirty="0" smtClean="0"/>
              <a:t>ивице</a:t>
            </a:r>
            <a:r>
              <a:rPr lang="sr-Latn-CS" b="1" dirty="0" smtClean="0"/>
              <a:t> </a:t>
            </a:r>
            <a:r>
              <a:rPr lang="sr-Cyrl-RS" b="1" dirty="0" smtClean="0"/>
              <a:t>скапуле</a:t>
            </a:r>
            <a:r>
              <a:rPr lang="sr-Latn-CS" b="1" dirty="0" smtClean="0"/>
              <a:t>.</a:t>
            </a:r>
            <a:endParaRPr lang="sr-Cyrl-R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Затим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ротира</a:t>
            </a:r>
            <a:r>
              <a:rPr lang="sr-Latn-CS" b="1" dirty="0" smtClean="0"/>
              <a:t> </a:t>
            </a:r>
            <a:r>
              <a:rPr lang="sr-Cyrl-RS" b="1" dirty="0" smtClean="0"/>
              <a:t>скапула</a:t>
            </a:r>
            <a:r>
              <a:rPr lang="sr-Latn-CS" b="1" dirty="0" smtClean="0"/>
              <a:t> </a:t>
            </a:r>
            <a:r>
              <a:rPr lang="sr-Cyrl-RS" b="1" dirty="0" smtClean="0"/>
              <a:t>и</a:t>
            </a:r>
            <a:r>
              <a:rPr lang="sr-Latn-CS" b="1" dirty="0" smtClean="0"/>
              <a:t> </a:t>
            </a:r>
            <a:r>
              <a:rPr lang="sr-Cyrl-RS" b="1" dirty="0" smtClean="0"/>
              <a:t>пресеку</a:t>
            </a:r>
            <a:r>
              <a:rPr lang="sr-Latn-CS" b="1" dirty="0" smtClean="0"/>
              <a:t> </a:t>
            </a:r>
            <a:r>
              <a:rPr lang="sr-Latn-RS" b="1" i="1" dirty="0" smtClean="0"/>
              <a:t>m.seratus anterior </a:t>
            </a:r>
            <a:r>
              <a:rPr lang="sr-Cyrl-RS" b="1" dirty="0" smtClean="0"/>
              <a:t>и</a:t>
            </a:r>
            <a:r>
              <a:rPr lang="sr-Latn-CS" b="1" dirty="0" smtClean="0"/>
              <a:t> </a:t>
            </a:r>
            <a:r>
              <a:rPr lang="sr-Latn-RS" b="1" i="1" dirty="0" smtClean="0"/>
              <a:t>m.omnohioideus</a:t>
            </a:r>
            <a:r>
              <a:rPr lang="sr-Latn-CS" b="1" dirty="0" smtClean="0"/>
              <a:t>, </a:t>
            </a:r>
            <a:r>
              <a:rPr lang="sr-Cyrl-RS" b="1" dirty="0" smtClean="0"/>
              <a:t>а</a:t>
            </a:r>
            <a:r>
              <a:rPr lang="sr-Latn-CS" b="1" dirty="0" smtClean="0"/>
              <a:t> </a:t>
            </a:r>
            <a:r>
              <a:rPr lang="sr-Cyrl-RS" b="1" dirty="0" smtClean="0"/>
              <a:t>клавикула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пресече</a:t>
            </a:r>
            <a:r>
              <a:rPr lang="sr-Latn-CS" b="1" dirty="0" smtClean="0"/>
              <a:t> </a:t>
            </a:r>
            <a:r>
              <a:rPr lang="sr-Cyrl-RS" b="1" dirty="0" smtClean="0"/>
              <a:t>у</a:t>
            </a:r>
            <a:r>
              <a:rPr lang="sr-Latn-CS" b="1" dirty="0" smtClean="0"/>
              <a:t> </a:t>
            </a:r>
            <a:r>
              <a:rPr lang="sr-Cyrl-RS" b="1" dirty="0" smtClean="0"/>
              <a:t>нивоу</a:t>
            </a:r>
            <a:r>
              <a:rPr lang="sr-Latn-CS" b="1" dirty="0" smtClean="0"/>
              <a:t> </a:t>
            </a:r>
            <a:r>
              <a:rPr lang="sr-Cyrl-RS" b="1" dirty="0" smtClean="0"/>
              <a:t>средње</a:t>
            </a:r>
            <a:r>
              <a:rPr lang="sr-Latn-CS" b="1" dirty="0" smtClean="0"/>
              <a:t> </a:t>
            </a:r>
            <a:r>
              <a:rPr lang="sr-Cyrl-RS" b="1" dirty="0" smtClean="0"/>
              <a:t>трећине</a:t>
            </a:r>
            <a:r>
              <a:rPr lang="sr-Latn-CS" b="1" dirty="0" smtClean="0"/>
              <a:t>.</a:t>
            </a:r>
            <a:r>
              <a:rPr lang="sr-Cyrl-RS" b="1" dirty="0" smtClean="0"/>
              <a:t> Тако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приступа</a:t>
            </a:r>
            <a:r>
              <a:rPr lang="sr-Latn-CS" b="1" dirty="0" smtClean="0"/>
              <a:t> </a:t>
            </a:r>
            <a:r>
              <a:rPr lang="sr-Cyrl-RS" b="1" dirty="0" smtClean="0"/>
              <a:t>брахијалном</a:t>
            </a:r>
            <a:r>
              <a:rPr lang="sr-Latn-CS" b="1" dirty="0" smtClean="0"/>
              <a:t>  </a:t>
            </a:r>
            <a:r>
              <a:rPr lang="sr-Cyrl-RS" b="1" dirty="0" smtClean="0"/>
              <a:t>плексусу</a:t>
            </a:r>
            <a:r>
              <a:rPr lang="sr-Latn-CS" b="1" dirty="0" smtClean="0"/>
              <a:t> </a:t>
            </a:r>
            <a:r>
              <a:rPr lang="sr-Cyrl-RS" b="1" dirty="0" smtClean="0"/>
              <a:t>и</a:t>
            </a:r>
            <a:r>
              <a:rPr lang="sr-Latn-CS" b="1" dirty="0" smtClean="0"/>
              <a:t> </a:t>
            </a:r>
            <a:r>
              <a:rPr lang="sr-Cyrl-RS" b="1" dirty="0" smtClean="0"/>
              <a:t>субклавикуларној</a:t>
            </a:r>
            <a:r>
              <a:rPr lang="sr-Latn-CS" b="1" dirty="0" smtClean="0"/>
              <a:t> </a:t>
            </a:r>
            <a:r>
              <a:rPr lang="sr-Cyrl-RS" b="1" dirty="0" smtClean="0"/>
              <a:t>артерији</a:t>
            </a:r>
            <a:r>
              <a:rPr lang="sr-Latn-CS" b="1" dirty="0" smtClean="0"/>
              <a:t> </a:t>
            </a:r>
            <a:r>
              <a:rPr lang="sr-Cyrl-RS" b="1" dirty="0" smtClean="0"/>
              <a:t>и</a:t>
            </a:r>
            <a:r>
              <a:rPr lang="sr-Latn-CS" b="1" dirty="0" smtClean="0"/>
              <a:t> </a:t>
            </a:r>
            <a:r>
              <a:rPr lang="sr-Cyrl-RS" b="1" dirty="0" smtClean="0"/>
              <a:t>вени</a:t>
            </a:r>
            <a:r>
              <a:rPr lang="sr-Latn-CS" b="1" dirty="0" smtClean="0"/>
              <a:t>.</a:t>
            </a:r>
            <a:endParaRPr lang="sr-Cyrl-R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Latn-CS" dirty="0" smtClean="0"/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dirty="0" smtClean="0"/>
              <a:t>Будући</a:t>
            </a:r>
            <a:r>
              <a:rPr lang="sr-Latn-CS" dirty="0" smtClean="0"/>
              <a:t> </a:t>
            </a:r>
            <a:r>
              <a:rPr lang="sr-Cyrl-RS" dirty="0" smtClean="0"/>
              <a:t>да</a:t>
            </a:r>
            <a:r>
              <a:rPr lang="sr-Latn-CS" dirty="0" smtClean="0"/>
              <a:t> </a:t>
            </a:r>
            <a:r>
              <a:rPr lang="sr-Cyrl-RS" dirty="0" smtClean="0"/>
              <a:t>нема</a:t>
            </a:r>
            <a:r>
              <a:rPr lang="sr-Latn-CS" dirty="0" smtClean="0"/>
              <a:t> </a:t>
            </a:r>
            <a:r>
              <a:rPr lang="sr-Cyrl-RS" dirty="0" smtClean="0"/>
              <a:t>мшића</a:t>
            </a:r>
            <a:r>
              <a:rPr lang="sr-Latn-CS" dirty="0" smtClean="0"/>
              <a:t> </a:t>
            </a:r>
            <a:r>
              <a:rPr lang="sr-Cyrl-RS" dirty="0" smtClean="0"/>
              <a:t>који</a:t>
            </a:r>
            <a:r>
              <a:rPr lang="sr-Latn-CS" dirty="0" smtClean="0"/>
              <a:t> </a:t>
            </a:r>
            <a:r>
              <a:rPr lang="sr-Cyrl-RS" dirty="0" smtClean="0"/>
              <a:t>се</a:t>
            </a:r>
            <a:r>
              <a:rPr lang="sr-Latn-CS" dirty="0" smtClean="0"/>
              <a:t> </a:t>
            </a:r>
            <a:r>
              <a:rPr lang="sr-Cyrl-RS" dirty="0" smtClean="0"/>
              <a:t>зашивају</a:t>
            </a:r>
            <a:r>
              <a:rPr lang="sr-Latn-CS" dirty="0" smtClean="0"/>
              <a:t>, </a:t>
            </a:r>
            <a:r>
              <a:rPr lang="sr-Cyrl-RS" dirty="0" smtClean="0"/>
              <a:t>рана</a:t>
            </a:r>
            <a:r>
              <a:rPr lang="sr-Latn-CS" dirty="0" smtClean="0"/>
              <a:t> </a:t>
            </a:r>
            <a:r>
              <a:rPr lang="sr-Cyrl-RS" dirty="0" smtClean="0"/>
              <a:t>се</a:t>
            </a:r>
            <a:r>
              <a:rPr lang="sr-Latn-CS" dirty="0" smtClean="0"/>
              <a:t> </a:t>
            </a:r>
            <a:r>
              <a:rPr lang="sr-Cyrl-RS" dirty="0" smtClean="0"/>
              <a:t>лабавим</a:t>
            </a:r>
            <a:r>
              <a:rPr lang="sr-Latn-CS" dirty="0" smtClean="0"/>
              <a:t> </a:t>
            </a:r>
            <a:r>
              <a:rPr lang="sr-Cyrl-RS" dirty="0" smtClean="0"/>
              <a:t>шавом</a:t>
            </a:r>
            <a:r>
              <a:rPr lang="sr-Latn-CS" dirty="0" smtClean="0"/>
              <a:t> </a:t>
            </a:r>
            <a:r>
              <a:rPr lang="sr-Cyrl-RS" dirty="0" smtClean="0"/>
              <a:t>поткожног</a:t>
            </a:r>
            <a:r>
              <a:rPr lang="sr-Latn-CS" dirty="0" smtClean="0"/>
              <a:t> </a:t>
            </a:r>
            <a:r>
              <a:rPr lang="sr-Cyrl-RS" dirty="0" smtClean="0"/>
              <a:t>ткива</a:t>
            </a:r>
            <a:r>
              <a:rPr lang="sr-Latn-CS" dirty="0" smtClean="0"/>
              <a:t> </a:t>
            </a:r>
            <a:r>
              <a:rPr lang="sr-Cyrl-RS" dirty="0" smtClean="0"/>
              <a:t>и</a:t>
            </a:r>
            <a:r>
              <a:rPr lang="sr-Latn-CS" dirty="0" smtClean="0"/>
              <a:t> </a:t>
            </a:r>
            <a:r>
              <a:rPr lang="sr-Cyrl-RS" dirty="0" smtClean="0"/>
              <a:t>коже</a:t>
            </a:r>
            <a:r>
              <a:rPr lang="sr-Latn-CS" dirty="0" smtClean="0"/>
              <a:t> </a:t>
            </a:r>
            <a:r>
              <a:rPr lang="sr-Cyrl-RS" dirty="0" smtClean="0"/>
              <a:t>затвара</a:t>
            </a:r>
            <a:r>
              <a:rPr lang="sr-Latn-CS" dirty="0" smtClean="0"/>
              <a:t>, </a:t>
            </a:r>
            <a:r>
              <a:rPr lang="sr-Cyrl-RS" dirty="0" smtClean="0"/>
              <a:t>и</a:t>
            </a:r>
            <a:r>
              <a:rPr lang="sr-Latn-CS" dirty="0" smtClean="0"/>
              <a:t> </a:t>
            </a:r>
            <a:r>
              <a:rPr lang="sr-Cyrl-RS" dirty="0" smtClean="0"/>
              <a:t>то</a:t>
            </a:r>
            <a:r>
              <a:rPr lang="sr-Latn-CS" dirty="0" smtClean="0"/>
              <a:t> </a:t>
            </a:r>
            <a:r>
              <a:rPr lang="sr-Cyrl-RS" dirty="0" smtClean="0"/>
              <a:t>без</a:t>
            </a:r>
            <a:r>
              <a:rPr lang="sr-Latn-CS" dirty="0" smtClean="0"/>
              <a:t> </a:t>
            </a:r>
            <a:r>
              <a:rPr lang="sr-Cyrl-RS" dirty="0" smtClean="0"/>
              <a:t>дренаже</a:t>
            </a:r>
            <a:r>
              <a:rPr lang="sr-Latn-CS" dirty="0" smtClean="0"/>
              <a:t> </a:t>
            </a:r>
            <a:r>
              <a:rPr lang="sr-Cyrl-RS" dirty="0" smtClean="0"/>
              <a:t>и</a:t>
            </a:r>
            <a:r>
              <a:rPr lang="sr-Latn-CS" dirty="0" smtClean="0"/>
              <a:t> </a:t>
            </a:r>
            <a:r>
              <a:rPr lang="sr-Cyrl-RS" dirty="0" smtClean="0"/>
              <a:t>ставља</a:t>
            </a:r>
            <a:r>
              <a:rPr lang="sr-Latn-CS" dirty="0" smtClean="0"/>
              <a:t> </a:t>
            </a:r>
            <a:r>
              <a:rPr lang="sr-Cyrl-RS" dirty="0" smtClean="0"/>
              <a:t>се</a:t>
            </a:r>
            <a:r>
              <a:rPr lang="sr-Latn-CS" dirty="0" smtClean="0"/>
              <a:t> </a:t>
            </a:r>
            <a:r>
              <a:rPr lang="sr-Cyrl-RS" dirty="0" smtClean="0"/>
              <a:t>велики</a:t>
            </a:r>
            <a:r>
              <a:rPr lang="sr-Latn-CS" dirty="0" smtClean="0"/>
              <a:t> </a:t>
            </a:r>
            <a:r>
              <a:rPr lang="sr-Cyrl-RS" dirty="0" smtClean="0"/>
              <a:t>завој</a:t>
            </a:r>
            <a:r>
              <a:rPr lang="sr-Latn-CS" dirty="0" smtClean="0"/>
              <a:t> </a:t>
            </a:r>
            <a:r>
              <a:rPr lang="sr-Cyrl-RS" dirty="0" smtClean="0"/>
              <a:t>који</a:t>
            </a:r>
            <a:r>
              <a:rPr lang="sr-Latn-CS" dirty="0" smtClean="0"/>
              <a:t> </a:t>
            </a:r>
            <a:r>
              <a:rPr lang="sr-Cyrl-RS" dirty="0" smtClean="0"/>
              <a:t>има</a:t>
            </a:r>
            <a:r>
              <a:rPr lang="sr-Latn-CS" dirty="0" smtClean="0"/>
              <a:t> </a:t>
            </a:r>
            <a:r>
              <a:rPr lang="sr-Cyrl-RS" dirty="0" smtClean="0"/>
              <a:t>функцију</a:t>
            </a:r>
            <a:r>
              <a:rPr lang="sr-Latn-CS" dirty="0" smtClean="0"/>
              <a:t> </a:t>
            </a:r>
            <a:r>
              <a:rPr lang="sr-Cyrl-RS" dirty="0" smtClean="0"/>
              <a:t>да</a:t>
            </a:r>
            <a:r>
              <a:rPr lang="sr-Latn-CS" dirty="0" smtClean="0"/>
              <a:t> </a:t>
            </a:r>
            <a:r>
              <a:rPr lang="sr-Cyrl-RS" dirty="0" smtClean="0"/>
              <a:t>придржава</a:t>
            </a:r>
            <a:r>
              <a:rPr lang="sr-Latn-CS" dirty="0" smtClean="0"/>
              <a:t> </a:t>
            </a:r>
            <a:r>
              <a:rPr lang="sr-Cyrl-RS" dirty="0" smtClean="0"/>
              <a:t>мека</a:t>
            </a:r>
            <a:r>
              <a:rPr lang="sr-Latn-CS" dirty="0" smtClean="0"/>
              <a:t> </a:t>
            </a:r>
            <a:r>
              <a:rPr lang="sr-Cyrl-RS" dirty="0" smtClean="0"/>
              <a:t>ткива</a:t>
            </a:r>
            <a:r>
              <a:rPr lang="sr-Latn-CS" dirty="0" smtClean="0"/>
              <a:t> </a:t>
            </a:r>
            <a:r>
              <a:rPr lang="sr-Cyrl-RS" dirty="0" smtClean="0"/>
              <a:t>за</a:t>
            </a:r>
            <a:r>
              <a:rPr lang="sr-Latn-CS" dirty="0" smtClean="0"/>
              <a:t> </a:t>
            </a:r>
            <a:r>
              <a:rPr lang="sr-Cyrl-RS" dirty="0" smtClean="0"/>
              <a:t>грудни</a:t>
            </a:r>
            <a:r>
              <a:rPr lang="sr-Latn-CS" dirty="0" smtClean="0"/>
              <a:t> </a:t>
            </a:r>
            <a:r>
              <a:rPr lang="sr-Cyrl-RS" dirty="0" smtClean="0"/>
              <a:t>кош</a:t>
            </a:r>
            <a:r>
              <a:rPr lang="sr-Latn-CS" b="1" dirty="0" smtClean="0"/>
              <a:t>.</a:t>
            </a:r>
            <a:endParaRPr lang="sr-Cyrl-R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RS" b="1" dirty="0" smtClean="0"/>
              <a:t>Након</a:t>
            </a:r>
            <a:r>
              <a:rPr lang="sr-Latn-CS" b="1" dirty="0" smtClean="0"/>
              <a:t> </a:t>
            </a:r>
            <a:r>
              <a:rPr lang="sr-Cyrl-RS" b="1" dirty="0" smtClean="0"/>
              <a:t>тога</a:t>
            </a:r>
            <a:r>
              <a:rPr lang="sr-Latn-CS" b="1" dirty="0" smtClean="0"/>
              <a:t> </a:t>
            </a:r>
            <a:r>
              <a:rPr lang="sr-Cyrl-RS" b="1" dirty="0" smtClean="0"/>
              <a:t>се</a:t>
            </a:r>
            <a:r>
              <a:rPr lang="sr-Latn-CS" b="1" dirty="0" smtClean="0"/>
              <a:t> </a:t>
            </a:r>
            <a:r>
              <a:rPr lang="sr-Cyrl-RS" b="1" dirty="0" smtClean="0"/>
              <a:t>спроводи</a:t>
            </a:r>
            <a:r>
              <a:rPr lang="sr-Latn-CS" b="1" dirty="0" smtClean="0"/>
              <a:t> </a:t>
            </a:r>
            <a:r>
              <a:rPr lang="sr-Cyrl-RS" b="1" dirty="0" smtClean="0"/>
              <a:t>рехабилитациони</a:t>
            </a:r>
            <a:r>
              <a:rPr lang="sr-Latn-CS" b="1" dirty="0" smtClean="0"/>
              <a:t> </a:t>
            </a:r>
            <a:r>
              <a:rPr lang="sr-Cyrl-RS" b="1" dirty="0" smtClean="0"/>
              <a:t>третман</a:t>
            </a:r>
            <a:r>
              <a:rPr lang="sr-Latn-CS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CS" b="1" dirty="0" smtClean="0">
                <a:solidFill>
                  <a:srgbClr val="FF0000"/>
                </a:solidFill>
              </a:rPr>
              <a:t>Дезартикулација у раменом зглобу</a:t>
            </a:r>
          </a:p>
          <a:p>
            <a:pPr marL="0" indent="0">
              <a:spcBef>
                <a:spcPts val="0"/>
              </a:spcBef>
              <a:buNone/>
            </a:pPr>
            <a:endParaRPr lang="sr-Cyrl-C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Као и претходна и ова врста ампутације се ретко изводи  и то као завршетак тешке  трауматске ампутације или уколико дође до тешких повреда крвних судова или уколико услед прелома костију дође до витализације ткива.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Код ове ампутације рез полази од кракоидног наставка скапуле и иде наниже иде ивицом делтоидног мишића наниже  до доњег припоја овог мишића, затим рез иде преко предње стране надлакта до задњег аксиларног набора, а онда навише и позади до преко рамена одакле иде на доле до споја с предњим резом.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867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Онда се подвежу и пресеку велики крвни судови и нерви и оставе да се контрахују испод </a:t>
            </a:r>
            <a:r>
              <a:rPr lang="sr-Latn-RS" b="1" i="1" dirty="0" smtClean="0"/>
              <a:t>m.pectoralis</a:t>
            </a:r>
            <a:r>
              <a:rPr lang="sr-Cyrl-CS" b="1" i="1" dirty="0" smtClean="0"/>
              <a:t> </a:t>
            </a:r>
            <a:r>
              <a:rPr lang="sr-Latn-RS" b="1" i="1" dirty="0" smtClean="0"/>
              <a:t>minor</a:t>
            </a:r>
            <a:r>
              <a:rPr lang="sr-Cyrl-CS" b="1" dirty="0" smtClean="0"/>
              <a:t>, а онда се пресеку мишићи </a:t>
            </a:r>
            <a:r>
              <a:rPr lang="sr-Latn-RS" b="1" i="1" dirty="0" smtClean="0"/>
              <a:t>m.biceps brachi caput breve</a:t>
            </a:r>
            <a:r>
              <a:rPr lang="sr-Latn-RS" b="1" dirty="0" smtClean="0"/>
              <a:t>,</a:t>
            </a:r>
            <a:r>
              <a:rPr lang="sr-Cyrl-CS" b="1" dirty="0" smtClean="0"/>
              <a:t> </a:t>
            </a:r>
            <a:r>
              <a:rPr lang="sr-Latn-RS" b="1" i="1" dirty="0" smtClean="0"/>
              <a:t>m.coracobrachialis</a:t>
            </a:r>
            <a:r>
              <a:rPr lang="sr-Cyrl-CS" b="1" dirty="0" smtClean="0"/>
              <a:t> и </a:t>
            </a:r>
            <a:r>
              <a:rPr lang="sr-Latn-RS" b="1" i="1" dirty="0" smtClean="0"/>
              <a:t>m.deltoideus</a:t>
            </a:r>
            <a:r>
              <a:rPr lang="sr-Latn-RS" b="1" dirty="0" smtClean="0"/>
              <a:t> </a:t>
            </a:r>
            <a:r>
              <a:rPr lang="sr-Cyrl-CS" b="1" dirty="0" smtClean="0"/>
              <a:t> у нивоу доњих припоја мишића који пролазе преко раменог зглоба.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R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Након тога се отвара капсула зглоба и пресече заједно са дугом главом м.брацхи и рука се одвоји од тела у раменом зглобу. Задњи корак је припајање </a:t>
            </a:r>
            <a:r>
              <a:rPr lang="sr-Latn-RS" b="1" i="1" dirty="0" smtClean="0"/>
              <a:t>m.deltoideusa</a:t>
            </a:r>
            <a:r>
              <a:rPr lang="sr-Cyrl-CS" b="1" dirty="0" smtClean="0"/>
              <a:t> за доњи део зглобне чашице,</a:t>
            </a:r>
            <a:r>
              <a:rPr lang="sr-Latn-RS" b="1" dirty="0" smtClean="0"/>
              <a:t> </a:t>
            </a:r>
            <a:r>
              <a:rPr lang="sr-Cyrl-CS" b="1" dirty="0" smtClean="0"/>
              <a:t>а рана се зашије и дренира неко време.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R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>
                <a:solidFill>
                  <a:srgbClr val="E80AA9"/>
                </a:solidFill>
              </a:rPr>
              <a:t>Онда следи рехабилитациони поступак и потенцијално протетисање болесника.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2667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sr-Cyrl-RS" b="1" dirty="0" smtClean="0">
                <a:solidFill>
                  <a:srgbClr val="FF0000"/>
                </a:solidFill>
              </a:rPr>
              <a:t>Трансхумерална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ампутација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sr-Cyrl-RS" b="1" dirty="0" smtClean="0">
                <a:solidFill>
                  <a:srgbClr val="FF0000"/>
                </a:solidFill>
              </a:rPr>
              <a:t>надлактице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200" b="1" dirty="0" smtClean="0"/>
              <a:t>Ова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врста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ампутације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је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међу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најчешћим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ампутацијама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руке</a:t>
            </a:r>
            <a:r>
              <a:rPr lang="en-US" sz="2200" b="1" dirty="0" smtClean="0"/>
              <a:t>, </a:t>
            </a:r>
            <a:r>
              <a:rPr lang="sr-Cyrl-RS" sz="2200" b="1" dirty="0" smtClean="0"/>
              <a:t>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подразумева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одстрањивање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руке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са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добијеним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адектатним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партљком</a:t>
            </a:r>
            <a:r>
              <a:rPr lang="en-US" sz="2200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RS" sz="2200" b="1" dirty="0" smtClean="0"/>
              <a:t>Интервенција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се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изводи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миопалстичном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или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остеопластичном</a:t>
            </a:r>
            <a:r>
              <a:rPr lang="en-US" sz="2200" b="1" dirty="0" smtClean="0"/>
              <a:t> </a:t>
            </a:r>
            <a:r>
              <a:rPr lang="sr-Cyrl-RS" sz="2200" b="1" dirty="0" smtClean="0"/>
              <a:t>методом</a:t>
            </a:r>
            <a:r>
              <a:rPr lang="en-US" sz="2400" b="1" dirty="0" smtClean="0"/>
              <a:t>.</a:t>
            </a:r>
            <a:endParaRPr lang="sr-Latn-R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799" y="3505200"/>
            <a:ext cx="6096001" cy="3200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sr-Cyrl-RS" dirty="0" smtClean="0"/>
              <a:t>Будући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само</a:t>
            </a:r>
            <a:r>
              <a:rPr lang="en-US" dirty="0" smtClean="0"/>
              <a:t> </a:t>
            </a:r>
            <a:r>
              <a:rPr lang="sr-Cyrl-RS" dirty="0" smtClean="0"/>
              <a:t>такав</a:t>
            </a:r>
            <a:r>
              <a:rPr lang="en-US" dirty="0" smtClean="0"/>
              <a:t> </a:t>
            </a:r>
            <a:r>
              <a:rPr lang="sr-Cyrl-RS" dirty="0" smtClean="0"/>
              <a:t>патрљак</a:t>
            </a:r>
            <a:r>
              <a:rPr lang="en-US" dirty="0" smtClean="0"/>
              <a:t> </a:t>
            </a:r>
            <a:r>
              <a:rPr lang="sr-Cyrl-RS" dirty="0" smtClean="0"/>
              <a:t>може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носи</a:t>
            </a:r>
            <a:r>
              <a:rPr lang="en-US" dirty="0" smtClean="0"/>
              <a:t> </a:t>
            </a:r>
            <a:r>
              <a:rPr lang="sr-Cyrl-RS" dirty="0" smtClean="0"/>
              <a:t>протезу</a:t>
            </a:r>
            <a:r>
              <a:rPr lang="en-US" dirty="0" smtClean="0"/>
              <a:t>, </a:t>
            </a:r>
            <a:r>
              <a:rPr lang="sr-Cyrl-RS" dirty="0" smtClean="0"/>
              <a:t>ампутација</a:t>
            </a:r>
            <a:r>
              <a:rPr lang="en-US" dirty="0" smtClean="0"/>
              <a:t> </a:t>
            </a:r>
            <a:r>
              <a:rPr lang="sr-Cyrl-RS" dirty="0" smtClean="0"/>
              <a:t>мора</a:t>
            </a:r>
            <a:r>
              <a:rPr lang="en-US" dirty="0" smtClean="0"/>
              <a:t> </a:t>
            </a:r>
            <a:r>
              <a:rPr lang="sr-Cyrl-RS" dirty="0" smtClean="0"/>
              <a:t>да</a:t>
            </a:r>
            <a:r>
              <a:rPr lang="en-US" dirty="0" smtClean="0"/>
              <a:t> </a:t>
            </a:r>
            <a:r>
              <a:rPr lang="sr-Cyrl-RS" dirty="0" smtClean="0"/>
              <a:t>се</a:t>
            </a:r>
            <a:r>
              <a:rPr lang="en-US" dirty="0" smtClean="0"/>
              <a:t> </a:t>
            </a:r>
            <a:r>
              <a:rPr lang="sr-Cyrl-RS" dirty="0" smtClean="0"/>
              <a:t>изведе</a:t>
            </a:r>
            <a:r>
              <a:rPr lang="en-US" dirty="0" smtClean="0"/>
              <a:t> </a:t>
            </a:r>
            <a:r>
              <a:rPr lang="sr-Cyrl-RS" dirty="0" smtClean="0"/>
              <a:t>у</a:t>
            </a:r>
            <a:r>
              <a:rPr lang="en-US" dirty="0" smtClean="0"/>
              <a:t> </a:t>
            </a:r>
            <a:r>
              <a:rPr lang="sr-Cyrl-RS" dirty="0" smtClean="0"/>
              <a:t>нивоу</a:t>
            </a:r>
            <a:r>
              <a:rPr lang="en-US" dirty="0" smtClean="0"/>
              <a:t> </a:t>
            </a:r>
            <a:r>
              <a:rPr lang="sr-Cyrl-RS" dirty="0" smtClean="0"/>
              <a:t>средње</a:t>
            </a:r>
            <a:r>
              <a:rPr lang="en-US" dirty="0" smtClean="0"/>
              <a:t> </a:t>
            </a:r>
            <a:r>
              <a:rPr lang="sr-Cyrl-RS" dirty="0" smtClean="0"/>
              <a:t>трећине</a:t>
            </a:r>
            <a:r>
              <a:rPr lang="en-US" dirty="0" smtClean="0"/>
              <a:t> </a:t>
            </a:r>
            <a:r>
              <a:rPr lang="sr-Cyrl-RS" dirty="0" smtClean="0"/>
              <a:t>надлактице</a:t>
            </a:r>
            <a:r>
              <a:rPr lang="en-US" dirty="0" smtClean="0"/>
              <a:t> 10 </a:t>
            </a:r>
            <a:r>
              <a:rPr lang="sr-Cyrl-RS" dirty="0" smtClean="0"/>
              <a:t>цм</a:t>
            </a:r>
            <a:r>
              <a:rPr lang="en-US" dirty="0" smtClean="0"/>
              <a:t> </a:t>
            </a:r>
            <a:r>
              <a:rPr lang="sr-Cyrl-RS" dirty="0" smtClean="0"/>
              <a:t>изнад</a:t>
            </a:r>
            <a:r>
              <a:rPr lang="en-US" dirty="0" smtClean="0"/>
              <a:t> </a:t>
            </a:r>
            <a:r>
              <a:rPr lang="sr-Cyrl-RS" dirty="0" smtClean="0"/>
              <a:t>олекранона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Font typeface="Wingdings 2"/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Постоје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дуга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sr-Cyrl-RS" b="1" dirty="0" smtClean="0">
                <a:solidFill>
                  <a:srgbClr val="7030A0"/>
                </a:solidFill>
              </a:rPr>
              <a:t>средња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кратка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надлактна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ампутација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односу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дужину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добијеног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ампутационог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партљка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Font typeface="Wingdings 2"/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sr-Cyrl-RS" b="1" dirty="0" smtClean="0"/>
              <a:t>Након</a:t>
            </a:r>
            <a:r>
              <a:rPr lang="en-US" b="1" dirty="0" smtClean="0"/>
              <a:t> </a:t>
            </a:r>
            <a:r>
              <a:rPr lang="sr-Cyrl-RS" b="1" dirty="0" smtClean="0"/>
              <a:t>зарастања</a:t>
            </a:r>
            <a:r>
              <a:rPr lang="en-US" b="1" dirty="0" smtClean="0"/>
              <a:t> </a:t>
            </a:r>
            <a:r>
              <a:rPr lang="sr-Cyrl-RS" b="1" dirty="0" smtClean="0"/>
              <a:t>ране</a:t>
            </a:r>
            <a:r>
              <a:rPr lang="en-US" b="1" dirty="0" smtClean="0"/>
              <a:t> </a:t>
            </a:r>
            <a:r>
              <a:rPr lang="sr-Cyrl-RS" b="1" dirty="0" smtClean="0"/>
              <a:t>следи</a:t>
            </a:r>
            <a:r>
              <a:rPr lang="en-US" b="1" dirty="0" smtClean="0"/>
              <a:t> </a:t>
            </a:r>
            <a:r>
              <a:rPr lang="sr-Cyrl-RS" b="1" dirty="0" smtClean="0"/>
              <a:t>рехабилитациони</a:t>
            </a:r>
            <a:r>
              <a:rPr lang="en-US" b="1" dirty="0" smtClean="0"/>
              <a:t> </a:t>
            </a:r>
            <a:r>
              <a:rPr lang="sr-Cyrl-RS" b="1" dirty="0" smtClean="0"/>
              <a:t>третман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1759" r="31895" b="1"/>
          <a:stretch/>
        </p:blipFill>
        <p:spPr>
          <a:xfrm>
            <a:off x="6477000" y="3505199"/>
            <a:ext cx="2438400" cy="3177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4160</TotalTime>
  <Words>2337</Words>
  <Application>Microsoft Office PowerPoint</Application>
  <PresentationFormat>On-screen Show (4:3)</PresentationFormat>
  <Paragraphs>248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Wingdings 2</vt:lpstr>
      <vt:lpstr>Flow</vt:lpstr>
      <vt:lpstr>     </vt:lpstr>
      <vt:lpstr>1. НИВОИ АМПУТАЦИЈЕ ЕКСТРЕМИТЕТА ГОРЊИ ЕКСТРЕМИТЕТ</vt:lpstr>
      <vt:lpstr>ДОЊИ ЕКСТРЕМИТЕТ</vt:lpstr>
      <vt:lpstr>Слика – Нивои ампутације горњег и доњег екстремитета</vt:lpstr>
      <vt:lpstr>АМПУТАЦИЈЕ ГОРЊЕГ ЕКСТРЕМИТЕТА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АМПУТАЦИЈЕ ДОЊИХ ЕКСТРЕМИТЕТА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ПАЖЊИ!!!</vt:lpstr>
    </vt:vector>
  </TitlesOfParts>
  <Company>dom zdravlja 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Danijela Nesic</dc:creator>
  <cp:lastModifiedBy>korisnik</cp:lastModifiedBy>
  <cp:revision>257</cp:revision>
  <dcterms:created xsi:type="dcterms:W3CDTF">2019-02-14T06:07:16Z</dcterms:created>
  <dcterms:modified xsi:type="dcterms:W3CDTF">2019-05-15T08:33:47Z</dcterms:modified>
</cp:coreProperties>
</file>