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296" r:id="rId2"/>
    <p:sldId id="294" r:id="rId3"/>
    <p:sldId id="293" r:id="rId4"/>
    <p:sldId id="292" r:id="rId5"/>
    <p:sldId id="303" r:id="rId6"/>
    <p:sldId id="302" r:id="rId7"/>
    <p:sldId id="301" r:id="rId8"/>
    <p:sldId id="300" r:id="rId9"/>
    <p:sldId id="299" r:id="rId10"/>
    <p:sldId id="298" r:id="rId11"/>
    <p:sldId id="307" r:id="rId12"/>
    <p:sldId id="297" r:id="rId13"/>
    <p:sldId id="306" r:id="rId14"/>
    <p:sldId id="305" r:id="rId15"/>
    <p:sldId id="309" r:id="rId16"/>
    <p:sldId id="304" r:id="rId17"/>
    <p:sldId id="308" r:id="rId18"/>
    <p:sldId id="310" r:id="rId19"/>
    <p:sldId id="311" r:id="rId20"/>
    <p:sldId id="314" r:id="rId21"/>
    <p:sldId id="313" r:id="rId22"/>
    <p:sldId id="312" r:id="rId23"/>
    <p:sldId id="317" r:id="rId24"/>
    <p:sldId id="318" r:id="rId25"/>
    <p:sldId id="319" r:id="rId26"/>
    <p:sldId id="320" r:id="rId27"/>
    <p:sldId id="321" r:id="rId28"/>
    <p:sldId id="323" r:id="rId29"/>
    <p:sldId id="326" r:id="rId30"/>
    <p:sldId id="322" r:id="rId31"/>
    <p:sldId id="325" r:id="rId32"/>
    <p:sldId id="33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0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AA9"/>
    <a:srgbClr val="D0E4EF"/>
    <a:srgbClr val="CC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>
      <p:cViewPr varScale="1">
        <p:scale>
          <a:sx n="101" d="100"/>
          <a:sy n="101" d="100"/>
        </p:scale>
        <p:origin x="10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r-Cyrl-CS" smtClean="0"/>
              <a:t>ОРТОТИКА И ПРОТЕТИКА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2B5A4-07B1-4402-81EC-DB8F5E14F02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B604C-5187-40F3-BA76-13E7CE9AC5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37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r-Cyrl-CS" smtClean="0"/>
              <a:t>ОРТОТИКА И ПРОТЕТИКА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4426A-AA48-4390-BA26-57C576604DF0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F60E1-96F2-4471-9FEA-479129D03D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682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186A8A-B538-4E88-B6FC-A3DC88C81B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9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7DFC-A83F-45B8-ACDC-B675F1096EAC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C9BB-CF2C-4F5C-A58D-F06B8D47BB56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2012-EF1B-42C4-A1BE-8C39D4C02238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09DA-0ACE-4CEF-845C-32A92EB4069E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E6FC-9511-4D1F-B71D-EFB8334EDB95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3FCF-16E0-4058-8EA6-7596529FCE1D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AC88-AA83-45DE-B5F5-0A9F681483A7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1159-B3BC-4E99-B270-CEC22699E6C3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D580-D0EF-469A-B452-1D15BD10F80F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0D15-5FBB-4D30-AD2C-DCB8771707B7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B68C-7B6E-4C95-BA04-B62ED5392785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CD194-F27C-4041-8943-696AAFF59977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8AEBBE-C661-47F7-B233-750F1008350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0"/>
            <a:ext cx="8229600" cy="1470025"/>
          </a:xfrm>
        </p:spPr>
        <p:txBody>
          <a:bodyPr rtlCol="0">
            <a:noAutofit/>
          </a:bodyPr>
          <a:lstStyle/>
          <a:p>
            <a:pPr lvl="0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 </a:t>
            </a:r>
            <a:br>
              <a:rPr lang="en-US" sz="3200" dirty="0" smtClean="0"/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" y="1066800"/>
            <a:ext cx="9143998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CS" sz="2800" b="1" dirty="0" smtClean="0"/>
              <a:t>НАСТАВНИ</a:t>
            </a:r>
            <a:r>
              <a:rPr lang="en-US" sz="2800" b="1" dirty="0" smtClean="0"/>
              <a:t> </a:t>
            </a:r>
            <a:r>
              <a:rPr lang="sr-Cyrl-CS" sz="2800" b="1" dirty="0" smtClean="0"/>
              <a:t>ПРЕДМЕТ</a:t>
            </a:r>
            <a:r>
              <a:rPr lang="en-US" sz="2800" b="1" dirty="0" smtClean="0"/>
              <a:t>-</a:t>
            </a:r>
            <a:r>
              <a:rPr lang="sr-Cyrl-CS" sz="2800" b="1" dirty="0" smtClean="0"/>
              <a:t>ПРОТЕТИКА</a:t>
            </a:r>
            <a:r>
              <a:rPr lang="sr-Latn-CS" sz="2800" b="1" dirty="0" smtClean="0"/>
              <a:t> </a:t>
            </a:r>
            <a:r>
              <a:rPr lang="sr-Cyrl-CS" sz="2800" b="1" dirty="0" smtClean="0"/>
              <a:t>И</a:t>
            </a:r>
            <a:r>
              <a:rPr lang="sr-Latn-CS" sz="2800" b="1" dirty="0" smtClean="0"/>
              <a:t> </a:t>
            </a:r>
            <a:r>
              <a:rPr lang="sr-Cyrl-CS" sz="2800" b="1" dirty="0" smtClean="0"/>
              <a:t>ОРТОТИКА</a:t>
            </a:r>
            <a:endParaRPr lang="en-US" sz="2800" b="1" dirty="0"/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285720" y="5357826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4" name="Picture 2" descr="C:\Users\direktor\Desktop\vms cuprija 1 - Copy\1.Kineziologija 2 moja predavanja\sk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4286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381000" y="1828800"/>
            <a:ext cx="8305800" cy="27392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Cyrl-CS" sz="2800" b="1" dirty="0" smtClean="0"/>
              <a:t>Предавање</a:t>
            </a:r>
            <a:r>
              <a:rPr lang="en-US" sz="2800" b="1" dirty="0" smtClean="0"/>
              <a:t> </a:t>
            </a:r>
            <a:r>
              <a:rPr lang="sr-Latn-CS" sz="2800" b="1" dirty="0" smtClean="0"/>
              <a:t>I</a:t>
            </a:r>
            <a:r>
              <a:rPr lang="sr-Latn-RS" sz="2800" b="1" dirty="0" smtClean="0"/>
              <a:t>V</a:t>
            </a:r>
            <a:endParaRPr lang="en-US" sz="2800" b="1" dirty="0" smtClean="0"/>
          </a:p>
          <a:p>
            <a:pPr algn="just"/>
            <a:r>
              <a:rPr lang="sr-Cyrl-CS" sz="2400" dirty="0"/>
              <a:t>Протетика</a:t>
            </a:r>
            <a:r>
              <a:rPr lang="sr-Latn-CS" sz="2400" dirty="0"/>
              <a:t> </a:t>
            </a:r>
            <a:r>
              <a:rPr lang="sr-Cyrl-CS" sz="2400" dirty="0"/>
              <a:t>и</a:t>
            </a:r>
            <a:r>
              <a:rPr lang="sr-Latn-CS" sz="2400" dirty="0"/>
              <a:t> </a:t>
            </a:r>
            <a:r>
              <a:rPr lang="sr-Cyrl-CS" sz="2400" dirty="0"/>
              <a:t>протетисање</a:t>
            </a:r>
            <a:r>
              <a:rPr lang="sr-Latn-CS" sz="2400" dirty="0"/>
              <a:t>, </a:t>
            </a:r>
            <a:r>
              <a:rPr lang="sr-Cyrl-CS" sz="2400" dirty="0"/>
              <a:t>протезе</a:t>
            </a:r>
            <a:r>
              <a:rPr lang="sr-Latn-CS" sz="2400" dirty="0"/>
              <a:t> </a:t>
            </a:r>
            <a:r>
              <a:rPr lang="sr-Cyrl-CS" sz="2400" dirty="0"/>
              <a:t>за</a:t>
            </a:r>
            <a:r>
              <a:rPr lang="sr-Latn-CS" sz="2400" dirty="0"/>
              <a:t> </a:t>
            </a:r>
            <a:r>
              <a:rPr lang="sr-Cyrl-CS" sz="2400" dirty="0"/>
              <a:t>горње</a:t>
            </a:r>
            <a:r>
              <a:rPr lang="sr-Latn-CS" sz="2400" dirty="0"/>
              <a:t> </a:t>
            </a:r>
            <a:r>
              <a:rPr lang="sr-Cyrl-CS" sz="2400" dirty="0"/>
              <a:t>екстремитете</a:t>
            </a:r>
            <a:r>
              <a:rPr lang="sr-Latn-CS" sz="2400" dirty="0"/>
              <a:t>, </a:t>
            </a:r>
            <a:r>
              <a:rPr lang="sr-Cyrl-CS" sz="2400" dirty="0"/>
              <a:t>естетске</a:t>
            </a:r>
            <a:r>
              <a:rPr lang="sr-Latn-CS" sz="2400" dirty="0"/>
              <a:t> </a:t>
            </a:r>
            <a:r>
              <a:rPr lang="sr-Cyrl-CS" sz="2400" dirty="0"/>
              <a:t>и</a:t>
            </a:r>
            <a:r>
              <a:rPr lang="sr-Latn-CS" sz="2400" dirty="0"/>
              <a:t> </a:t>
            </a:r>
            <a:r>
              <a:rPr lang="sr-Cyrl-CS" sz="2400" dirty="0"/>
              <a:t>радне</a:t>
            </a:r>
            <a:r>
              <a:rPr lang="sr-Latn-CS" sz="2400" dirty="0"/>
              <a:t> </a:t>
            </a:r>
            <a:r>
              <a:rPr lang="sr-Cyrl-CS" sz="2400" dirty="0"/>
              <a:t>протезе</a:t>
            </a:r>
            <a:r>
              <a:rPr lang="sr-Latn-CS" sz="2400" dirty="0"/>
              <a:t>, </a:t>
            </a:r>
            <a:r>
              <a:rPr lang="sr-Cyrl-CS" sz="2400" dirty="0"/>
              <a:t>терминални</a:t>
            </a:r>
            <a:r>
              <a:rPr lang="sr-Latn-CS" sz="2400" dirty="0"/>
              <a:t> </a:t>
            </a:r>
            <a:r>
              <a:rPr lang="sr-Cyrl-CS" sz="2400" dirty="0"/>
              <a:t>наставци</a:t>
            </a:r>
            <a:r>
              <a:rPr lang="sr-Latn-CS" sz="2400" dirty="0"/>
              <a:t>, </a:t>
            </a:r>
            <a:r>
              <a:rPr lang="sr-Cyrl-CS" sz="2400" dirty="0"/>
              <a:t>извори</a:t>
            </a:r>
            <a:r>
              <a:rPr lang="sr-Latn-CS" sz="2400" dirty="0"/>
              <a:t> </a:t>
            </a:r>
            <a:r>
              <a:rPr lang="sr-Cyrl-CS" sz="2400" dirty="0"/>
              <a:t>напајања</a:t>
            </a:r>
            <a:r>
              <a:rPr lang="sr-Latn-CS" sz="2400" dirty="0"/>
              <a:t> </a:t>
            </a:r>
            <a:r>
              <a:rPr lang="sr-Cyrl-CS" sz="2400" dirty="0"/>
              <a:t>и</a:t>
            </a:r>
            <a:r>
              <a:rPr lang="sr-Latn-CS" sz="2400" dirty="0"/>
              <a:t> </a:t>
            </a:r>
            <a:r>
              <a:rPr lang="sr-Cyrl-CS" sz="2400" dirty="0"/>
              <a:t>механизам</a:t>
            </a:r>
            <a:r>
              <a:rPr lang="sr-Latn-CS" sz="2400" dirty="0"/>
              <a:t> </a:t>
            </a:r>
            <a:r>
              <a:rPr lang="sr-Cyrl-CS" sz="2400" dirty="0"/>
              <a:t>управљања</a:t>
            </a:r>
            <a:r>
              <a:rPr lang="sr-Latn-CS" sz="2400" dirty="0"/>
              <a:t>, </a:t>
            </a:r>
            <a:r>
              <a:rPr lang="sr-Cyrl-CS" sz="2400" dirty="0"/>
              <a:t>врсте</a:t>
            </a:r>
            <a:r>
              <a:rPr lang="sr-Latn-CS" sz="2400" dirty="0"/>
              <a:t> </a:t>
            </a:r>
            <a:r>
              <a:rPr lang="sr-Cyrl-CS" sz="2400" dirty="0"/>
              <a:t>протеза</a:t>
            </a:r>
            <a:r>
              <a:rPr lang="sr-Latn-CS" sz="2400" dirty="0"/>
              <a:t> </a:t>
            </a:r>
            <a:r>
              <a:rPr lang="sr-Cyrl-CS" sz="2400" dirty="0"/>
              <a:t>за</a:t>
            </a:r>
            <a:r>
              <a:rPr lang="sr-Latn-CS" sz="2400" dirty="0"/>
              <a:t> </a:t>
            </a:r>
            <a:r>
              <a:rPr lang="sr-Cyrl-CS" sz="2400" dirty="0"/>
              <a:t>руке</a:t>
            </a:r>
            <a:r>
              <a:rPr lang="sr-Latn-CS" sz="2400" dirty="0"/>
              <a:t>, </a:t>
            </a:r>
            <a:r>
              <a:rPr lang="sr-Cyrl-CS" sz="2400" dirty="0"/>
              <a:t>протезе</a:t>
            </a:r>
            <a:r>
              <a:rPr lang="sr-Latn-CS" sz="2400" dirty="0"/>
              <a:t> </a:t>
            </a:r>
            <a:r>
              <a:rPr lang="sr-Cyrl-CS" sz="2400" dirty="0"/>
              <a:t>код</a:t>
            </a:r>
            <a:r>
              <a:rPr lang="sr-Latn-CS" sz="2400" dirty="0"/>
              <a:t> </a:t>
            </a:r>
            <a:r>
              <a:rPr lang="sr-Cyrl-CS" sz="2400" dirty="0"/>
              <a:t>дезартикулације</a:t>
            </a:r>
            <a:r>
              <a:rPr lang="sr-Latn-CS" sz="2400" dirty="0"/>
              <a:t> </a:t>
            </a:r>
            <a:r>
              <a:rPr lang="sr-Cyrl-CS" sz="2400" dirty="0"/>
              <a:t>рамена</a:t>
            </a:r>
            <a:r>
              <a:rPr lang="sr-Latn-CS" sz="2400" dirty="0"/>
              <a:t>, </a:t>
            </a:r>
            <a:r>
              <a:rPr lang="sr-Cyrl-CS" sz="2400" dirty="0"/>
              <a:t>надлактне</a:t>
            </a:r>
            <a:r>
              <a:rPr lang="sr-Latn-CS" sz="2400" dirty="0"/>
              <a:t> </a:t>
            </a:r>
            <a:r>
              <a:rPr lang="sr-Cyrl-CS" sz="2400" dirty="0"/>
              <a:t>протезе</a:t>
            </a:r>
            <a:r>
              <a:rPr lang="sr-Latn-CS" sz="2400" dirty="0"/>
              <a:t>, </a:t>
            </a:r>
            <a:r>
              <a:rPr lang="sr-Cyrl-CS" sz="2400" dirty="0"/>
              <a:t>лакатне</a:t>
            </a:r>
            <a:r>
              <a:rPr lang="sr-Latn-CS" sz="2400" dirty="0"/>
              <a:t> </a:t>
            </a:r>
            <a:r>
              <a:rPr lang="sr-Cyrl-CS" sz="2400" dirty="0"/>
              <a:t>и</a:t>
            </a:r>
            <a:r>
              <a:rPr lang="sr-Latn-CS" sz="2400" dirty="0"/>
              <a:t> </a:t>
            </a:r>
            <a:r>
              <a:rPr lang="sr-Cyrl-CS" sz="2400" dirty="0"/>
              <a:t>подлакатне</a:t>
            </a:r>
            <a:r>
              <a:rPr lang="sr-Latn-CS" sz="2400" dirty="0"/>
              <a:t> </a:t>
            </a:r>
            <a:r>
              <a:rPr lang="sr-Cyrl-CS" sz="2400" dirty="0"/>
              <a:t>протезе</a:t>
            </a:r>
            <a:r>
              <a:rPr lang="sr-Latn-CS" sz="2400" dirty="0"/>
              <a:t>, </a:t>
            </a:r>
            <a:r>
              <a:rPr lang="sr-Cyrl-CS" sz="2400" dirty="0"/>
              <a:t>протезе</a:t>
            </a:r>
            <a:r>
              <a:rPr lang="sr-Latn-CS" sz="2400" dirty="0"/>
              <a:t> </a:t>
            </a:r>
            <a:r>
              <a:rPr lang="sr-Cyrl-CS" sz="2400" dirty="0"/>
              <a:t>за</a:t>
            </a:r>
            <a:r>
              <a:rPr lang="sr-Latn-CS" sz="2400" dirty="0"/>
              <a:t> </a:t>
            </a:r>
            <a:r>
              <a:rPr lang="sr-Cyrl-CS" sz="2400" dirty="0"/>
              <a:t>прсте</a:t>
            </a:r>
            <a:r>
              <a:rPr lang="sr-Latn-CS" sz="2400" dirty="0"/>
              <a:t>, </a:t>
            </a:r>
            <a:r>
              <a:rPr lang="sr-Cyrl-CS" sz="2400" dirty="0"/>
              <a:t>посебне</a:t>
            </a:r>
            <a:r>
              <a:rPr lang="sr-Latn-CS" sz="2400" dirty="0"/>
              <a:t> </a:t>
            </a:r>
            <a:r>
              <a:rPr lang="sr-Cyrl-CS" sz="2400" dirty="0"/>
              <a:t>врсте</a:t>
            </a:r>
            <a:r>
              <a:rPr lang="sr-Latn-CS" sz="2400" dirty="0"/>
              <a:t> </a:t>
            </a:r>
            <a:r>
              <a:rPr lang="sr-Cyrl-CS" sz="2400" dirty="0"/>
              <a:t>протеза.</a:t>
            </a:r>
            <a:endParaRPr lang="en-US" sz="2400" dirty="0"/>
          </a:p>
        </p:txBody>
      </p:sp>
      <p:pic>
        <p:nvPicPr>
          <p:cNvPr id="8" name="Picture 7" descr="800px_COLOURBOX34535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4720090"/>
            <a:ext cx="3352800" cy="15241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2057400" y="63963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i="1" dirty="0" smtClean="0">
                <a:solidFill>
                  <a:srgbClr val="002060"/>
                </a:solidFill>
              </a:rPr>
              <a:t>проф.др Милорад Јеркан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486400" cy="5791200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spc="600" dirty="0" smtClean="0">
                <a:solidFill>
                  <a:srgbClr val="FF0000"/>
                </a:solidFill>
              </a:rPr>
              <a:t>Хватаљке</a:t>
            </a:r>
            <a:r>
              <a:rPr lang="sr-Latn-RS" b="1" spc="6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endParaRPr lang="sr-Latn-RS" b="1" spc="600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Хватаљке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направљене</a:t>
            </a:r>
            <a:r>
              <a:rPr lang="sr-Latn-RS" b="1" dirty="0" smtClean="0"/>
              <a:t> </a:t>
            </a:r>
            <a:r>
              <a:rPr lang="sr-Cyrl-RS" b="1" dirty="0" smtClean="0"/>
              <a:t>тако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треба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омогуће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рецимо</a:t>
            </a:r>
            <a:r>
              <a:rPr lang="sr-Latn-RS" b="1" dirty="0" smtClean="0"/>
              <a:t> </a:t>
            </a:r>
            <a:r>
              <a:rPr lang="sr-Cyrl-RS" b="1" dirty="0" smtClean="0"/>
              <a:t>писања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неке</a:t>
            </a:r>
            <a:r>
              <a:rPr lang="sr-Latn-RS" b="1" dirty="0" smtClean="0"/>
              <a:t> </a:t>
            </a:r>
            <a:r>
              <a:rPr lang="sr-Cyrl-RS" b="1" dirty="0" smtClean="0"/>
              <a:t>друге</a:t>
            </a:r>
            <a:r>
              <a:rPr lang="sr-Latn-RS" b="1" dirty="0" smtClean="0"/>
              <a:t> </a:t>
            </a:r>
            <a:r>
              <a:rPr lang="sr-Cyrl-RS" b="1" dirty="0" smtClean="0"/>
              <a:t>радне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Без</a:t>
            </a:r>
            <a:r>
              <a:rPr lang="sr-Latn-RS" dirty="0" smtClean="0"/>
              <a:t> </a:t>
            </a:r>
            <a:r>
              <a:rPr lang="sr-Cyrl-RS" dirty="0" smtClean="0"/>
              <a:t>обзира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њено</a:t>
            </a:r>
            <a:r>
              <a:rPr lang="sr-Latn-RS" dirty="0" smtClean="0"/>
              <a:t> </a:t>
            </a:r>
            <a:r>
              <a:rPr lang="sr-Cyrl-RS" dirty="0" smtClean="0"/>
              <a:t>одлично</a:t>
            </a:r>
            <a:r>
              <a:rPr lang="sr-Latn-RS" dirty="0" smtClean="0"/>
              <a:t> </a:t>
            </a:r>
            <a:r>
              <a:rPr lang="sr-Cyrl-RS" dirty="0" smtClean="0"/>
              <a:t>функционисање</a:t>
            </a:r>
            <a:r>
              <a:rPr lang="sr-Latn-RS" dirty="0" smtClean="0"/>
              <a:t>, </a:t>
            </a:r>
            <a:r>
              <a:rPr lang="sr-Cyrl-RS" dirty="0" smtClean="0"/>
              <a:t>пацијенти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пре</a:t>
            </a:r>
            <a:r>
              <a:rPr lang="sr-Latn-RS" dirty="0" smtClean="0"/>
              <a:t> </a:t>
            </a:r>
            <a:r>
              <a:rPr lang="sr-Cyrl-RS" dirty="0" smtClean="0"/>
              <a:t>одлучују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протетичку</a:t>
            </a:r>
            <a:r>
              <a:rPr lang="sr-Latn-RS" dirty="0" smtClean="0"/>
              <a:t> </a:t>
            </a:r>
            <a:r>
              <a:rPr lang="sr-Cyrl-RS" dirty="0" smtClean="0"/>
              <a:t>шаку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протезу</a:t>
            </a:r>
            <a:r>
              <a:rPr lang="sr-Latn-RS" dirty="0" smtClean="0"/>
              <a:t>,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им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психолошком</a:t>
            </a:r>
            <a:r>
              <a:rPr lang="sr-Latn-RS" dirty="0" smtClean="0"/>
              <a:t> </a:t>
            </a:r>
            <a:r>
              <a:rPr lang="sr-Cyrl-RS" dirty="0" smtClean="0"/>
              <a:t>погледу</a:t>
            </a:r>
            <a:r>
              <a:rPr lang="sr-Latn-RS" dirty="0" smtClean="0"/>
              <a:t> </a:t>
            </a:r>
            <a:r>
              <a:rPr lang="sr-Cyrl-RS" dirty="0" smtClean="0"/>
              <a:t>више</a:t>
            </a:r>
            <a:r>
              <a:rPr lang="sr-Latn-RS" dirty="0" smtClean="0"/>
              <a:t> </a:t>
            </a:r>
            <a:r>
              <a:rPr lang="sr-Cyrl-RS" dirty="0" smtClean="0"/>
              <a:t>годи</a:t>
            </a:r>
            <a:r>
              <a:rPr lang="sr-Latn-RS" dirty="0" smtClean="0"/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endParaRPr lang="sr-Latn-RS" dirty="0"/>
          </a:p>
          <a:p>
            <a:pPr marL="0" indent="0" algn="ctr">
              <a:spcBef>
                <a:spcPts val="0"/>
              </a:spcBef>
              <a:buNone/>
            </a:pPr>
            <a:r>
              <a:rPr lang="sr-Cyrl-RS" b="1" spc="600" dirty="0" smtClean="0">
                <a:solidFill>
                  <a:srgbClr val="FF0000"/>
                </a:solidFill>
              </a:rPr>
              <a:t>Манипулатори</a:t>
            </a:r>
            <a:endParaRPr lang="sr-Latn-RS" b="1" spc="600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sr-Latn-RS" b="1" spc="600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Манипулатори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наставци</a:t>
            </a:r>
            <a:r>
              <a:rPr lang="sr-Latn-RS" b="1" dirty="0" smtClean="0"/>
              <a:t> </a:t>
            </a:r>
            <a:r>
              <a:rPr lang="sr-Cyrl-RS" b="1" dirty="0" smtClean="0"/>
              <a:t>без</a:t>
            </a:r>
            <a:r>
              <a:rPr lang="sr-Latn-RS" b="1" dirty="0" smtClean="0"/>
              <a:t> </a:t>
            </a:r>
            <a:r>
              <a:rPr lang="sr-Cyrl-RS" b="1" dirty="0" smtClean="0"/>
              <a:t>хватајућих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функција</a:t>
            </a:r>
            <a:r>
              <a:rPr lang="sr-Latn-RS" b="1" dirty="0" smtClean="0"/>
              <a:t>, </a:t>
            </a:r>
            <a:r>
              <a:rPr lang="sr-Cyrl-RS" b="1" dirty="0" smtClean="0"/>
              <a:t>али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могућношћу</a:t>
            </a:r>
            <a:r>
              <a:rPr lang="sr-Latn-RS" b="1" dirty="0" smtClean="0"/>
              <a:t> </a:t>
            </a:r>
            <a:r>
              <a:rPr lang="sr-Cyrl-RS" b="1" dirty="0" smtClean="0"/>
              <a:t>гурања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вучења</a:t>
            </a:r>
            <a:r>
              <a:rPr lang="sr-Latn-RS" b="1" dirty="0" smtClean="0"/>
              <a:t> </a:t>
            </a:r>
            <a:r>
              <a:rPr lang="sr-Cyrl-RS" b="1" dirty="0" smtClean="0"/>
              <a:t>предмета</a:t>
            </a:r>
            <a:r>
              <a:rPr lang="sr-Latn-RS" b="1" dirty="0" smtClean="0"/>
              <a:t>,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пацијенту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.</a:t>
            </a:r>
            <a:endParaRPr lang="sr-Latn-RS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Они</a:t>
            </a:r>
            <a:r>
              <a:rPr lang="sr-Latn-RS" dirty="0" smtClean="0"/>
              <a:t> </a:t>
            </a:r>
            <a:r>
              <a:rPr lang="sr-Cyrl-RS" dirty="0" smtClean="0"/>
              <a:t>могу</a:t>
            </a:r>
            <a:r>
              <a:rPr lang="sr-Latn-RS" dirty="0" smtClean="0"/>
              <a:t> </a:t>
            </a:r>
            <a:r>
              <a:rPr lang="sr-Cyrl-RS" dirty="0" smtClean="0"/>
              <a:t>бити</a:t>
            </a:r>
            <a:r>
              <a:rPr lang="sr-Latn-RS" dirty="0" smtClean="0"/>
              <a:t> </a:t>
            </a:r>
            <a:r>
              <a:rPr lang="sr-Cyrl-RS" dirty="0" smtClean="0"/>
              <a:t>направљени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дрвета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метала</a:t>
            </a:r>
            <a:r>
              <a:rPr lang="sr-Latn-RS" dirty="0" smtClean="0"/>
              <a:t>,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могућност</a:t>
            </a:r>
            <a:r>
              <a:rPr lang="sr-Latn-RS" dirty="0" smtClean="0"/>
              <a:t> </a:t>
            </a:r>
            <a:r>
              <a:rPr lang="sr-Cyrl-RS" dirty="0" smtClean="0"/>
              <a:t>додатака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других</a:t>
            </a:r>
            <a:r>
              <a:rPr lang="sr-Latn-RS" dirty="0" smtClean="0"/>
              <a:t> </a:t>
            </a:r>
            <a:r>
              <a:rPr lang="sr-Cyrl-RS" dirty="0" smtClean="0"/>
              <a:t>делова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импровизовање</a:t>
            </a:r>
            <a:r>
              <a:rPr lang="sr-Latn-RS" dirty="0" smtClean="0"/>
              <a:t> </a:t>
            </a:r>
            <a:r>
              <a:rPr lang="sr-Cyrl-RS" dirty="0" smtClean="0"/>
              <a:t>хватајуће</a:t>
            </a:r>
            <a:r>
              <a:rPr lang="sr-Latn-RS" dirty="0" smtClean="0"/>
              <a:t> </a:t>
            </a:r>
            <a:r>
              <a:rPr lang="sr-Cyrl-RS" dirty="0" smtClean="0"/>
              <a:t>функције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981200"/>
            <a:ext cx="278892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sr-Cyrl-RS" sz="4000" b="1" dirty="0" smtClean="0"/>
              <a:t>Извори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напајања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334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ОВИ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ИЗВОРИ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ИМАЈУ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ФУНКЦИЈУ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ПОКРЕТАЊУ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ФУНКЦИОНИСАЊУ</a:t>
            </a:r>
            <a:r>
              <a:rPr lang="sr-Latn-RS" b="1" dirty="0" smtClean="0">
                <a:solidFill>
                  <a:srgbClr val="FF0000"/>
                </a:solidFill>
              </a:rPr>
              <a:t>  </a:t>
            </a: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Cyrl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Они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унутрашњи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спољашњи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хибридни</a:t>
            </a:r>
            <a:r>
              <a:rPr lang="sr-Latn-RS" b="1" dirty="0" smtClean="0"/>
              <a:t>.</a:t>
            </a:r>
            <a:endParaRPr lang="sr-Cyrl-RS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B050"/>
                </a:solidFill>
              </a:rPr>
              <a:t>Уннутрашњи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енергетски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извори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dirty="0" smtClean="0"/>
              <a:t>чини</a:t>
            </a:r>
            <a:r>
              <a:rPr lang="sr-Latn-RS" dirty="0" smtClean="0"/>
              <a:t> </a:t>
            </a:r>
            <a:r>
              <a:rPr lang="sr-Cyrl-RS" dirty="0" smtClean="0"/>
              <a:t>механичка</a:t>
            </a:r>
            <a:r>
              <a:rPr lang="sr-Latn-RS" dirty="0" smtClean="0"/>
              <a:t> </a:t>
            </a:r>
            <a:r>
              <a:rPr lang="sr-Cyrl-RS" dirty="0" smtClean="0"/>
              <a:t>енергија</a:t>
            </a:r>
            <a:r>
              <a:rPr lang="sr-Latn-RS" dirty="0" smtClean="0"/>
              <a:t> </a:t>
            </a:r>
            <a:r>
              <a:rPr lang="sr-Cyrl-RS" dirty="0" smtClean="0"/>
              <a:t>преосталих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контрахују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70C0"/>
                </a:solidFill>
              </a:rPr>
              <a:t>Спољашњи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извори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напајања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dirty="0" smtClean="0"/>
              <a:t>представљају</a:t>
            </a:r>
            <a:r>
              <a:rPr lang="sr-Latn-RS" dirty="0" smtClean="0"/>
              <a:t> </a:t>
            </a:r>
            <a:r>
              <a:rPr lang="sr-Cyrl-RS" dirty="0" smtClean="0"/>
              <a:t>енергију</a:t>
            </a:r>
            <a:r>
              <a:rPr lang="sr-Latn-RS" dirty="0" smtClean="0"/>
              <a:t> </a:t>
            </a:r>
            <a:r>
              <a:rPr lang="sr-Cyrl-RS" dirty="0" smtClean="0"/>
              <a:t>добијену</a:t>
            </a:r>
            <a:r>
              <a:rPr lang="sr-Latn-RS" dirty="0" smtClean="0"/>
              <a:t> </a:t>
            </a:r>
            <a:r>
              <a:rPr lang="sr-Cyrl-RS" dirty="0" smtClean="0"/>
              <a:t>из</a:t>
            </a:r>
            <a:r>
              <a:rPr lang="sr-Latn-RS" dirty="0" smtClean="0"/>
              <a:t> </a:t>
            </a:r>
            <a:r>
              <a:rPr lang="sr-Cyrl-RS" dirty="0" smtClean="0"/>
              <a:t>спољашњих</a:t>
            </a:r>
            <a:r>
              <a:rPr lang="sr-Latn-RS" dirty="0" smtClean="0"/>
              <a:t> </a:t>
            </a:r>
            <a:r>
              <a:rPr lang="sr-Cyrl-RS" dirty="0" smtClean="0"/>
              <a:t>извора</a:t>
            </a:r>
            <a:r>
              <a:rPr lang="sr-Latn-RS" dirty="0" smtClean="0"/>
              <a:t> </a:t>
            </a:r>
            <a:r>
              <a:rPr lang="sr-Cyrl-RS" dirty="0" smtClean="0"/>
              <a:t>вештачким</a:t>
            </a:r>
            <a:r>
              <a:rPr lang="sr-Latn-RS" dirty="0" smtClean="0"/>
              <a:t> </a:t>
            </a:r>
            <a:r>
              <a:rPr lang="sr-Cyrl-RS" dirty="0" smtClean="0"/>
              <a:t>путем</a:t>
            </a:r>
            <a:r>
              <a:rPr lang="sr-Latn-RS" dirty="0" smtClean="0"/>
              <a:t> (</a:t>
            </a:r>
            <a:r>
              <a:rPr lang="sr-Cyrl-RS" dirty="0" smtClean="0"/>
              <a:t>електрична</a:t>
            </a:r>
            <a:r>
              <a:rPr lang="sr-Latn-RS" dirty="0" smtClean="0"/>
              <a:t> </a:t>
            </a:r>
            <a:r>
              <a:rPr lang="sr-Cyrl-RS" dirty="0" smtClean="0"/>
              <a:t>енергија</a:t>
            </a:r>
            <a:r>
              <a:rPr lang="sr-Latn-RS" dirty="0" smtClean="0"/>
              <a:t>, </a:t>
            </a:r>
            <a:r>
              <a:rPr lang="sr-Cyrl-RS" dirty="0" smtClean="0"/>
              <a:t>хидраулика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компримовани</a:t>
            </a:r>
            <a:r>
              <a:rPr lang="sr-Latn-RS" dirty="0" smtClean="0"/>
              <a:t> </a:t>
            </a:r>
            <a:r>
              <a:rPr lang="sr-Cyrl-RS" dirty="0" smtClean="0"/>
              <a:t>гасови</a:t>
            </a:r>
            <a:r>
              <a:rPr lang="sr-Latn-RS" dirty="0" smtClean="0"/>
              <a:t>).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изворима</a:t>
            </a:r>
            <a:r>
              <a:rPr lang="sr-Latn-RS" dirty="0" smtClean="0"/>
              <a:t> </a:t>
            </a:r>
            <a:r>
              <a:rPr lang="sr-Cyrl-RS" dirty="0" smtClean="0"/>
              <a:t>спољашњег</a:t>
            </a:r>
            <a:r>
              <a:rPr lang="sr-Latn-RS" dirty="0" smtClean="0"/>
              <a:t> </a:t>
            </a:r>
            <a:r>
              <a:rPr lang="sr-Cyrl-RS" dirty="0" smtClean="0"/>
              <a:t>напајања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деле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: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Гасне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пнеуматске</a:t>
            </a:r>
            <a:endParaRPr lang="sr-Latn-RS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Електричне</a:t>
            </a:r>
            <a:r>
              <a:rPr lang="sr-Latn-RS" dirty="0" smtClean="0"/>
              <a:t>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Електрохидрауличне</a:t>
            </a: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7030A0"/>
                </a:solidFill>
              </a:rPr>
              <a:t>Хибридни извори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састоје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претходна</a:t>
            </a:r>
            <a:r>
              <a:rPr lang="sr-Latn-RS" b="1" dirty="0" smtClean="0"/>
              <a:t> </a:t>
            </a:r>
            <a:r>
              <a:rPr lang="sr-Cyrl-RS" b="1" dirty="0" smtClean="0"/>
              <a:t>два</a:t>
            </a:r>
            <a:r>
              <a:rPr lang="sr-Latn-RS" b="1" dirty="0" smtClean="0"/>
              <a:t> </a:t>
            </a:r>
            <a:r>
              <a:rPr lang="sr-Cyrl-RS" dirty="0" smtClean="0"/>
              <a:t>извора</a:t>
            </a:r>
            <a:r>
              <a:rPr lang="sr-Latn-RS" dirty="0" smtClean="0"/>
              <a:t> </a:t>
            </a:r>
            <a:r>
              <a:rPr lang="sr-Cyrl-RS" dirty="0" smtClean="0"/>
              <a:t>спољашњег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унутрашњег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узајамним</a:t>
            </a:r>
            <a:r>
              <a:rPr lang="sr-Latn-RS" dirty="0" smtClean="0"/>
              <a:t> </a:t>
            </a:r>
            <a:r>
              <a:rPr lang="sr-Cyrl-RS" dirty="0" smtClean="0"/>
              <a:t>дејством</a:t>
            </a:r>
            <a:r>
              <a:rPr lang="sr-Latn-RS" dirty="0" smtClean="0"/>
              <a:t> </a:t>
            </a:r>
            <a:r>
              <a:rPr lang="sr-Cyrl-RS" dirty="0" smtClean="0"/>
              <a:t>омогућавају</a:t>
            </a:r>
            <a:r>
              <a:rPr lang="sr-Latn-RS" dirty="0" smtClean="0"/>
              <a:t> </a:t>
            </a:r>
            <a:r>
              <a:rPr lang="sr-Cyrl-RS" dirty="0" smtClean="0"/>
              <a:t>функционисање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1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sr-Cyrl-RS" sz="2400" b="1" dirty="0" smtClean="0"/>
              <a:t>МЕХАНИЗАМ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УПРАВЉАЊА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КОД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МЕХАНИЧКИХ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ПРОТЕЗА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ГОРЊИХ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ЕКСТРЕМИТЕТА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648200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7030A0"/>
                </a:solidFill>
              </a:rPr>
              <a:t>Овај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механизам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састоји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у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примени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модификоване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аксиларно</a:t>
            </a:r>
            <a:r>
              <a:rPr lang="sr-Latn-RS" b="1" dirty="0" smtClean="0">
                <a:solidFill>
                  <a:srgbClr val="7030A0"/>
                </a:solidFill>
              </a:rPr>
              <a:t>-</a:t>
            </a:r>
            <a:r>
              <a:rPr lang="sr-Cyrl-RS" b="1" dirty="0" smtClean="0">
                <a:solidFill>
                  <a:srgbClr val="7030A0"/>
                </a:solidFill>
              </a:rPr>
              <a:t>делтоидне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петље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при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чему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користи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систем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точкића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стандардни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Бовденов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кабл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помоћу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којих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наступа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наизменично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управљање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положајем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подлакатног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сегмента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и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радом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терминалног</a:t>
            </a:r>
            <a:r>
              <a:rPr lang="sr-Latn-RS" b="1" dirty="0" smtClean="0">
                <a:solidFill>
                  <a:srgbClr val="7030A0"/>
                </a:solidFill>
              </a:rPr>
              <a:t> </a:t>
            </a:r>
            <a:r>
              <a:rPr lang="sr-Cyrl-RS" b="1" dirty="0" smtClean="0">
                <a:solidFill>
                  <a:srgbClr val="7030A0"/>
                </a:solidFill>
              </a:rPr>
              <a:t>наставка</a:t>
            </a:r>
            <a:r>
              <a:rPr lang="sr-Latn-RS" b="1" dirty="0" smtClean="0">
                <a:solidFill>
                  <a:srgbClr val="7030A0"/>
                </a:solidFill>
              </a:rPr>
              <a:t>.</a:t>
            </a:r>
            <a:endParaRPr lang="sr-Cyrl-RS" b="1" dirty="0" smtClean="0">
              <a:solidFill>
                <a:srgbClr val="7030A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>
              <a:solidFill>
                <a:srgbClr val="7030A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Кочећи</a:t>
            </a:r>
            <a:r>
              <a:rPr lang="sr-Latn-RS" dirty="0" smtClean="0"/>
              <a:t> </a:t>
            </a:r>
            <a:r>
              <a:rPr lang="sr-Cyrl-RS" dirty="0" smtClean="0"/>
              <a:t>механизам</a:t>
            </a:r>
            <a:r>
              <a:rPr lang="sr-Latn-RS" dirty="0" smtClean="0"/>
              <a:t> </a:t>
            </a:r>
            <a:r>
              <a:rPr lang="sr-Cyrl-RS" dirty="0" smtClean="0"/>
              <a:t>лакта</a:t>
            </a:r>
            <a:r>
              <a:rPr lang="sr-Latn-RS" dirty="0" smtClean="0"/>
              <a:t> </a:t>
            </a:r>
            <a:r>
              <a:rPr lang="sr-Cyrl-RS" dirty="0" smtClean="0"/>
              <a:t>има</a:t>
            </a:r>
            <a:r>
              <a:rPr lang="sr-Latn-RS" dirty="0" smtClean="0"/>
              <a:t> </a:t>
            </a:r>
            <a:r>
              <a:rPr lang="sr-Cyrl-RS" dirty="0" smtClean="0"/>
              <a:t>улогу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одржавању</a:t>
            </a:r>
            <a:r>
              <a:rPr lang="sr-Latn-RS" dirty="0" smtClean="0"/>
              <a:t> </a:t>
            </a:r>
            <a:r>
              <a:rPr lang="sr-Cyrl-RS" dirty="0" smtClean="0"/>
              <a:t>лакта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стабилном</a:t>
            </a:r>
            <a:r>
              <a:rPr lang="sr-Latn-RS" dirty="0" smtClean="0"/>
              <a:t> </a:t>
            </a:r>
            <a:r>
              <a:rPr lang="sr-Cyrl-RS" dirty="0" smtClean="0"/>
              <a:t>положају</a:t>
            </a:r>
            <a:r>
              <a:rPr lang="sr-Latn-RS" dirty="0" smtClean="0"/>
              <a:t> </a:t>
            </a:r>
            <a:r>
              <a:rPr lang="sr-Cyrl-RS" dirty="0" smtClean="0"/>
              <a:t>помоћу</a:t>
            </a:r>
            <a:r>
              <a:rPr lang="sr-Latn-RS" dirty="0" smtClean="0"/>
              <a:t> </a:t>
            </a:r>
            <a:r>
              <a:rPr lang="sr-Cyrl-RS" dirty="0" smtClean="0"/>
              <a:t>посебног</a:t>
            </a:r>
            <a:r>
              <a:rPr lang="sr-Latn-RS" dirty="0" smtClean="0"/>
              <a:t> </a:t>
            </a:r>
            <a:r>
              <a:rPr lang="sr-Cyrl-RS" dirty="0" smtClean="0"/>
              <a:t>кабла</a:t>
            </a:r>
            <a:r>
              <a:rPr lang="sr-Latn-RS" dirty="0" smtClean="0"/>
              <a:t> </a:t>
            </a:r>
            <a:r>
              <a:rPr lang="sr-Cyrl-RS" dirty="0" smtClean="0"/>
              <a:t>везаног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пацијентов</a:t>
            </a:r>
            <a:r>
              <a:rPr lang="sr-Latn-RS" dirty="0" smtClean="0"/>
              <a:t> </a:t>
            </a:r>
            <a:r>
              <a:rPr lang="sr-Cyrl-RS" dirty="0" smtClean="0"/>
              <a:t>појас</a:t>
            </a:r>
            <a:r>
              <a:rPr lang="sr-Latn-RS" dirty="0" smtClean="0"/>
              <a:t>.</a:t>
            </a:r>
            <a:endParaRPr lang="sr-Cyrl-RS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Оба</a:t>
            </a:r>
            <a:r>
              <a:rPr lang="sr-Latn-RS" b="1" dirty="0" smtClean="0"/>
              <a:t> </a:t>
            </a:r>
            <a:r>
              <a:rPr lang="sr-Cyrl-RS" b="1" dirty="0" smtClean="0"/>
              <a:t>контролна</a:t>
            </a:r>
            <a:r>
              <a:rPr lang="sr-Latn-RS" b="1" dirty="0" smtClean="0"/>
              <a:t> </a:t>
            </a:r>
            <a:r>
              <a:rPr lang="sr-Cyrl-RS" b="1" dirty="0" smtClean="0"/>
              <a:t>система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функционишу</a:t>
            </a:r>
            <a:r>
              <a:rPr lang="sr-Latn-RS" b="1" dirty="0" smtClean="0"/>
              <a:t> </a:t>
            </a:r>
            <a:r>
              <a:rPr lang="sr-Cyrl-RS" b="1" dirty="0" smtClean="0"/>
              <a:t>одвојено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стварајући</a:t>
            </a:r>
            <a:r>
              <a:rPr lang="sr-Latn-RS" b="1" dirty="0" smtClean="0"/>
              <a:t> </a:t>
            </a:r>
            <a:r>
              <a:rPr lang="sr-Cyrl-RS" b="1" dirty="0" smtClean="0"/>
              <a:t>забуну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систему</a:t>
            </a:r>
            <a:r>
              <a:rPr lang="sr-Latn-RS" b="1" dirty="0" smtClean="0"/>
              <a:t> </a:t>
            </a:r>
            <a:r>
              <a:rPr lang="sr-Cyrl-RS" b="1" dirty="0" smtClean="0"/>
              <a:t>управљања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867400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Управљање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протезом</a:t>
            </a:r>
            <a:r>
              <a:rPr lang="sr-Latn-RS" b="1" dirty="0" smtClean="0"/>
              <a:t> </a:t>
            </a:r>
            <a:r>
              <a:rPr lang="sr-Cyrl-RS" b="1" dirty="0" smtClean="0"/>
              <a:t>одвија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секвенцама</a:t>
            </a:r>
            <a:r>
              <a:rPr lang="sr-Latn-RS" b="1" dirty="0" smtClean="0"/>
              <a:t>:</a:t>
            </a:r>
            <a:endParaRPr lang="sr-Cyrl-RS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Скапуларном</a:t>
            </a:r>
            <a:r>
              <a:rPr lang="sr-Latn-RS" dirty="0" smtClean="0"/>
              <a:t> </a:t>
            </a:r>
            <a:r>
              <a:rPr lang="sr-Cyrl-RS" dirty="0" smtClean="0"/>
              <a:t>абдукцијом</a:t>
            </a:r>
            <a:r>
              <a:rPr lang="sr-Latn-RS" dirty="0" smtClean="0"/>
              <a:t> </a:t>
            </a:r>
            <a:r>
              <a:rPr lang="sr-Cyrl-RS" dirty="0" smtClean="0"/>
              <a:t>доминантне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развијеном</a:t>
            </a:r>
            <a:r>
              <a:rPr lang="sr-Latn-RS" dirty="0" smtClean="0"/>
              <a:t> </a:t>
            </a:r>
            <a:r>
              <a:rPr lang="sr-Cyrl-RS" dirty="0" smtClean="0"/>
              <a:t>путем</a:t>
            </a:r>
            <a:r>
              <a:rPr lang="sr-Latn-RS" dirty="0" smtClean="0"/>
              <a:t> </a:t>
            </a:r>
            <a:r>
              <a:rPr lang="sr-Cyrl-RS" dirty="0" smtClean="0"/>
              <a:t>доброг</a:t>
            </a:r>
            <a:r>
              <a:rPr lang="sr-Latn-RS" dirty="0" smtClean="0"/>
              <a:t> </a:t>
            </a:r>
            <a:r>
              <a:rPr lang="sr-Cyrl-RS" dirty="0" smtClean="0"/>
              <a:t>рехабилитационог</a:t>
            </a:r>
            <a:r>
              <a:rPr lang="sr-Latn-RS" dirty="0" smtClean="0"/>
              <a:t> </a:t>
            </a:r>
            <a:r>
              <a:rPr lang="sr-Cyrl-RS" dirty="0" smtClean="0"/>
              <a:t>третмана</a:t>
            </a:r>
            <a:r>
              <a:rPr lang="sr-Latn-RS" dirty="0" smtClean="0"/>
              <a:t>  </a:t>
            </a:r>
            <a:r>
              <a:rPr lang="sr-Cyrl-RS" dirty="0" smtClean="0"/>
              <a:t>добија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покретање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подлактице</a:t>
            </a:r>
            <a:endParaRPr lang="sr-Latn-RS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Елевација</a:t>
            </a:r>
            <a:r>
              <a:rPr lang="sr-Latn-RS" dirty="0" smtClean="0"/>
              <a:t> </a:t>
            </a:r>
            <a:r>
              <a:rPr lang="sr-Cyrl-RS" dirty="0" smtClean="0"/>
              <a:t>протетисане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доводи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 </a:t>
            </a:r>
            <a:r>
              <a:rPr lang="sr-Cyrl-RS" dirty="0" smtClean="0"/>
              <a:t>укочења</a:t>
            </a:r>
            <a:r>
              <a:rPr lang="sr-Latn-RS" dirty="0" smtClean="0"/>
              <a:t> </a:t>
            </a:r>
            <a:r>
              <a:rPr lang="sr-Cyrl-RS" dirty="0" smtClean="0"/>
              <a:t>лакта</a:t>
            </a:r>
            <a:r>
              <a:rPr lang="sr-Latn-RS" dirty="0" smtClean="0"/>
              <a:t>,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иде</a:t>
            </a:r>
            <a:r>
              <a:rPr lang="sr-Latn-RS" dirty="0" smtClean="0"/>
              <a:t> </a:t>
            </a:r>
            <a:r>
              <a:rPr lang="sr-Cyrl-RS" dirty="0" smtClean="0"/>
              <a:t>затезање</a:t>
            </a:r>
            <a:r>
              <a:rPr lang="sr-Latn-RS" dirty="0" smtClean="0"/>
              <a:t> </a:t>
            </a:r>
            <a:r>
              <a:rPr lang="sr-Cyrl-RS" dirty="0" smtClean="0"/>
              <a:t>Бовденовог</a:t>
            </a:r>
            <a:r>
              <a:rPr lang="sr-Latn-RS" dirty="0" smtClean="0"/>
              <a:t> </a:t>
            </a:r>
            <a:r>
              <a:rPr lang="sr-Cyrl-RS" dirty="0" smtClean="0"/>
              <a:t>кабла</a:t>
            </a:r>
            <a:endParaRPr lang="sr-Latn-RS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отварања</a:t>
            </a:r>
            <a:r>
              <a:rPr lang="sr-Latn-RS" dirty="0" smtClean="0"/>
              <a:t> </a:t>
            </a:r>
            <a:r>
              <a:rPr lang="sr-Cyrl-RS" dirty="0" smtClean="0"/>
              <a:t>терминалног</a:t>
            </a:r>
            <a:r>
              <a:rPr lang="sr-Latn-RS" dirty="0" smtClean="0"/>
              <a:t> </a:t>
            </a:r>
            <a:r>
              <a:rPr lang="sr-Cyrl-RS" dirty="0" smtClean="0"/>
              <a:t>наставка</a:t>
            </a:r>
            <a:r>
              <a:rPr lang="sr-Latn-RS" dirty="0" smtClean="0"/>
              <a:t> </a:t>
            </a:r>
            <a:r>
              <a:rPr lang="sr-Cyrl-RS" dirty="0" smtClean="0"/>
              <a:t>доводи</a:t>
            </a:r>
            <a:r>
              <a:rPr lang="sr-Latn-RS" dirty="0" smtClean="0"/>
              <a:t> </a:t>
            </a:r>
            <a:r>
              <a:rPr lang="sr-Cyrl-RS" dirty="0" smtClean="0"/>
              <a:t>продужено</a:t>
            </a:r>
            <a:r>
              <a:rPr lang="sr-Latn-RS" dirty="0" smtClean="0"/>
              <a:t> </a:t>
            </a:r>
            <a:r>
              <a:rPr lang="sr-Cyrl-RS" dirty="0" smtClean="0"/>
              <a:t>затезање</a:t>
            </a:r>
            <a:r>
              <a:rPr lang="sr-Latn-RS" dirty="0" smtClean="0"/>
              <a:t> </a:t>
            </a:r>
            <a:r>
              <a:rPr lang="sr-Cyrl-RS" dirty="0" smtClean="0"/>
              <a:t>Бовденовог</a:t>
            </a:r>
            <a:r>
              <a:rPr lang="sr-Latn-RS" dirty="0" smtClean="0"/>
              <a:t>  </a:t>
            </a:r>
            <a:r>
              <a:rPr lang="sr-Cyrl-RS" dirty="0" smtClean="0"/>
              <a:t>кабла</a:t>
            </a:r>
            <a:r>
              <a:rPr lang="sr-Latn-RS" dirty="0" smtClean="0"/>
              <a:t> </a:t>
            </a:r>
            <a:r>
              <a:rPr lang="sr-Cyrl-RS" dirty="0" smtClean="0"/>
              <a:t>чиме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постиже</a:t>
            </a:r>
            <a:r>
              <a:rPr lang="sr-Latn-RS" dirty="0" smtClean="0"/>
              <a:t> </a:t>
            </a:r>
            <a:r>
              <a:rPr lang="sr-Cyrl-RS" dirty="0" smtClean="0"/>
              <a:t>неопходно</a:t>
            </a:r>
            <a:r>
              <a:rPr lang="sr-Latn-RS" dirty="0" smtClean="0"/>
              <a:t> </a:t>
            </a:r>
            <a:r>
              <a:rPr lang="sr-Cyrl-RS" dirty="0" smtClean="0"/>
              <a:t>дистално</a:t>
            </a:r>
            <a:r>
              <a:rPr lang="sr-Latn-RS" dirty="0" smtClean="0"/>
              <a:t> </a:t>
            </a:r>
            <a:r>
              <a:rPr lang="sr-Cyrl-RS" dirty="0" smtClean="0"/>
              <a:t>покретање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Два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основна</a:t>
            </a:r>
            <a:r>
              <a:rPr lang="sr-Latn-RS" b="1" dirty="0" smtClean="0"/>
              <a:t> </a:t>
            </a:r>
            <a:r>
              <a:rPr lang="sr-Cyrl-RS" b="1" dirty="0" smtClean="0"/>
              <a:t>механизма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оквиру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функционисања</a:t>
            </a:r>
            <a:r>
              <a:rPr lang="sr-Latn-RS" b="1" dirty="0" smtClean="0"/>
              <a:t> </a:t>
            </a:r>
            <a:r>
              <a:rPr lang="sr-Cyrl-RS" b="1" dirty="0" smtClean="0"/>
              <a:t>терминалног</a:t>
            </a:r>
            <a:r>
              <a:rPr lang="sr-Latn-RS" b="1" dirty="0" smtClean="0"/>
              <a:t> </a:t>
            </a:r>
            <a:r>
              <a:rPr lang="sr-Cyrl-RS" b="1" dirty="0" smtClean="0"/>
              <a:t>наставка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:</a:t>
            </a:r>
            <a:endParaRPr lang="sr-Cyrl-RS" b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>
                <a:solidFill>
                  <a:srgbClr val="FF0000"/>
                </a:solidFill>
              </a:rPr>
              <a:t>Вољно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отварајући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механизам</a:t>
            </a:r>
            <a:r>
              <a:rPr lang="sr-Latn-RS" dirty="0" smtClean="0"/>
              <a:t> –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њега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терминални</a:t>
            </a:r>
            <a:r>
              <a:rPr lang="sr-Latn-RS" dirty="0" smtClean="0"/>
              <a:t> </a:t>
            </a:r>
            <a:r>
              <a:rPr lang="sr-Cyrl-RS" dirty="0" smtClean="0"/>
              <a:t>завршетак</a:t>
            </a:r>
            <a:r>
              <a:rPr lang="sr-Latn-RS" dirty="0" smtClean="0"/>
              <a:t> </a:t>
            </a:r>
            <a:r>
              <a:rPr lang="sr-Cyrl-RS" dirty="0" smtClean="0"/>
              <a:t>затворен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мировања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релаксације</a:t>
            </a:r>
            <a:endParaRPr lang="sr-Latn-RS" dirty="0" smtClean="0"/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>
                <a:solidFill>
                  <a:srgbClr val="FF0000"/>
                </a:solidFill>
              </a:rPr>
              <a:t>Вољно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затварајући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механизам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Latn-RS" dirty="0" smtClean="0"/>
              <a:t>–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њега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терминални</a:t>
            </a:r>
            <a:r>
              <a:rPr lang="sr-Latn-RS" dirty="0" smtClean="0"/>
              <a:t> </a:t>
            </a:r>
            <a:r>
              <a:rPr lang="sr-Cyrl-RS" dirty="0" smtClean="0"/>
              <a:t>механизам</a:t>
            </a:r>
            <a:r>
              <a:rPr lang="sr-Latn-RS" dirty="0" smtClean="0"/>
              <a:t> </a:t>
            </a:r>
            <a:r>
              <a:rPr lang="sr-Cyrl-RS" dirty="0" smtClean="0"/>
              <a:t>отворен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време</a:t>
            </a:r>
            <a:r>
              <a:rPr lang="sr-Latn-RS" dirty="0" smtClean="0"/>
              <a:t> </a:t>
            </a:r>
            <a:r>
              <a:rPr lang="sr-Cyrl-RS" dirty="0" smtClean="0"/>
              <a:t>одмора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релаксације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5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sr-Cyrl-RS" sz="2800" b="1" dirty="0" smtClean="0"/>
              <a:t>ПРОТЕЗЕ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ЗА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РУКЕ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ПРЕМА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НИВОУ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АМПУТАЦИЈЕ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5486400" cy="5181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КОД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ИНТЕРСКАПУЛОТОРАКАЛНЕ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АМПУТАЦИЈЕ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израђује</a:t>
            </a:r>
            <a:r>
              <a:rPr lang="sr-Latn-RS" b="1" dirty="0" smtClean="0"/>
              <a:t> </a:t>
            </a: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одстрањења</a:t>
            </a:r>
            <a:r>
              <a:rPr lang="sr-Latn-RS" b="1" dirty="0" smtClean="0"/>
              <a:t> </a:t>
            </a:r>
            <a:r>
              <a:rPr lang="sr-Cyrl-RS" b="1" dirty="0" smtClean="0"/>
              <a:t>целе</a:t>
            </a:r>
            <a:r>
              <a:rPr lang="sr-Latn-RS" b="1" dirty="0" smtClean="0"/>
              <a:t> </a:t>
            </a:r>
            <a:r>
              <a:rPr lang="sr-Cyrl-RS" b="1" dirty="0" smtClean="0"/>
              <a:t>руке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лопатицом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делом</a:t>
            </a:r>
            <a:r>
              <a:rPr lang="sr-Latn-RS" b="1" dirty="0" smtClean="0"/>
              <a:t> </a:t>
            </a:r>
            <a:r>
              <a:rPr lang="sr-Cyrl-RS" b="1" dirty="0" smtClean="0"/>
              <a:t>грудног</a:t>
            </a:r>
            <a:r>
              <a:rPr lang="sr-Latn-RS" b="1" dirty="0" smtClean="0"/>
              <a:t> </a:t>
            </a:r>
            <a:r>
              <a:rPr lang="sr-Cyrl-RS" b="1" dirty="0" smtClean="0"/>
              <a:t>коша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она</a:t>
            </a:r>
            <a:r>
              <a:rPr lang="sr-Latn-RS" b="1" dirty="0" smtClean="0"/>
              <a:t> </a:t>
            </a:r>
            <a:r>
              <a:rPr lang="sr-Cyrl-RS" b="1" dirty="0" smtClean="0"/>
              <a:t>може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естетска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функционална.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Прва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варијанта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ове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естетска</a:t>
            </a:r>
            <a:r>
              <a:rPr lang="sr-Latn-RS" dirty="0" smtClean="0"/>
              <a:t> </a:t>
            </a:r>
            <a:r>
              <a:rPr lang="sr-Cyrl-RS" dirty="0" smtClean="0"/>
              <a:t>капа</a:t>
            </a:r>
            <a:r>
              <a:rPr lang="sr-Latn-RS" dirty="0" smtClean="0"/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покрива</a:t>
            </a:r>
            <a:r>
              <a:rPr lang="sr-Latn-RS" dirty="0" smtClean="0"/>
              <a:t> </a:t>
            </a:r>
            <a:r>
              <a:rPr lang="sr-Cyrl-RS" dirty="0" smtClean="0"/>
              <a:t>раме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ожиљак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причвршћује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кајишем</a:t>
            </a:r>
            <a:r>
              <a:rPr lang="sr-Latn-RS" dirty="0" smtClean="0"/>
              <a:t> </a:t>
            </a:r>
            <a:r>
              <a:rPr lang="sr-Cyrl-RS" dirty="0" smtClean="0"/>
              <a:t>преко</a:t>
            </a:r>
            <a:r>
              <a:rPr lang="sr-Latn-RS" dirty="0" smtClean="0"/>
              <a:t> </a:t>
            </a:r>
            <a:r>
              <a:rPr lang="sr-Cyrl-RS" dirty="0" smtClean="0"/>
              <a:t>рамена</a:t>
            </a:r>
            <a:r>
              <a:rPr lang="sr-Latn-RS" dirty="0" smtClean="0"/>
              <a:t>, </a:t>
            </a:r>
            <a:r>
              <a:rPr lang="sr-Cyrl-RS" dirty="0" smtClean="0"/>
              <a:t>често</a:t>
            </a:r>
            <a:r>
              <a:rPr lang="sr-Latn-RS" dirty="0" smtClean="0"/>
              <a:t> </a:t>
            </a:r>
            <a:r>
              <a:rPr lang="sr-Cyrl-RS" dirty="0" smtClean="0"/>
              <a:t>остаје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пацијената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једино</a:t>
            </a:r>
            <a:r>
              <a:rPr lang="sr-Latn-RS" dirty="0" smtClean="0"/>
              <a:t> </a:t>
            </a:r>
            <a:r>
              <a:rPr lang="sr-Cyrl-RS" dirty="0" smtClean="0"/>
              <a:t>помагало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Друга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варијанта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поптунија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верзија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естетске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сунђерасте</a:t>
            </a:r>
            <a:r>
              <a:rPr lang="sr-Latn-RS" dirty="0" smtClean="0"/>
              <a:t> </a:t>
            </a:r>
            <a:r>
              <a:rPr lang="sr-Cyrl-RS" dirty="0" smtClean="0"/>
              <a:t>пластике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ње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лакат</a:t>
            </a:r>
            <a:r>
              <a:rPr lang="sr-Latn-RS" dirty="0" smtClean="0"/>
              <a:t> </a:t>
            </a:r>
            <a:r>
              <a:rPr lang="sr-Cyrl-RS" dirty="0" smtClean="0"/>
              <a:t>пасивно</a:t>
            </a:r>
            <a:r>
              <a:rPr lang="sr-Latn-RS" dirty="0" smtClean="0"/>
              <a:t> </a:t>
            </a:r>
            <a:r>
              <a:rPr lang="sr-Cyrl-RS" dirty="0" smtClean="0"/>
              <a:t>позиционира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постоји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могућност</a:t>
            </a:r>
            <a:r>
              <a:rPr lang="sr-Latn-RS" dirty="0" smtClean="0"/>
              <a:t> </a:t>
            </a:r>
            <a:r>
              <a:rPr lang="sr-Cyrl-RS" dirty="0" smtClean="0"/>
              <a:t>постављања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положај</a:t>
            </a:r>
            <a:r>
              <a:rPr lang="sr-Latn-RS" dirty="0" smtClean="0"/>
              <a:t> </a:t>
            </a:r>
            <a:r>
              <a:rPr lang="sr-Cyrl-RS" dirty="0" smtClean="0"/>
              <a:t>пронације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супинације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Постоји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електрична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верзија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интерскапулоторакалне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,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свакако</a:t>
            </a:r>
            <a:r>
              <a:rPr lang="sr-Latn-RS" dirty="0" smtClean="0"/>
              <a:t> </a:t>
            </a:r>
            <a:r>
              <a:rPr lang="sr-Cyrl-RS" dirty="0" smtClean="0"/>
              <a:t>комплексија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таква</a:t>
            </a:r>
            <a:r>
              <a:rPr lang="sr-Latn-RS" dirty="0" smtClean="0"/>
              <a:t> </a:t>
            </a:r>
            <a:r>
              <a:rPr lang="sr-Cyrl-RS" dirty="0" smtClean="0"/>
              <a:t>има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више</a:t>
            </a:r>
            <a:r>
              <a:rPr lang="sr-Latn-RS" dirty="0" smtClean="0"/>
              <a:t> </a:t>
            </a:r>
            <a:r>
              <a:rPr lang="sr-Cyrl-RS" dirty="0" smtClean="0"/>
              <a:t>одговарајућих</a:t>
            </a:r>
            <a:r>
              <a:rPr lang="sr-Latn-RS" dirty="0" smtClean="0"/>
              <a:t> </a:t>
            </a:r>
            <a:r>
              <a:rPr lang="sr-Cyrl-RS" dirty="0" smtClean="0"/>
              <a:t>функција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36" y="2438400"/>
            <a:ext cx="3200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562600" cy="5715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sz="3400" b="1" dirty="0" smtClean="0">
                <a:solidFill>
                  <a:srgbClr val="FF0000"/>
                </a:solidFill>
              </a:rPr>
              <a:t>Протеза</a:t>
            </a:r>
            <a:r>
              <a:rPr lang="sr-Latn-RS" sz="3400" b="1" dirty="0" smtClean="0">
                <a:solidFill>
                  <a:srgbClr val="FF0000"/>
                </a:solidFill>
              </a:rPr>
              <a:t> </a:t>
            </a:r>
            <a:r>
              <a:rPr lang="sr-Cyrl-RS" sz="3400" b="1" dirty="0" smtClean="0">
                <a:solidFill>
                  <a:srgbClr val="FF0000"/>
                </a:solidFill>
              </a:rPr>
              <a:t>код</a:t>
            </a:r>
            <a:r>
              <a:rPr lang="sr-Latn-RS" sz="3400" b="1" dirty="0" smtClean="0">
                <a:solidFill>
                  <a:srgbClr val="FF0000"/>
                </a:solidFill>
              </a:rPr>
              <a:t> </a:t>
            </a:r>
            <a:r>
              <a:rPr lang="sr-Cyrl-RS" sz="3400" b="1" dirty="0" smtClean="0">
                <a:solidFill>
                  <a:srgbClr val="FF0000"/>
                </a:solidFill>
              </a:rPr>
              <a:t>дезартикулације</a:t>
            </a:r>
            <a:r>
              <a:rPr lang="sr-Latn-RS" sz="3400" b="1" dirty="0" smtClean="0">
                <a:solidFill>
                  <a:srgbClr val="FF0000"/>
                </a:solidFill>
              </a:rPr>
              <a:t> </a:t>
            </a:r>
            <a:r>
              <a:rPr lang="sr-Cyrl-RS" sz="3400" b="1" dirty="0" smtClean="0">
                <a:solidFill>
                  <a:srgbClr val="FF0000"/>
                </a:solidFill>
              </a:rPr>
              <a:t>рамена</a:t>
            </a:r>
            <a:endParaRPr lang="sr-Latn-RS" sz="3400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r-Latn-RS" sz="2800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800" b="1" dirty="0" smtClean="0"/>
              <a:t>Ради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код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дезартикулације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рамена</a:t>
            </a:r>
            <a:r>
              <a:rPr lang="sr-Latn-RS" sz="2800" b="1" dirty="0" smtClean="0"/>
              <a:t>. </a:t>
            </a:r>
            <a:r>
              <a:rPr lang="sr-Cyrl-RS" sz="2800" b="1" dirty="0" smtClean="0"/>
              <a:t>Ова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протеза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је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јако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велика</a:t>
            </a:r>
            <a:r>
              <a:rPr lang="sr-Latn-RS" sz="2800" b="1" dirty="0" smtClean="0"/>
              <a:t>, </a:t>
            </a:r>
            <a:r>
              <a:rPr lang="sr-Cyrl-RS" sz="2800" b="1" dirty="0" smtClean="0"/>
              <a:t>незграпна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тешка</a:t>
            </a:r>
            <a:r>
              <a:rPr lang="sr-Latn-RS" sz="2800" b="1" dirty="0" smtClean="0"/>
              <a:t>, </a:t>
            </a:r>
            <a:r>
              <a:rPr lang="sr-Cyrl-RS" sz="2800" b="1" dirty="0" smtClean="0"/>
              <a:t>чини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је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рамена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капа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дозвољава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покрете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преосталог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дела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рамена</a:t>
            </a:r>
            <a:r>
              <a:rPr lang="sr-Latn-RS" sz="2800" b="1" dirty="0" smtClean="0"/>
              <a:t>. </a:t>
            </a:r>
            <a:r>
              <a:rPr lang="sr-Cyrl-RS" sz="2800" dirty="0" smtClean="0"/>
              <a:t>Због</a:t>
            </a:r>
            <a:r>
              <a:rPr lang="sr-Latn-RS" sz="2800" dirty="0" smtClean="0"/>
              <a:t> </a:t>
            </a:r>
            <a:r>
              <a:rPr lang="sr-Cyrl-RS" sz="2800" dirty="0" smtClean="0"/>
              <a:t>њене</a:t>
            </a:r>
            <a:r>
              <a:rPr lang="sr-Latn-RS" sz="2800" dirty="0" smtClean="0"/>
              <a:t> </a:t>
            </a:r>
            <a:r>
              <a:rPr lang="sr-Cyrl-RS" sz="2800" dirty="0" smtClean="0"/>
              <a:t>незграпности</a:t>
            </a:r>
            <a:r>
              <a:rPr lang="sr-Latn-RS" sz="2800" dirty="0" smtClean="0"/>
              <a:t>, </a:t>
            </a:r>
            <a:r>
              <a:rPr lang="sr-Cyrl-RS" sz="2800" dirty="0" smtClean="0"/>
              <a:t>често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израђује</a:t>
            </a:r>
            <a:r>
              <a:rPr lang="sr-Latn-RS" sz="2800" dirty="0" smtClean="0"/>
              <a:t> </a:t>
            </a:r>
            <a:r>
              <a:rPr lang="sr-Cyrl-RS" sz="2800" dirty="0" smtClean="0"/>
              <a:t>модуларна</a:t>
            </a:r>
            <a:r>
              <a:rPr lang="sr-Latn-RS" sz="2800" dirty="0" smtClean="0"/>
              <a:t> </a:t>
            </a:r>
            <a:r>
              <a:rPr lang="sr-Cyrl-RS" sz="2800" dirty="0" smtClean="0"/>
              <a:t>ендоскопска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протеза</a:t>
            </a:r>
            <a:r>
              <a:rPr lang="sr-Latn-RS" sz="2800" dirty="0" smtClean="0"/>
              <a:t> </a:t>
            </a:r>
            <a:r>
              <a:rPr lang="sr-Cyrl-RS" sz="2800" dirty="0" smtClean="0"/>
              <a:t>која</a:t>
            </a:r>
            <a:r>
              <a:rPr lang="sr-Latn-RS" sz="2800" dirty="0" smtClean="0"/>
              <a:t> </a:t>
            </a:r>
            <a:r>
              <a:rPr lang="sr-Cyrl-RS" sz="2800" dirty="0" smtClean="0"/>
              <a:t>је</a:t>
            </a:r>
            <a:r>
              <a:rPr lang="sr-Latn-RS" sz="2800" dirty="0" smtClean="0"/>
              <a:t> </a:t>
            </a:r>
            <a:r>
              <a:rPr lang="sr-Cyrl-RS" sz="2800" dirty="0" smtClean="0"/>
              <a:t>боље</a:t>
            </a:r>
            <a:r>
              <a:rPr lang="sr-Latn-RS" sz="2800" dirty="0" smtClean="0"/>
              <a:t> </a:t>
            </a:r>
            <a:r>
              <a:rPr lang="sr-Cyrl-RS" sz="2800" dirty="0" smtClean="0"/>
              <a:t>естетике</a:t>
            </a:r>
            <a:r>
              <a:rPr lang="sr-Latn-RS" sz="2800" dirty="0" smtClean="0"/>
              <a:t>. </a:t>
            </a:r>
            <a:r>
              <a:rPr lang="sr-Cyrl-RS" sz="2800" dirty="0" smtClean="0"/>
              <a:t>Лакатни</a:t>
            </a:r>
            <a:r>
              <a:rPr lang="sr-Latn-RS" sz="2800" dirty="0" smtClean="0"/>
              <a:t> </a:t>
            </a:r>
            <a:r>
              <a:rPr lang="sr-Cyrl-RS" sz="2800" dirty="0" smtClean="0"/>
              <a:t>механизам</a:t>
            </a:r>
            <a:r>
              <a:rPr lang="sr-Latn-RS" sz="2800" dirty="0" smtClean="0"/>
              <a:t> </a:t>
            </a:r>
            <a:r>
              <a:rPr lang="sr-Cyrl-RS" sz="2800" dirty="0" smtClean="0"/>
              <a:t>ове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протезе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може</a:t>
            </a:r>
            <a:r>
              <a:rPr lang="sr-Latn-RS" sz="2800" dirty="0" smtClean="0"/>
              <a:t> </a:t>
            </a:r>
            <a:r>
              <a:rPr lang="sr-Cyrl-RS" sz="2800" dirty="0" smtClean="0"/>
              <a:t>откочии</a:t>
            </a:r>
            <a:r>
              <a:rPr lang="sr-Latn-RS" sz="2800" dirty="0" smtClean="0"/>
              <a:t> </a:t>
            </a:r>
            <a:r>
              <a:rPr lang="sr-Cyrl-RS" sz="2800" dirty="0" smtClean="0"/>
              <a:t>и</a:t>
            </a:r>
            <a:r>
              <a:rPr lang="sr-Latn-RS" sz="2800" dirty="0" smtClean="0"/>
              <a:t> </a:t>
            </a:r>
            <a:r>
              <a:rPr lang="sr-Cyrl-RS" sz="2800" dirty="0" smtClean="0"/>
              <a:t>закочити</a:t>
            </a:r>
            <a:r>
              <a:rPr lang="sr-Latn-RS" sz="2800" dirty="0" smtClean="0"/>
              <a:t> </a:t>
            </a:r>
            <a:r>
              <a:rPr lang="sr-Cyrl-RS" sz="2800" dirty="0" smtClean="0"/>
              <a:t>другом</a:t>
            </a:r>
            <a:r>
              <a:rPr lang="sr-Latn-RS" sz="2800" dirty="0" smtClean="0"/>
              <a:t> </a:t>
            </a:r>
            <a:r>
              <a:rPr lang="sr-Cyrl-RS" sz="2800" dirty="0" smtClean="0"/>
              <a:t>руком</a:t>
            </a:r>
            <a:r>
              <a:rPr lang="sr-Latn-RS" sz="2800" dirty="0" smtClean="0"/>
              <a:t>, </a:t>
            </a:r>
            <a:r>
              <a:rPr lang="sr-Cyrl-RS" sz="2800" dirty="0" smtClean="0"/>
              <a:t>док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покретањем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преосталог</a:t>
            </a:r>
            <a:r>
              <a:rPr lang="sr-Latn-RS" sz="2800" dirty="0" smtClean="0"/>
              <a:t> </a:t>
            </a:r>
            <a:r>
              <a:rPr lang="sr-Cyrl-RS" sz="2800" dirty="0" smtClean="0"/>
              <a:t>дела</a:t>
            </a:r>
            <a:r>
              <a:rPr lang="sr-Latn-RS" sz="2800" dirty="0" smtClean="0"/>
              <a:t> </a:t>
            </a:r>
            <a:r>
              <a:rPr lang="sr-Cyrl-RS" sz="2800" dirty="0" smtClean="0"/>
              <a:t>рамена</a:t>
            </a:r>
            <a:r>
              <a:rPr lang="sr-Latn-RS" sz="2800" dirty="0" smtClean="0"/>
              <a:t> </a:t>
            </a:r>
            <a:r>
              <a:rPr lang="sr-Cyrl-RS" sz="2800" dirty="0" smtClean="0"/>
              <a:t>покреће</a:t>
            </a:r>
            <a:r>
              <a:rPr lang="sr-Latn-RS" sz="2800" dirty="0" smtClean="0"/>
              <a:t> </a:t>
            </a:r>
            <a:r>
              <a:rPr lang="sr-Cyrl-RS" sz="2800" dirty="0" smtClean="0"/>
              <a:t>покреће</a:t>
            </a:r>
            <a:r>
              <a:rPr lang="sr-Latn-RS" sz="2800" dirty="0" smtClean="0"/>
              <a:t> </a:t>
            </a:r>
            <a:r>
              <a:rPr lang="sr-Cyrl-RS" sz="2800" dirty="0" smtClean="0"/>
              <a:t>терминални</a:t>
            </a:r>
            <a:r>
              <a:rPr lang="sr-Latn-RS" sz="2800" dirty="0" smtClean="0"/>
              <a:t> </a:t>
            </a:r>
            <a:r>
              <a:rPr lang="sr-Cyrl-RS" sz="2800" dirty="0" smtClean="0"/>
              <a:t>наставак</a:t>
            </a:r>
            <a:r>
              <a:rPr lang="sr-Latn-RS" sz="2800" dirty="0" smtClean="0"/>
              <a:t> </a:t>
            </a:r>
            <a:r>
              <a:rPr lang="sr-Cyrl-RS" sz="2800" dirty="0" smtClean="0"/>
              <a:t>који</a:t>
            </a:r>
            <a:r>
              <a:rPr lang="sr-Latn-RS" sz="2800" dirty="0" smtClean="0"/>
              <a:t> </a:t>
            </a:r>
            <a:r>
              <a:rPr lang="sr-Cyrl-RS" sz="2800" dirty="0" smtClean="0"/>
              <a:t>може</a:t>
            </a:r>
            <a:r>
              <a:rPr lang="sr-Latn-RS" sz="2800" dirty="0" smtClean="0"/>
              <a:t> </a:t>
            </a:r>
            <a:r>
              <a:rPr lang="sr-Cyrl-RS" sz="2800" dirty="0" smtClean="0"/>
              <a:t>бити</a:t>
            </a:r>
            <a:r>
              <a:rPr lang="sr-Latn-RS" sz="2800" dirty="0" smtClean="0"/>
              <a:t> </a:t>
            </a:r>
            <a:r>
              <a:rPr lang="sr-Cyrl-RS" sz="2800" dirty="0" smtClean="0"/>
              <a:t>шака</a:t>
            </a:r>
            <a:r>
              <a:rPr lang="sr-Latn-RS" sz="2800" dirty="0" smtClean="0"/>
              <a:t>, </a:t>
            </a:r>
            <a:r>
              <a:rPr lang="sr-Cyrl-RS" sz="2800" dirty="0" smtClean="0"/>
              <a:t>хватаљка</a:t>
            </a:r>
            <a:r>
              <a:rPr lang="sr-Latn-RS" sz="2800" dirty="0" smtClean="0"/>
              <a:t> </a:t>
            </a:r>
            <a:r>
              <a:rPr lang="sr-Cyrl-RS" sz="2800" dirty="0" smtClean="0"/>
              <a:t>или</a:t>
            </a:r>
            <a:r>
              <a:rPr lang="sr-Latn-RS" sz="2800" dirty="0" smtClean="0"/>
              <a:t> </a:t>
            </a:r>
            <a:r>
              <a:rPr lang="sr-Cyrl-RS" sz="2800" dirty="0" smtClean="0"/>
              <a:t>манипулатор</a:t>
            </a:r>
            <a:r>
              <a:rPr lang="sr-Latn-RS" sz="2800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sz="28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800" b="1" dirty="0" smtClean="0">
                <a:solidFill>
                  <a:srgbClr val="FF0000"/>
                </a:solidFill>
              </a:rPr>
              <a:t>Ова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протеза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има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врло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мале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функционалне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способности</a:t>
            </a:r>
            <a:r>
              <a:rPr lang="sr-Latn-RS" sz="2800" b="1" dirty="0" smtClean="0">
                <a:solidFill>
                  <a:srgbClr val="FF0000"/>
                </a:solidFill>
              </a:rPr>
              <a:t>, </a:t>
            </a:r>
            <a:r>
              <a:rPr lang="sr-Cyrl-RS" sz="2800" b="1" dirty="0" smtClean="0">
                <a:solidFill>
                  <a:srgbClr val="FF0000"/>
                </a:solidFill>
              </a:rPr>
              <a:t>те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више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служи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као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помоћ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здравој</a:t>
            </a:r>
            <a:r>
              <a:rPr lang="sr-Latn-RS" sz="2800" b="1" dirty="0" smtClean="0">
                <a:solidFill>
                  <a:srgbClr val="FF0000"/>
                </a:solidFill>
              </a:rPr>
              <a:t> </a:t>
            </a:r>
            <a:r>
              <a:rPr lang="sr-Cyrl-RS" sz="2800" b="1" dirty="0" smtClean="0">
                <a:solidFill>
                  <a:srgbClr val="FF0000"/>
                </a:solidFill>
              </a:rPr>
              <a:t>руци</a:t>
            </a:r>
            <a:r>
              <a:rPr lang="sr-Latn-RS" sz="2800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sz="28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800" dirty="0" smtClean="0"/>
              <a:t>Зато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често</a:t>
            </a:r>
            <a:r>
              <a:rPr lang="sr-Latn-RS" sz="2800" dirty="0" smtClean="0"/>
              <a:t> </a:t>
            </a:r>
            <a:r>
              <a:rPr lang="sr-Cyrl-RS" sz="2800" dirty="0" smtClean="0"/>
              <a:t>израђују</a:t>
            </a:r>
            <a:r>
              <a:rPr lang="sr-Latn-RS" sz="2800" dirty="0" smtClean="0"/>
              <a:t> </a:t>
            </a:r>
            <a:r>
              <a:rPr lang="sr-Cyrl-RS" sz="2800" dirty="0" smtClean="0"/>
              <a:t>хибридни</a:t>
            </a:r>
            <a:r>
              <a:rPr lang="sr-Latn-RS" sz="2800" dirty="0" smtClean="0"/>
              <a:t> </a:t>
            </a:r>
            <a:r>
              <a:rPr lang="sr-Cyrl-RS" sz="2800" dirty="0" smtClean="0"/>
              <a:t>системи</a:t>
            </a:r>
            <a:r>
              <a:rPr lang="sr-Latn-RS" sz="2800" dirty="0" smtClean="0"/>
              <a:t> </a:t>
            </a:r>
            <a:r>
              <a:rPr lang="sr-Cyrl-RS" sz="2800" dirty="0" smtClean="0"/>
              <a:t>код</a:t>
            </a:r>
            <a:r>
              <a:rPr lang="sr-Latn-RS" sz="2800" dirty="0" smtClean="0"/>
              <a:t> </a:t>
            </a:r>
            <a:r>
              <a:rPr lang="sr-Cyrl-RS" sz="2800" dirty="0" smtClean="0"/>
              <a:t>којих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користи</a:t>
            </a:r>
            <a:r>
              <a:rPr lang="sr-Latn-RS" sz="2800" dirty="0" smtClean="0"/>
              <a:t> </a:t>
            </a:r>
            <a:r>
              <a:rPr lang="sr-Cyrl-RS" sz="2800" dirty="0" smtClean="0"/>
              <a:t>струја</a:t>
            </a:r>
            <a:r>
              <a:rPr lang="sr-Latn-RS" sz="2800" dirty="0" smtClean="0"/>
              <a:t> </a:t>
            </a:r>
            <a:r>
              <a:rPr lang="sr-Cyrl-RS" sz="2800" dirty="0" smtClean="0"/>
              <a:t>као</a:t>
            </a:r>
            <a:r>
              <a:rPr lang="sr-Latn-RS" sz="2800" dirty="0" smtClean="0"/>
              <a:t> </a:t>
            </a:r>
            <a:r>
              <a:rPr lang="sr-Cyrl-RS" sz="2800" dirty="0" smtClean="0"/>
              <a:t>извор</a:t>
            </a:r>
            <a:r>
              <a:rPr lang="sr-Latn-RS" sz="2800" dirty="0" smtClean="0"/>
              <a:t> </a:t>
            </a:r>
            <a:r>
              <a:rPr lang="sr-Cyrl-RS" sz="2800" dirty="0" smtClean="0"/>
              <a:t>енергије</a:t>
            </a:r>
            <a:r>
              <a:rPr lang="sr-Latn-RS" sz="2800" dirty="0" smtClean="0"/>
              <a:t> </a:t>
            </a:r>
            <a:r>
              <a:rPr lang="sr-Cyrl-RS" sz="2800" dirty="0" smtClean="0"/>
              <a:t>и</a:t>
            </a:r>
            <a:r>
              <a:rPr lang="sr-Latn-RS" sz="2800" dirty="0" smtClean="0"/>
              <a:t> </a:t>
            </a:r>
            <a:r>
              <a:rPr lang="sr-Cyrl-RS" sz="2800" dirty="0" smtClean="0"/>
              <a:t>тиме</a:t>
            </a:r>
            <a:r>
              <a:rPr lang="sr-Latn-RS" sz="2800" dirty="0" smtClean="0"/>
              <a:t> </a:t>
            </a:r>
            <a:r>
              <a:rPr lang="sr-Cyrl-RS" sz="2800" dirty="0" smtClean="0"/>
              <a:t>постиже</a:t>
            </a:r>
            <a:r>
              <a:rPr lang="sr-Latn-RS" sz="2800" dirty="0" smtClean="0"/>
              <a:t> </a:t>
            </a:r>
            <a:r>
              <a:rPr lang="sr-Cyrl-RS" sz="2800" dirty="0" smtClean="0"/>
              <a:t>значајно</a:t>
            </a:r>
            <a:r>
              <a:rPr lang="sr-Latn-RS" sz="2800" dirty="0" smtClean="0"/>
              <a:t> </a:t>
            </a:r>
            <a:r>
              <a:rPr lang="sr-Cyrl-RS" sz="2800" dirty="0" smtClean="0"/>
              <a:t>боља</a:t>
            </a:r>
            <a:r>
              <a:rPr lang="sr-Latn-RS" sz="2800" dirty="0" smtClean="0"/>
              <a:t> </a:t>
            </a:r>
            <a:r>
              <a:rPr lang="sr-Cyrl-RS" sz="2800" dirty="0" smtClean="0"/>
              <a:t>функционалност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протезе</a:t>
            </a:r>
            <a:r>
              <a:rPr lang="sr-Latn-RS" sz="280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348" y="1394460"/>
            <a:ext cx="2900039" cy="233934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99" y="4114800"/>
            <a:ext cx="2903087" cy="236220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4137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48" y="914400"/>
            <a:ext cx="8229600" cy="609600"/>
          </a:xfr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sr-Cyrl-RS" sz="4000" b="1" dirty="0" smtClean="0"/>
              <a:t>НАДЛАКТНЕ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ПРОТЕЗЕ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B050"/>
                </a:solidFill>
              </a:rPr>
              <a:t>ОВЕ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СУ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ПРОТЕЗЕ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ТАКОЂЕ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ЕСТЕТСКЕ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ФУНКЦИОНАЛНЕ</a:t>
            </a:r>
            <a:r>
              <a:rPr lang="sr-Latn-RS" b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стандардне</a:t>
            </a:r>
            <a:r>
              <a:rPr lang="sr-Latn-RS" b="1" dirty="0" smtClean="0"/>
              <a:t> </a:t>
            </a:r>
            <a:r>
              <a:rPr lang="sr-Cyrl-RS" b="1" dirty="0" smtClean="0"/>
              <a:t>надлактне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компонентне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Суспензија</a:t>
            </a:r>
            <a:endParaRPr lang="sr-Latn-RS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Лежиште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патрљак</a:t>
            </a:r>
            <a:endParaRPr lang="sr-Latn-RS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Надлакни</a:t>
            </a:r>
            <a:r>
              <a:rPr lang="sr-Latn-RS" dirty="0" smtClean="0"/>
              <a:t> </a:t>
            </a:r>
            <a:r>
              <a:rPr lang="sr-Cyrl-RS" dirty="0" smtClean="0"/>
              <a:t>део</a:t>
            </a:r>
            <a:endParaRPr lang="sr-Latn-RS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Лакатни</a:t>
            </a:r>
            <a:r>
              <a:rPr lang="sr-Latn-RS" dirty="0" smtClean="0"/>
              <a:t> </a:t>
            </a:r>
            <a:r>
              <a:rPr lang="sr-Cyrl-RS" dirty="0" smtClean="0"/>
              <a:t>зглоб</a:t>
            </a:r>
            <a:endParaRPr lang="sr-Latn-RS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Подлакатни</a:t>
            </a:r>
            <a:r>
              <a:rPr lang="sr-Latn-RS" dirty="0" smtClean="0"/>
              <a:t> </a:t>
            </a:r>
            <a:r>
              <a:rPr lang="sr-Cyrl-RS" dirty="0" smtClean="0"/>
              <a:t>зглоб</a:t>
            </a:r>
            <a:endParaRPr lang="sr-Latn-RS" dirty="0" smtClean="0"/>
          </a:p>
          <a:p>
            <a:pPr>
              <a:spcBef>
                <a:spcPts val="0"/>
              </a:spcBef>
            </a:pPr>
            <a:r>
              <a:rPr lang="sr-Cyrl-RS" dirty="0" smtClean="0"/>
              <a:t>Терминални</a:t>
            </a:r>
            <a:r>
              <a:rPr lang="sr-Latn-RS" dirty="0" smtClean="0"/>
              <a:t> </a:t>
            </a:r>
            <a:r>
              <a:rPr lang="sr-Cyrl-RS" dirty="0" smtClean="0"/>
              <a:t>наставак</a:t>
            </a:r>
            <a:endParaRPr lang="sr-Latn-RS" dirty="0" smtClean="0"/>
          </a:p>
          <a:p>
            <a:pPr>
              <a:spcBef>
                <a:spcPts val="0"/>
              </a:spcBef>
            </a:pPr>
            <a:endParaRPr lang="sr-Latn-R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962400"/>
            <a:ext cx="2819400" cy="220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1069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6" y="3429000"/>
            <a:ext cx="4802124" cy="2819400"/>
          </a:xfr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Механичка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надлактна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Latn-RS" dirty="0"/>
              <a:t> </a:t>
            </a:r>
            <a:r>
              <a:rPr lang="sr-Cyrl-RS" dirty="0" smtClean="0"/>
              <a:t>Она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покреће</a:t>
            </a:r>
            <a:r>
              <a:rPr lang="sr-Latn-RS" dirty="0" smtClean="0"/>
              <a:t> </a:t>
            </a:r>
            <a:r>
              <a:rPr lang="sr-Cyrl-RS" dirty="0" smtClean="0"/>
              <a:t>унутрашњим</a:t>
            </a:r>
            <a:r>
              <a:rPr lang="sr-Latn-RS" dirty="0" smtClean="0"/>
              <a:t> </a:t>
            </a:r>
            <a:r>
              <a:rPr lang="sr-Cyrl-RS" dirty="0" smtClean="0"/>
              <a:t>изворима</a:t>
            </a:r>
            <a:r>
              <a:rPr lang="sr-Latn-RS" dirty="0" smtClean="0"/>
              <a:t> </a:t>
            </a:r>
            <a:r>
              <a:rPr lang="sr-Cyrl-RS" dirty="0" smtClean="0"/>
              <a:t>преосталих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хибридним</a:t>
            </a:r>
            <a:r>
              <a:rPr lang="sr-Latn-RS" dirty="0" smtClean="0"/>
              <a:t> </a:t>
            </a:r>
            <a:r>
              <a:rPr lang="sr-Cyrl-RS" dirty="0" smtClean="0"/>
              <a:t>системима</a:t>
            </a:r>
            <a:r>
              <a:rPr lang="sr-Latn-RS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334017"/>
            <a:ext cx="3819991" cy="30223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27076" y="968426"/>
            <a:ext cx="8646076" cy="2246769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sr-Cyrl-RS" sz="2800" b="1" dirty="0">
                <a:solidFill>
                  <a:srgbClr val="FF0000"/>
                </a:solidFill>
              </a:rPr>
              <a:t>Козметичка</a:t>
            </a:r>
            <a:r>
              <a:rPr lang="sr-Latn-RS" sz="2800" b="1" dirty="0">
                <a:solidFill>
                  <a:srgbClr val="FF0000"/>
                </a:solidFill>
              </a:rPr>
              <a:t> </a:t>
            </a:r>
            <a:r>
              <a:rPr lang="sr-Cyrl-RS" sz="2800" b="1" dirty="0">
                <a:solidFill>
                  <a:srgbClr val="FF0000"/>
                </a:solidFill>
              </a:rPr>
              <a:t>надлактна</a:t>
            </a:r>
            <a:r>
              <a:rPr lang="sr-Latn-RS" sz="2800" b="1" dirty="0">
                <a:solidFill>
                  <a:srgbClr val="FF0000"/>
                </a:solidFill>
              </a:rPr>
              <a:t> </a:t>
            </a:r>
            <a:r>
              <a:rPr lang="sr-Cyrl-RS" sz="2800" b="1" dirty="0">
                <a:solidFill>
                  <a:srgbClr val="FF0000"/>
                </a:solidFill>
              </a:rPr>
              <a:t>протеза</a:t>
            </a:r>
            <a:endParaRPr lang="sr-Latn-RS" sz="2800" b="1" dirty="0">
              <a:solidFill>
                <a:srgbClr val="FF0000"/>
              </a:solidFill>
            </a:endParaRPr>
          </a:p>
          <a:p>
            <a:pPr algn="just"/>
            <a:r>
              <a:rPr lang="sr-Cyrl-RS" sz="2800" dirty="0"/>
              <a:t>Састављена</a:t>
            </a:r>
            <a:r>
              <a:rPr lang="sr-Latn-RS" sz="2800" dirty="0"/>
              <a:t> </a:t>
            </a:r>
            <a:r>
              <a:rPr lang="sr-Cyrl-RS" sz="2800" dirty="0"/>
              <a:t>је</a:t>
            </a:r>
            <a:r>
              <a:rPr lang="sr-Latn-RS" sz="2800" dirty="0"/>
              <a:t> </a:t>
            </a:r>
            <a:r>
              <a:rPr lang="sr-Cyrl-RS" sz="2800" dirty="0"/>
              <a:t>из</a:t>
            </a:r>
            <a:r>
              <a:rPr lang="sr-Latn-RS" sz="2800" dirty="0"/>
              <a:t> </a:t>
            </a:r>
            <a:r>
              <a:rPr lang="sr-Cyrl-RS" sz="2800" dirty="0"/>
              <a:t>лежишта</a:t>
            </a:r>
            <a:r>
              <a:rPr lang="sr-Latn-RS" sz="2800" dirty="0"/>
              <a:t> </a:t>
            </a:r>
            <a:r>
              <a:rPr lang="sr-Cyrl-RS" sz="2800" dirty="0"/>
              <a:t>које</a:t>
            </a:r>
            <a:r>
              <a:rPr lang="sr-Latn-RS" sz="2800" dirty="0"/>
              <a:t> </a:t>
            </a:r>
            <a:r>
              <a:rPr lang="sr-Cyrl-RS" sz="2800" dirty="0"/>
              <a:t>се</a:t>
            </a:r>
            <a:r>
              <a:rPr lang="sr-Latn-RS" sz="2800" dirty="0"/>
              <a:t> </a:t>
            </a:r>
            <a:r>
              <a:rPr lang="sr-Cyrl-RS" sz="2800" dirty="0"/>
              <a:t>држи</a:t>
            </a:r>
            <a:r>
              <a:rPr lang="sr-Latn-RS" sz="2800" dirty="0"/>
              <a:t> </a:t>
            </a:r>
            <a:r>
              <a:rPr lang="sr-Cyrl-RS" sz="2800" dirty="0"/>
              <a:t>суспензијом</a:t>
            </a:r>
            <a:r>
              <a:rPr lang="sr-Latn-RS" sz="2800" dirty="0"/>
              <a:t> </a:t>
            </a:r>
            <a:r>
              <a:rPr lang="sr-Cyrl-RS" sz="2800" dirty="0"/>
              <a:t>или</a:t>
            </a:r>
            <a:r>
              <a:rPr lang="sr-Latn-RS" sz="2800" dirty="0"/>
              <a:t> </a:t>
            </a:r>
            <a:r>
              <a:rPr lang="sr-Cyrl-RS" sz="2800" dirty="0"/>
              <a:t>са</a:t>
            </a:r>
            <a:r>
              <a:rPr lang="sr-Latn-RS" sz="2800" dirty="0"/>
              <a:t> </a:t>
            </a:r>
            <a:r>
              <a:rPr lang="sr-Cyrl-RS" sz="2800" dirty="0"/>
              <a:t>минималном</a:t>
            </a:r>
            <a:r>
              <a:rPr lang="sr-Latn-RS" sz="2800" dirty="0"/>
              <a:t> </a:t>
            </a:r>
            <a:r>
              <a:rPr lang="sr-Cyrl-RS" sz="2800" dirty="0"/>
              <a:t>суспензијом</a:t>
            </a:r>
            <a:r>
              <a:rPr lang="sr-Latn-RS" sz="2800" dirty="0"/>
              <a:t> </a:t>
            </a:r>
            <a:r>
              <a:rPr lang="sr-Cyrl-RS" sz="2800" dirty="0"/>
              <a:t>при</a:t>
            </a:r>
            <a:r>
              <a:rPr lang="sr-Latn-RS" sz="2800" dirty="0"/>
              <a:t> </a:t>
            </a:r>
            <a:r>
              <a:rPr lang="sr-Cyrl-RS" sz="2800" dirty="0"/>
              <a:t>чему</a:t>
            </a:r>
            <a:r>
              <a:rPr lang="sr-Latn-RS" sz="2800" dirty="0"/>
              <a:t> </a:t>
            </a:r>
            <a:r>
              <a:rPr lang="sr-Cyrl-RS" sz="2800" dirty="0"/>
              <a:t>се</a:t>
            </a:r>
            <a:r>
              <a:rPr lang="sr-Latn-RS" sz="2800" dirty="0"/>
              <a:t> </a:t>
            </a:r>
            <a:r>
              <a:rPr lang="sr-Cyrl-RS" sz="2800" dirty="0"/>
              <a:t>лакатни</a:t>
            </a:r>
            <a:r>
              <a:rPr lang="sr-Latn-RS" sz="2800" dirty="0"/>
              <a:t> </a:t>
            </a:r>
            <a:r>
              <a:rPr lang="sr-Cyrl-RS" sz="2800" dirty="0"/>
              <a:t>зглоб</a:t>
            </a:r>
            <a:r>
              <a:rPr lang="sr-Latn-RS" sz="2800" dirty="0"/>
              <a:t> </a:t>
            </a:r>
            <a:r>
              <a:rPr lang="sr-Cyrl-RS" sz="2800" dirty="0"/>
              <a:t>кочи</a:t>
            </a:r>
            <a:r>
              <a:rPr lang="sr-Latn-RS" sz="2800" dirty="0"/>
              <a:t> </a:t>
            </a:r>
            <a:r>
              <a:rPr lang="sr-Cyrl-RS" sz="2800" dirty="0"/>
              <a:t>дтугом</a:t>
            </a:r>
            <a:r>
              <a:rPr lang="sr-Latn-RS" sz="2800" dirty="0"/>
              <a:t> </a:t>
            </a:r>
            <a:r>
              <a:rPr lang="sr-Cyrl-RS" sz="2800" dirty="0"/>
              <a:t>руком</a:t>
            </a:r>
            <a:r>
              <a:rPr lang="sr-Latn-RS" sz="2800" dirty="0"/>
              <a:t> </a:t>
            </a:r>
            <a:r>
              <a:rPr lang="sr-Cyrl-RS" sz="2800" dirty="0"/>
              <a:t>док</a:t>
            </a:r>
            <a:r>
              <a:rPr lang="sr-Latn-RS" sz="2800" dirty="0"/>
              <a:t> </a:t>
            </a:r>
            <a:r>
              <a:rPr lang="sr-Cyrl-RS" sz="2800" dirty="0"/>
              <a:t>је</a:t>
            </a:r>
            <a:r>
              <a:rPr lang="sr-Latn-RS" sz="2800" dirty="0"/>
              <a:t> </a:t>
            </a:r>
            <a:r>
              <a:rPr lang="sr-Cyrl-RS" sz="2800" dirty="0"/>
              <a:t>шака</a:t>
            </a:r>
            <a:r>
              <a:rPr lang="sr-Latn-RS" sz="2800" dirty="0"/>
              <a:t> </a:t>
            </a:r>
            <a:r>
              <a:rPr lang="sr-Cyrl-RS" sz="2800" dirty="0"/>
              <a:t>ту</a:t>
            </a:r>
            <a:r>
              <a:rPr lang="sr-Latn-RS" sz="2800" dirty="0"/>
              <a:t> </a:t>
            </a:r>
            <a:r>
              <a:rPr lang="sr-Cyrl-RS" sz="2800" dirty="0"/>
              <a:t>само</a:t>
            </a:r>
            <a:r>
              <a:rPr lang="sr-Latn-RS" sz="2800" dirty="0"/>
              <a:t> </a:t>
            </a:r>
            <a:r>
              <a:rPr lang="sr-Cyrl-RS" sz="2800" dirty="0"/>
              <a:t>ради</a:t>
            </a:r>
            <a:r>
              <a:rPr lang="sr-Latn-RS" sz="2800" dirty="0"/>
              <a:t> </a:t>
            </a:r>
            <a:r>
              <a:rPr lang="sr-Cyrl-RS" sz="2800" dirty="0" smtClean="0"/>
              <a:t>естетике</a:t>
            </a:r>
            <a:r>
              <a:rPr lang="sr-Latn-R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34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638800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Израда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ове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даје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значајне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резултате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само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код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пацијената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код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којих</a:t>
            </a:r>
            <a:r>
              <a:rPr lang="sr-Latn-RS" b="1" dirty="0" smtClean="0">
                <a:solidFill>
                  <a:srgbClr val="FF0000"/>
                </a:solidFill>
              </a:rPr>
              <a:t>  </a:t>
            </a:r>
            <a:r>
              <a:rPr lang="sr-Cyrl-RS" b="1" dirty="0" smtClean="0">
                <a:solidFill>
                  <a:srgbClr val="FF0000"/>
                </a:solidFill>
              </a:rPr>
              <a:t>ампутациони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патрљак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дозвољава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покретање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Лакатни</a:t>
            </a:r>
            <a:r>
              <a:rPr lang="sr-Latn-RS" dirty="0" smtClean="0"/>
              <a:t> </a:t>
            </a:r>
            <a:r>
              <a:rPr lang="sr-Cyrl-RS" dirty="0" smtClean="0"/>
              <a:t>зглоб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 </a:t>
            </a:r>
            <a:r>
              <a:rPr lang="sr-Cyrl-RS" dirty="0" smtClean="0"/>
              <a:t>чини</a:t>
            </a:r>
            <a:r>
              <a:rPr lang="sr-Latn-RS" dirty="0" smtClean="0"/>
              <a:t> </a:t>
            </a:r>
            <a:r>
              <a:rPr lang="sr-Cyrl-RS" dirty="0" smtClean="0"/>
              <a:t>једоосовински</a:t>
            </a:r>
            <a:r>
              <a:rPr lang="sr-Latn-RS" dirty="0" smtClean="0"/>
              <a:t> </a:t>
            </a:r>
            <a:r>
              <a:rPr lang="sr-Cyrl-RS" dirty="0" smtClean="0"/>
              <a:t>зглоб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може</a:t>
            </a:r>
            <a:r>
              <a:rPr lang="sr-Latn-RS" dirty="0" smtClean="0"/>
              <a:t> </a:t>
            </a:r>
            <a:r>
              <a:rPr lang="sr-Cyrl-RS" dirty="0" smtClean="0"/>
              <a:t>бити</a:t>
            </a:r>
            <a:r>
              <a:rPr lang="sr-Latn-RS" dirty="0" smtClean="0"/>
              <a:t> </a:t>
            </a:r>
            <a:r>
              <a:rPr lang="sr-Cyrl-RS" dirty="0" smtClean="0"/>
              <a:t>фиксиран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различитим</a:t>
            </a:r>
            <a:r>
              <a:rPr lang="sr-Latn-RS" dirty="0" smtClean="0"/>
              <a:t> </a:t>
            </a:r>
            <a:r>
              <a:rPr lang="sr-Cyrl-RS" dirty="0" smtClean="0"/>
              <a:t>положајима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>
                <a:solidFill>
                  <a:srgbClr val="0070C0"/>
                </a:solidFill>
              </a:rPr>
              <a:t>Савијање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изводи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флексијом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остатка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надлакта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антефлексије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рамена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чиме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затеже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сајла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горњем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делу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>
                <a:solidFill>
                  <a:srgbClr val="0070C0"/>
                </a:solidFill>
              </a:rPr>
              <a:t>Лакат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укочи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другом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руком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повлачењем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ремена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кочење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или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кочи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покретима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рамена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помоћу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аутоматског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механизма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Што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терминалног</a:t>
            </a:r>
            <a:r>
              <a:rPr lang="sr-Latn-RS" b="1" dirty="0" smtClean="0"/>
              <a:t> </a:t>
            </a:r>
            <a:r>
              <a:rPr lang="sr-Cyrl-RS" b="1" dirty="0" smtClean="0"/>
              <a:t>наставка</a:t>
            </a:r>
            <a:r>
              <a:rPr lang="sr-Latn-RS" b="1" dirty="0" smtClean="0"/>
              <a:t> </a:t>
            </a:r>
            <a:r>
              <a:rPr lang="sr-Cyrl-RS" b="1" dirty="0" smtClean="0"/>
              <a:t>постоје</a:t>
            </a:r>
            <a:r>
              <a:rPr lang="sr-Latn-RS" b="1" dirty="0" smtClean="0"/>
              <a:t> </a:t>
            </a:r>
            <a:r>
              <a:rPr lang="sr-Cyrl-RS" b="1" dirty="0" smtClean="0"/>
              <a:t>више</a:t>
            </a:r>
            <a:r>
              <a:rPr lang="sr-Latn-RS" b="1" dirty="0" smtClean="0"/>
              <a:t> </a:t>
            </a:r>
            <a:r>
              <a:rPr lang="sr-Cyrl-RS" b="1" dirty="0" smtClean="0"/>
              <a:t>врста</a:t>
            </a:r>
            <a:r>
              <a:rPr lang="sr-Latn-RS" b="1" dirty="0" smtClean="0"/>
              <a:t> </a:t>
            </a:r>
            <a:r>
              <a:rPr lang="sr-Cyrl-RS" b="1" dirty="0" smtClean="0"/>
              <a:t>који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облику</a:t>
            </a:r>
            <a:r>
              <a:rPr lang="sr-Latn-RS" b="1" dirty="0" smtClean="0"/>
              <a:t> </a:t>
            </a:r>
            <a:r>
              <a:rPr lang="sr-Cyrl-RS" b="1" dirty="0" smtClean="0"/>
              <a:t>шаке</a:t>
            </a:r>
            <a:r>
              <a:rPr lang="sr-Latn-RS" b="1" dirty="0" smtClean="0"/>
              <a:t> </a:t>
            </a:r>
            <a:r>
              <a:rPr lang="sr-Cyrl-RS" b="1" dirty="0" smtClean="0"/>
              <a:t>било</a:t>
            </a:r>
            <a:r>
              <a:rPr lang="sr-Latn-RS" b="1" dirty="0" smtClean="0"/>
              <a:t> </a:t>
            </a:r>
            <a:r>
              <a:rPr lang="sr-Cyrl-RS" b="1" dirty="0" smtClean="0"/>
              <a:t>козметичке</a:t>
            </a:r>
            <a:r>
              <a:rPr lang="sr-Latn-RS" b="1" dirty="0" smtClean="0"/>
              <a:t> </a:t>
            </a:r>
            <a:r>
              <a:rPr lang="sr-Cyrl-RS" b="1" dirty="0" smtClean="0"/>
              <a:t>било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функционалне</a:t>
            </a:r>
            <a:r>
              <a:rPr lang="sr-Latn-RS" b="1" dirty="0" smtClean="0"/>
              <a:t>, </a:t>
            </a:r>
            <a:r>
              <a:rPr lang="sr-Cyrl-RS" b="1" dirty="0" smtClean="0"/>
              <a:t>али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облику</a:t>
            </a:r>
            <a:r>
              <a:rPr lang="sr-Latn-RS" b="1" dirty="0" smtClean="0"/>
              <a:t> </a:t>
            </a:r>
            <a:r>
              <a:rPr lang="sr-Cyrl-RS" b="1" dirty="0" smtClean="0"/>
              <a:t>манипулатора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хватаљки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2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sr-Cyrl-RS" sz="3600" b="1" dirty="0" smtClean="0"/>
              <a:t>АПРЛ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ШАКА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8" y="1600200"/>
            <a:ext cx="8534400" cy="2097024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sz="2200" b="1" dirty="0" smtClean="0"/>
              <a:t>Ова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врста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шаке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најпре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је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произведена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Америци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шездесетих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година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оквиру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војног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пројекта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сврху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компензовања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изгубљених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функција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код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војника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код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којих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је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дошло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до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ампутација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току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рата</a:t>
            </a:r>
            <a:r>
              <a:rPr lang="sr-Latn-RS" sz="2200" b="1" dirty="0" smtClean="0"/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200" b="1" dirty="0" smtClean="0"/>
              <a:t>Ова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врста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шака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је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применљива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код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свих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врста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протеза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због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своје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и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естетске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и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функционалне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улоге</a:t>
            </a:r>
            <a:r>
              <a:rPr lang="sr-Latn-RS" sz="2200" b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520" y="3555583"/>
            <a:ext cx="58978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200" dirty="0"/>
              <a:t>Данас</a:t>
            </a:r>
            <a:r>
              <a:rPr lang="sr-Latn-RS" sz="2200" dirty="0"/>
              <a:t> </a:t>
            </a:r>
            <a:r>
              <a:rPr lang="sr-Cyrl-RS" sz="2200" dirty="0"/>
              <a:t>су</a:t>
            </a:r>
            <a:r>
              <a:rPr lang="sr-Latn-RS" sz="2200" dirty="0"/>
              <a:t> </a:t>
            </a:r>
            <a:r>
              <a:rPr lang="sr-Cyrl-RS" sz="2200" dirty="0"/>
              <a:t>упореби</a:t>
            </a:r>
            <a:r>
              <a:rPr lang="sr-Latn-RS" sz="2200" dirty="0"/>
              <a:t> </a:t>
            </a:r>
            <a:r>
              <a:rPr lang="sr-Cyrl-RS" sz="2200" dirty="0"/>
              <a:t>и</a:t>
            </a:r>
            <a:r>
              <a:rPr lang="sr-Latn-RS" sz="2200" dirty="0"/>
              <a:t> </a:t>
            </a:r>
            <a:r>
              <a:rPr lang="sr-Cyrl-RS" sz="2200" dirty="0"/>
              <a:t>тзв</a:t>
            </a:r>
            <a:r>
              <a:rPr lang="sr-Latn-RS" sz="2200" dirty="0"/>
              <a:t>. </a:t>
            </a:r>
            <a:r>
              <a:rPr lang="sr-Cyrl-RS" sz="2200" b="1" dirty="0">
                <a:solidFill>
                  <a:srgbClr val="FF0000"/>
                </a:solidFill>
              </a:rPr>
              <a:t>б</a:t>
            </a:r>
            <a:r>
              <a:rPr lang="sr-Cyrl-RS" sz="2200" b="1" dirty="0" smtClean="0">
                <a:solidFill>
                  <a:srgbClr val="FF0000"/>
                </a:solidFill>
              </a:rPr>
              <a:t>иоелектричне</a:t>
            </a:r>
            <a:r>
              <a:rPr lang="sr-Latn-RS" sz="2200" b="1" dirty="0" smtClean="0">
                <a:solidFill>
                  <a:srgbClr val="FF0000"/>
                </a:solidFill>
              </a:rPr>
              <a:t> </a:t>
            </a:r>
            <a:r>
              <a:rPr lang="sr-Cyrl-RS" sz="2200" b="1" dirty="0">
                <a:solidFill>
                  <a:srgbClr val="FF0000"/>
                </a:solidFill>
              </a:rPr>
              <a:t>шаке</a:t>
            </a:r>
            <a:r>
              <a:rPr lang="sr-Latn-RS" sz="2200" b="1" dirty="0">
                <a:solidFill>
                  <a:srgbClr val="FF0000"/>
                </a:solidFill>
              </a:rPr>
              <a:t> </a:t>
            </a:r>
            <a:r>
              <a:rPr lang="sr-Cyrl-RS" sz="2200" dirty="0"/>
              <a:t>које</a:t>
            </a:r>
            <a:r>
              <a:rPr lang="sr-Latn-RS" sz="2200" dirty="0"/>
              <a:t> </a:t>
            </a:r>
            <a:r>
              <a:rPr lang="sr-Cyrl-RS" sz="2200" dirty="0"/>
              <a:t>поред</a:t>
            </a:r>
            <a:r>
              <a:rPr lang="sr-Latn-RS" sz="2200" dirty="0"/>
              <a:t> </a:t>
            </a:r>
            <a:r>
              <a:rPr lang="sr-Cyrl-RS" sz="2200" dirty="0"/>
              <a:t>естетике</a:t>
            </a:r>
            <a:r>
              <a:rPr lang="sr-Latn-RS" sz="2200" dirty="0"/>
              <a:t> </a:t>
            </a:r>
            <a:r>
              <a:rPr lang="sr-Cyrl-RS" sz="2200" dirty="0"/>
              <a:t>имају</a:t>
            </a:r>
            <a:r>
              <a:rPr lang="sr-Latn-RS" sz="2200" dirty="0"/>
              <a:t> </a:t>
            </a:r>
            <a:r>
              <a:rPr lang="sr-Cyrl-RS" sz="2200" dirty="0"/>
              <a:t>и</a:t>
            </a:r>
            <a:r>
              <a:rPr lang="sr-Latn-RS" sz="2200" dirty="0"/>
              <a:t> </a:t>
            </a:r>
            <a:r>
              <a:rPr lang="sr-Cyrl-RS" sz="2200" dirty="0"/>
              <a:t>одличне</a:t>
            </a:r>
            <a:r>
              <a:rPr lang="sr-Latn-RS" sz="2200" dirty="0"/>
              <a:t> </a:t>
            </a:r>
            <a:r>
              <a:rPr lang="sr-Cyrl-RS" sz="2200" dirty="0"/>
              <a:t>функције</a:t>
            </a:r>
            <a:r>
              <a:rPr lang="sr-Latn-RS" sz="2200" dirty="0"/>
              <a:t>, </a:t>
            </a:r>
            <a:r>
              <a:rPr lang="sr-Cyrl-RS" sz="2200" dirty="0"/>
              <a:t>а</a:t>
            </a:r>
            <a:r>
              <a:rPr lang="sr-Latn-RS" sz="2200" dirty="0"/>
              <a:t> </a:t>
            </a:r>
            <a:r>
              <a:rPr lang="sr-Cyrl-RS" sz="2200" dirty="0"/>
              <a:t>управљање</a:t>
            </a:r>
            <a:r>
              <a:rPr lang="sr-Latn-RS" sz="2200" dirty="0"/>
              <a:t> </a:t>
            </a:r>
            <a:r>
              <a:rPr lang="sr-Cyrl-RS" sz="2200" dirty="0"/>
              <a:t>њима</a:t>
            </a:r>
            <a:r>
              <a:rPr lang="sr-Latn-RS" sz="2200" dirty="0"/>
              <a:t> </a:t>
            </a:r>
            <a:r>
              <a:rPr lang="sr-Cyrl-RS" sz="2200" dirty="0"/>
              <a:t>врши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помоћу</a:t>
            </a:r>
            <a:r>
              <a:rPr lang="sr-Latn-RS" sz="2200" dirty="0"/>
              <a:t> </a:t>
            </a:r>
            <a:r>
              <a:rPr lang="sr-Cyrl-RS" sz="2200" dirty="0"/>
              <a:t>спољних</a:t>
            </a:r>
            <a:r>
              <a:rPr lang="sr-Latn-RS" sz="2200" dirty="0"/>
              <a:t> </a:t>
            </a:r>
            <a:r>
              <a:rPr lang="sr-Cyrl-RS" sz="2200" dirty="0"/>
              <a:t>електричних</a:t>
            </a:r>
            <a:r>
              <a:rPr lang="sr-Latn-RS" sz="2200" dirty="0"/>
              <a:t> </a:t>
            </a:r>
            <a:r>
              <a:rPr lang="sr-Cyrl-RS" sz="2200" dirty="0"/>
              <a:t>извора</a:t>
            </a:r>
            <a:r>
              <a:rPr lang="sr-Latn-RS" sz="2200" dirty="0"/>
              <a:t> </a:t>
            </a:r>
            <a:r>
              <a:rPr lang="sr-Cyrl-RS" sz="2200" dirty="0"/>
              <a:t>чије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деловање</a:t>
            </a:r>
            <a:r>
              <a:rPr lang="sr-Latn-RS" sz="2200" dirty="0"/>
              <a:t> </a:t>
            </a:r>
            <a:r>
              <a:rPr lang="sr-Cyrl-RS" sz="2200" dirty="0"/>
              <a:t>удружује</a:t>
            </a:r>
            <a:r>
              <a:rPr lang="sr-Latn-RS" sz="2200" dirty="0"/>
              <a:t> </a:t>
            </a:r>
            <a:r>
              <a:rPr lang="sr-Cyrl-RS" sz="2200" dirty="0"/>
              <a:t>са</a:t>
            </a:r>
            <a:r>
              <a:rPr lang="sr-Latn-RS" sz="2200" dirty="0"/>
              <a:t> </a:t>
            </a:r>
            <a:r>
              <a:rPr lang="sr-Cyrl-RS" sz="2200" dirty="0"/>
              <a:t>снагом</a:t>
            </a:r>
            <a:r>
              <a:rPr lang="sr-Latn-RS" sz="2200" dirty="0"/>
              <a:t> </a:t>
            </a:r>
            <a:r>
              <a:rPr lang="sr-Cyrl-RS" sz="2200" dirty="0"/>
              <a:t>деловања</a:t>
            </a:r>
            <a:r>
              <a:rPr lang="sr-Latn-RS" sz="2200" dirty="0"/>
              <a:t> </a:t>
            </a:r>
            <a:r>
              <a:rPr lang="sr-Cyrl-RS" sz="2200" dirty="0"/>
              <a:t>патрљка</a:t>
            </a:r>
            <a:r>
              <a:rPr lang="sr-Latn-RS" sz="2200" dirty="0"/>
              <a:t> </a:t>
            </a:r>
            <a:r>
              <a:rPr lang="sr-Cyrl-RS" sz="2200" dirty="0"/>
              <a:t>чиме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постиже</a:t>
            </a:r>
            <a:r>
              <a:rPr lang="sr-Latn-RS" sz="2200" dirty="0"/>
              <a:t> </a:t>
            </a:r>
            <a:r>
              <a:rPr lang="sr-Cyrl-RS" sz="2200" dirty="0"/>
              <a:t>значајније</a:t>
            </a:r>
            <a:r>
              <a:rPr lang="sr-Latn-RS" sz="2200" dirty="0"/>
              <a:t> </a:t>
            </a:r>
            <a:r>
              <a:rPr lang="sr-Cyrl-RS" sz="2200" dirty="0"/>
              <a:t>деловање</a:t>
            </a:r>
            <a:r>
              <a:rPr lang="sr-Latn-RS" sz="2200" dirty="0"/>
              <a:t>.</a:t>
            </a:r>
          </a:p>
          <a:p>
            <a:pPr algn="just"/>
            <a:r>
              <a:rPr lang="sr-Cyrl-RS" sz="2200" dirty="0"/>
              <a:t>Различите</a:t>
            </a:r>
            <a:r>
              <a:rPr lang="sr-Latn-RS" sz="2200" dirty="0"/>
              <a:t> </a:t>
            </a:r>
            <a:r>
              <a:rPr lang="sr-Cyrl-RS" sz="2200" dirty="0"/>
              <a:t>су</a:t>
            </a:r>
            <a:r>
              <a:rPr lang="sr-Latn-RS" sz="2200" dirty="0"/>
              <a:t> </a:t>
            </a:r>
            <a:r>
              <a:rPr lang="sr-Cyrl-RS" sz="2200" dirty="0"/>
              <a:t>врсте</a:t>
            </a:r>
            <a:r>
              <a:rPr lang="sr-Latn-RS" sz="2200" dirty="0"/>
              <a:t> </a:t>
            </a:r>
            <a:r>
              <a:rPr lang="sr-Cyrl-RS" sz="2200" dirty="0"/>
              <a:t>ове</a:t>
            </a:r>
            <a:r>
              <a:rPr lang="sr-Latn-RS" sz="2200" dirty="0"/>
              <a:t> </a:t>
            </a:r>
            <a:r>
              <a:rPr lang="sr-Cyrl-RS" sz="2200" dirty="0"/>
              <a:t>шаке</a:t>
            </a:r>
            <a:r>
              <a:rPr lang="sr-Latn-RS" sz="2200" dirty="0"/>
              <a:t>  </a:t>
            </a:r>
            <a:r>
              <a:rPr lang="sr-Cyrl-RS" sz="2200" dirty="0"/>
              <a:t>као</a:t>
            </a:r>
            <a:r>
              <a:rPr lang="sr-Latn-RS" sz="2200" dirty="0"/>
              <a:t> </a:t>
            </a:r>
            <a:r>
              <a:rPr lang="sr-Cyrl-RS" sz="2200" dirty="0"/>
              <a:t>што</a:t>
            </a:r>
            <a:r>
              <a:rPr lang="sr-Latn-RS" sz="2200" dirty="0"/>
              <a:t> </a:t>
            </a:r>
            <a:r>
              <a:rPr lang="sr-Cyrl-RS" sz="2200" dirty="0"/>
              <a:t>су</a:t>
            </a:r>
            <a:r>
              <a:rPr lang="sr-Latn-RS" sz="2200" dirty="0"/>
              <a:t> </a:t>
            </a:r>
            <a:r>
              <a:rPr lang="sr-Cyrl-RS" sz="2200" dirty="0"/>
              <a:t>Отто</a:t>
            </a:r>
            <a:r>
              <a:rPr lang="sr-Latn-RS" sz="2200" dirty="0"/>
              <a:t>-</a:t>
            </a:r>
            <a:r>
              <a:rPr lang="sr-Cyrl-RS" sz="2200" dirty="0"/>
              <a:t>Боцк</a:t>
            </a:r>
            <a:r>
              <a:rPr lang="sr-Latn-RS" sz="2200" dirty="0"/>
              <a:t>, </a:t>
            </a:r>
            <a:r>
              <a:rPr lang="sr-Cyrl-RS" sz="2200" dirty="0"/>
              <a:t>Бецкер</a:t>
            </a:r>
            <a:r>
              <a:rPr lang="sr-Latn-RS" sz="2200" dirty="0"/>
              <a:t> </a:t>
            </a:r>
            <a:r>
              <a:rPr lang="sr-Cyrl-RS" sz="2200" dirty="0"/>
              <a:t>итд</a:t>
            </a:r>
            <a:r>
              <a:rPr lang="sr-Latn-RS" sz="2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61" y="3555583"/>
            <a:ext cx="2373883" cy="27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30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382" y="746297"/>
            <a:ext cx="6400800" cy="8307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sr-Latn-RS" sz="2800" b="1" dirty="0" smtClean="0"/>
              <a:t>1. </a:t>
            </a:r>
            <a:r>
              <a:rPr lang="sr-Cyrl-RS" sz="2800" b="1" dirty="0" smtClean="0"/>
              <a:t>ПРОТЕТИКА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ПРОТЕТИСАЊЕ</a:t>
            </a:r>
            <a:r>
              <a:rPr lang="sr-Latn-RS" sz="2800" b="1" dirty="0" smtClean="0"/>
              <a:t/>
            </a:r>
            <a:br>
              <a:rPr lang="sr-Latn-RS" sz="2800" b="1" dirty="0" smtClean="0"/>
            </a:br>
            <a:r>
              <a:rPr lang="sr-Cyrl-RS" sz="2000" b="1" dirty="0" smtClean="0"/>
              <a:t>ПРОТЕЗЕ</a:t>
            </a:r>
            <a:r>
              <a:rPr lang="sr-Latn-RS" sz="2000" b="1" dirty="0" smtClean="0"/>
              <a:t>  - </a:t>
            </a:r>
            <a:r>
              <a:rPr lang="sr-Cyrl-RS" sz="2000" b="1" dirty="0" smtClean="0"/>
              <a:t>ПРОТЕТСКА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СРЕДСТВА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82" y="1953555"/>
            <a:ext cx="8229600" cy="1752600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средства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циљ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замене</a:t>
            </a:r>
            <a:r>
              <a:rPr lang="sr-Latn-RS" b="1" dirty="0" smtClean="0"/>
              <a:t> </a:t>
            </a:r>
            <a:r>
              <a:rPr lang="sr-Cyrl-RS" b="1" dirty="0" smtClean="0"/>
              <a:t>ампутирани</a:t>
            </a:r>
            <a:r>
              <a:rPr lang="sr-Latn-RS" b="1" dirty="0" smtClean="0"/>
              <a:t> </a:t>
            </a:r>
            <a:r>
              <a:rPr lang="sr-Cyrl-RS" b="1" dirty="0" smtClean="0"/>
              <a:t>део</a:t>
            </a:r>
            <a:r>
              <a:rPr lang="sr-Latn-RS" b="1" dirty="0" smtClean="0"/>
              <a:t>  </a:t>
            </a:r>
            <a:r>
              <a:rPr lang="sr-Cyrl-RS" b="1" dirty="0" smtClean="0"/>
              <a:t>екстремитета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његове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операције</a:t>
            </a:r>
            <a:r>
              <a:rPr lang="sr-Latn-RS" b="1" dirty="0" smtClean="0"/>
              <a:t> </a:t>
            </a:r>
            <a:r>
              <a:rPr lang="sr-Cyrl-RS" b="1" dirty="0" smtClean="0"/>
              <a:t>оваквом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пацијенту</a:t>
            </a:r>
            <a:r>
              <a:rPr lang="sr-Latn-RS" b="1" dirty="0" smtClean="0"/>
              <a:t> </a:t>
            </a:r>
            <a:r>
              <a:rPr lang="sr-Cyrl-RS" b="1" dirty="0" smtClean="0"/>
              <a:t>омогућило</a:t>
            </a:r>
            <a:r>
              <a:rPr lang="sr-Latn-RS" b="1" dirty="0" smtClean="0"/>
              <a:t> </a:t>
            </a:r>
            <a:r>
              <a:rPr lang="sr-Cyrl-RS" b="1" dirty="0" smtClean="0"/>
              <a:t>нормално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функционисање</a:t>
            </a:r>
            <a:r>
              <a:rPr lang="sr-Latn-RS" b="1" dirty="0" smtClean="0"/>
              <a:t>. </a:t>
            </a:r>
            <a:endParaRPr lang="sr-Latn-RS" b="1" dirty="0"/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706155"/>
            <a:ext cx="8229600" cy="28161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400" b="1" dirty="0"/>
              <a:t>Оне се деле на </a:t>
            </a:r>
            <a:r>
              <a:rPr lang="ru-RU" sz="2400" b="1" dirty="0" smtClean="0"/>
              <a:t>:</a:t>
            </a:r>
            <a:endParaRPr lang="sr-Latn-RS" sz="2400" b="1" dirty="0" smtClean="0"/>
          </a:p>
          <a:p>
            <a:endParaRPr lang="ru-RU" sz="2400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7030A0"/>
                </a:solidFill>
              </a:rPr>
              <a:t>ПРОТЕЗЕ </a:t>
            </a:r>
            <a:r>
              <a:rPr lang="sr-Cyrl-RS" sz="2400" b="1" dirty="0" smtClean="0">
                <a:solidFill>
                  <a:srgbClr val="7030A0"/>
                </a:solidFill>
              </a:rPr>
              <a:t>ЗА </a:t>
            </a:r>
            <a:r>
              <a:rPr lang="ru-RU" sz="2400" b="1" dirty="0" smtClean="0">
                <a:solidFill>
                  <a:srgbClr val="7030A0"/>
                </a:solidFill>
              </a:rPr>
              <a:t>ГОРЊЕ ЕКСТРЕМИТЕТЕ </a:t>
            </a:r>
            <a:r>
              <a:rPr lang="ru-RU" sz="2400" dirty="0"/>
              <a:t>односно за руке које се користе за протетисање након ампутација у овом </a:t>
            </a:r>
            <a:r>
              <a:rPr lang="ru-RU" sz="2400" dirty="0" smtClean="0"/>
              <a:t>нивоу</a:t>
            </a:r>
            <a:endParaRPr lang="ru-RU" sz="2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7030A0"/>
                </a:solidFill>
              </a:rPr>
              <a:t>ПРОТЕЗЕ ЗА ДОЊЕ ЕКСТРЕМИТЕТЕ </a:t>
            </a:r>
            <a:r>
              <a:rPr lang="ru-RU" sz="2400" dirty="0" smtClean="0"/>
              <a:t>односно </a:t>
            </a:r>
            <a:r>
              <a:rPr lang="ru-RU" sz="2400" dirty="0"/>
              <a:t>за ноге користе за протетисање након ампутација у овом </a:t>
            </a:r>
            <a:r>
              <a:rPr lang="ru-RU" sz="2400" dirty="0" smtClean="0"/>
              <a:t>нивоу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0787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605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000" b="1" dirty="0" smtClean="0"/>
              <a:t>Естетске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рукавице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84724"/>
            <a:ext cx="5638800" cy="272087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sz="2400" dirty="0" smtClean="0"/>
              <a:t>Ове</a:t>
            </a:r>
            <a:r>
              <a:rPr lang="sr-Latn-RS" sz="2400" dirty="0" smtClean="0"/>
              <a:t> </a:t>
            </a:r>
            <a:r>
              <a:rPr lang="sr-Cyrl-RS" sz="2400" dirty="0" smtClean="0"/>
              <a:t>рукавице</a:t>
            </a:r>
            <a:r>
              <a:rPr lang="sr-Latn-RS" sz="2400" dirty="0" smtClean="0"/>
              <a:t> </a:t>
            </a:r>
            <a:r>
              <a:rPr lang="sr-Cyrl-RS" sz="2400" dirty="0" smtClean="0"/>
              <a:t>чине</a:t>
            </a:r>
            <a:r>
              <a:rPr lang="sr-Latn-RS" sz="2400" dirty="0" smtClean="0"/>
              <a:t> </a:t>
            </a:r>
            <a:r>
              <a:rPr lang="sr-Cyrl-RS" sz="2400" dirty="0" smtClean="0"/>
              <a:t>пацијентима</a:t>
            </a:r>
            <a:r>
              <a:rPr lang="sr-Latn-RS" sz="2400" dirty="0" smtClean="0"/>
              <a:t> </a:t>
            </a:r>
            <a:r>
              <a:rPr lang="sr-Cyrl-RS" sz="2400" dirty="0" smtClean="0"/>
              <a:t>задовољним</a:t>
            </a:r>
            <a:r>
              <a:rPr lang="sr-Latn-RS" sz="2400" dirty="0" smtClean="0"/>
              <a:t> </a:t>
            </a:r>
            <a:r>
              <a:rPr lang="sr-Cyrl-RS" sz="2400" dirty="0" smtClean="0"/>
              <a:t>због</a:t>
            </a:r>
            <a:r>
              <a:rPr lang="sr-Latn-RS" sz="2400" dirty="0" smtClean="0"/>
              <a:t> </a:t>
            </a:r>
            <a:r>
              <a:rPr lang="sr-Cyrl-RS" sz="2400" dirty="0" smtClean="0"/>
              <a:t>њиховог</a:t>
            </a:r>
            <a:r>
              <a:rPr lang="sr-Latn-RS" sz="2400" dirty="0" smtClean="0"/>
              <a:t> </a:t>
            </a:r>
            <a:r>
              <a:rPr lang="sr-Cyrl-RS" sz="2400" dirty="0" smtClean="0"/>
              <a:t>изгледа</a:t>
            </a:r>
            <a:r>
              <a:rPr lang="sr-Latn-RS" sz="2400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400" dirty="0" smtClean="0"/>
              <a:t>Међутим</a:t>
            </a:r>
            <a:r>
              <a:rPr lang="sr-Latn-RS" sz="2400" dirty="0" smtClean="0"/>
              <a:t> </a:t>
            </a:r>
            <a:r>
              <a:rPr lang="sr-Cyrl-RS" sz="2400" dirty="0" smtClean="0"/>
              <a:t>оне</a:t>
            </a:r>
            <a:r>
              <a:rPr lang="sr-Latn-RS" sz="2400" dirty="0" smtClean="0"/>
              <a:t> </a:t>
            </a:r>
            <a:r>
              <a:rPr lang="sr-Cyrl-RS" sz="2400" dirty="0" smtClean="0"/>
              <a:t>имају</a:t>
            </a:r>
            <a:r>
              <a:rPr lang="sr-Latn-RS" sz="2400" dirty="0" smtClean="0"/>
              <a:t> </a:t>
            </a:r>
            <a:r>
              <a:rPr lang="sr-Cyrl-RS" sz="2400" dirty="0" smtClean="0"/>
              <a:t>и</a:t>
            </a:r>
            <a:r>
              <a:rPr lang="sr-Latn-RS" sz="2400" dirty="0" smtClean="0"/>
              <a:t> </a:t>
            </a:r>
            <a:r>
              <a:rPr lang="sr-Cyrl-RS" sz="2400" dirty="0" smtClean="0"/>
              <a:t>недостатке</a:t>
            </a:r>
            <a:r>
              <a:rPr lang="sr-Latn-RS" sz="2400" dirty="0" smtClean="0"/>
              <a:t> </a:t>
            </a:r>
            <a:r>
              <a:rPr lang="sr-Cyrl-RS" sz="2400" dirty="0" smtClean="0"/>
              <a:t>у</a:t>
            </a:r>
            <a:r>
              <a:rPr lang="sr-Latn-RS" sz="2400" dirty="0" smtClean="0"/>
              <a:t> </a:t>
            </a:r>
            <a:r>
              <a:rPr lang="sr-Cyrl-RS" sz="2400" dirty="0" smtClean="0"/>
              <a:t>виду</a:t>
            </a:r>
            <a:r>
              <a:rPr lang="sr-Latn-RS" sz="2400" dirty="0" smtClean="0"/>
              <a:t> </a:t>
            </a:r>
            <a:r>
              <a:rPr lang="sr-Cyrl-RS" sz="2400" b="1" dirty="0" smtClean="0"/>
              <a:t>ограниченог</a:t>
            </a:r>
            <a:r>
              <a:rPr lang="sr-Latn-RS" sz="2400" b="1" dirty="0" smtClean="0"/>
              <a:t> </a:t>
            </a:r>
            <a:r>
              <a:rPr lang="sr-Cyrl-RS" sz="2400" b="1" dirty="0" smtClean="0"/>
              <a:t>трајања</a:t>
            </a:r>
            <a:r>
              <a:rPr lang="sr-Latn-RS" sz="2400" dirty="0" smtClean="0"/>
              <a:t>, 6-8 </a:t>
            </a:r>
            <a:r>
              <a:rPr lang="sr-Cyrl-RS" sz="2400" dirty="0" smtClean="0"/>
              <a:t>месеци</a:t>
            </a:r>
            <a:r>
              <a:rPr lang="sr-Latn-RS" sz="2400" dirty="0" smtClean="0"/>
              <a:t> </a:t>
            </a:r>
            <a:r>
              <a:rPr lang="sr-Cyrl-RS" sz="2400" dirty="0" smtClean="0"/>
              <a:t>након</a:t>
            </a:r>
            <a:r>
              <a:rPr lang="sr-Latn-RS" sz="2400" dirty="0" smtClean="0"/>
              <a:t> </a:t>
            </a:r>
            <a:r>
              <a:rPr lang="sr-Cyrl-RS" sz="2400" dirty="0" smtClean="0"/>
              <a:t>чега</a:t>
            </a:r>
            <a:r>
              <a:rPr lang="sr-Latn-RS" sz="2400" dirty="0" smtClean="0"/>
              <a:t> </a:t>
            </a:r>
            <a:r>
              <a:rPr lang="sr-Cyrl-RS" sz="2400" dirty="0" smtClean="0"/>
              <a:t>губе</a:t>
            </a:r>
            <a:r>
              <a:rPr lang="sr-Latn-RS" sz="2400" dirty="0" smtClean="0"/>
              <a:t> </a:t>
            </a:r>
            <a:r>
              <a:rPr lang="sr-Cyrl-RS" sz="2400" dirty="0" smtClean="0"/>
              <a:t>боју</a:t>
            </a:r>
            <a:r>
              <a:rPr lang="sr-Latn-RS" sz="2400" dirty="0" smtClean="0"/>
              <a:t>, </a:t>
            </a:r>
            <a:r>
              <a:rPr lang="sr-Cyrl-RS" sz="2400" dirty="0" smtClean="0"/>
              <a:t>као</a:t>
            </a:r>
            <a:r>
              <a:rPr lang="sr-Latn-RS" sz="2400" dirty="0" smtClean="0"/>
              <a:t>  </a:t>
            </a:r>
            <a:r>
              <a:rPr lang="sr-Cyrl-RS" sz="2400" dirty="0" smtClean="0"/>
              <a:t>и</a:t>
            </a:r>
            <a:r>
              <a:rPr lang="sr-Latn-RS" sz="2400" dirty="0" smtClean="0"/>
              <a:t> </a:t>
            </a:r>
            <a:r>
              <a:rPr lang="sr-Cyrl-RS" sz="2400" dirty="0" smtClean="0"/>
              <a:t>осетљивости</a:t>
            </a:r>
            <a:r>
              <a:rPr lang="sr-Latn-RS" sz="2400" dirty="0" smtClean="0"/>
              <a:t> </a:t>
            </a:r>
            <a:r>
              <a:rPr lang="sr-Cyrl-RS" sz="2400" dirty="0" smtClean="0"/>
              <a:t>на</a:t>
            </a:r>
            <a:r>
              <a:rPr lang="sr-Latn-RS" sz="2400" dirty="0" smtClean="0"/>
              <a:t> </a:t>
            </a:r>
            <a:r>
              <a:rPr lang="sr-Cyrl-RS" sz="2400" dirty="0" smtClean="0"/>
              <a:t>хемијске</a:t>
            </a:r>
            <a:r>
              <a:rPr lang="sr-Latn-RS" sz="2400" dirty="0" smtClean="0"/>
              <a:t> </a:t>
            </a:r>
            <a:r>
              <a:rPr lang="sr-Cyrl-RS" sz="2400" dirty="0" smtClean="0"/>
              <a:t>агенсе</a:t>
            </a:r>
            <a:r>
              <a:rPr lang="sr-Latn-RS" sz="2400" dirty="0" smtClean="0"/>
              <a:t> </a:t>
            </a:r>
            <a:r>
              <a:rPr lang="sr-Cyrl-RS" sz="2400" dirty="0" smtClean="0"/>
              <a:t>попут</a:t>
            </a:r>
            <a:r>
              <a:rPr lang="sr-Latn-RS" sz="2400" dirty="0" smtClean="0"/>
              <a:t> </a:t>
            </a:r>
            <a:r>
              <a:rPr lang="sr-Cyrl-RS" sz="2400" dirty="0" smtClean="0"/>
              <a:t>фломастера</a:t>
            </a:r>
            <a:r>
              <a:rPr lang="sr-Latn-RS" sz="2400" dirty="0" smtClean="0"/>
              <a:t>, </a:t>
            </a:r>
            <a:r>
              <a:rPr lang="sr-Cyrl-RS" sz="2400" dirty="0" smtClean="0"/>
              <a:t>мастила</a:t>
            </a:r>
            <a:r>
              <a:rPr lang="sr-Latn-RS" sz="2400" dirty="0" smtClean="0"/>
              <a:t>..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48" y="4139325"/>
            <a:ext cx="2653851" cy="22536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8370" y="1524000"/>
            <a:ext cx="50546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400" b="1" dirty="0">
                <a:solidFill>
                  <a:srgbClr val="7030A0"/>
                </a:solidFill>
              </a:rPr>
              <a:t>То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су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рукавице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од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пластике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које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се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израђују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у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радним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бојама</a:t>
            </a:r>
            <a:r>
              <a:rPr lang="sr-Latn-RS" sz="2400" b="1" dirty="0">
                <a:solidFill>
                  <a:srgbClr val="7030A0"/>
                </a:solidFill>
              </a:rPr>
              <a:t>, </a:t>
            </a:r>
            <a:r>
              <a:rPr lang="sr-Cyrl-RS" sz="2400" b="1" dirty="0">
                <a:solidFill>
                  <a:srgbClr val="7030A0"/>
                </a:solidFill>
              </a:rPr>
              <a:t>при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чему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се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бира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коже</a:t>
            </a:r>
            <a:r>
              <a:rPr lang="sr-Latn-RS" sz="2400" b="1" dirty="0">
                <a:solidFill>
                  <a:srgbClr val="7030A0"/>
                </a:solidFill>
              </a:rPr>
              <a:t>, </a:t>
            </a:r>
            <a:r>
              <a:rPr lang="sr-Cyrl-RS" sz="2400" b="1" dirty="0">
                <a:solidFill>
                  <a:srgbClr val="7030A0"/>
                </a:solidFill>
              </a:rPr>
              <a:t>ноктију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и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све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остало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што</a:t>
            </a:r>
            <a:r>
              <a:rPr lang="sr-Latn-RS" sz="2400" b="1" dirty="0">
                <a:solidFill>
                  <a:srgbClr val="7030A0"/>
                </a:solidFill>
              </a:rPr>
              <a:t>  </a:t>
            </a:r>
            <a:r>
              <a:rPr lang="sr-Cyrl-RS" sz="2400" b="1" dirty="0">
                <a:solidFill>
                  <a:srgbClr val="7030A0"/>
                </a:solidFill>
              </a:rPr>
              <a:t>треба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да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личи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човековој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шаци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које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се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навлаче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на</a:t>
            </a:r>
            <a:r>
              <a:rPr lang="sr-Latn-RS" sz="2400" b="1" dirty="0">
                <a:solidFill>
                  <a:srgbClr val="7030A0"/>
                </a:solidFill>
              </a:rPr>
              <a:t> </a:t>
            </a:r>
            <a:r>
              <a:rPr lang="sr-Cyrl-RS" sz="2400" b="1" dirty="0">
                <a:solidFill>
                  <a:srgbClr val="7030A0"/>
                </a:solidFill>
              </a:rPr>
              <a:t>протезу</a:t>
            </a:r>
            <a:r>
              <a:rPr lang="sr-Latn-RS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" y="1676400"/>
            <a:ext cx="2810256" cy="2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3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 smtClean="0"/>
              <a:t>Протезе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код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дезартикулације</a:t>
            </a:r>
            <a:r>
              <a:rPr lang="sr-Latn-RS" sz="3200" b="1" dirty="0" smtClean="0"/>
              <a:t> </a:t>
            </a:r>
            <a:br>
              <a:rPr lang="sr-Latn-RS" sz="3200" b="1" dirty="0" smtClean="0"/>
            </a:br>
            <a:r>
              <a:rPr lang="sr-Cyrl-RS" sz="3200" b="1" dirty="0" smtClean="0"/>
              <a:t>лакатног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зглоба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5867400" cy="4953000"/>
          </a:xfrm>
          <a:solidFill>
            <a:schemeClr val="accent1">
              <a:lumMod val="40000"/>
              <a:lumOff val="60000"/>
              <a:alpha val="39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Ова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врста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ампутација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разлику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од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других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даје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доста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боље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могућности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због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величине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ампутационог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патрљка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те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омогућава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извођење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самосталне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ротације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конфигурације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кондиларног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врха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Наведене</a:t>
            </a:r>
            <a:r>
              <a:rPr lang="sr-Latn-RS" dirty="0" smtClean="0"/>
              <a:t> </a:t>
            </a:r>
            <a:r>
              <a:rPr lang="sr-Cyrl-RS" dirty="0" smtClean="0"/>
              <a:t>предности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користе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сврху</a:t>
            </a:r>
            <a:r>
              <a:rPr lang="sr-Latn-RS" dirty="0" smtClean="0"/>
              <a:t> </a:t>
            </a:r>
            <a:r>
              <a:rPr lang="sr-Cyrl-RS" dirty="0" smtClean="0"/>
              <a:t>израде</a:t>
            </a:r>
            <a:r>
              <a:rPr lang="sr-Latn-RS" dirty="0" smtClean="0"/>
              <a:t> </a:t>
            </a:r>
            <a:r>
              <a:rPr lang="sr-Cyrl-RS" dirty="0" smtClean="0"/>
              <a:t>лежишта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ће</a:t>
            </a:r>
            <a:r>
              <a:rPr lang="sr-Latn-RS" dirty="0" smtClean="0"/>
              <a:t> </a:t>
            </a:r>
            <a:r>
              <a:rPr lang="sr-Cyrl-RS" dirty="0" smtClean="0"/>
              <a:t>добро</a:t>
            </a:r>
            <a:r>
              <a:rPr lang="sr-Latn-RS" dirty="0" smtClean="0"/>
              <a:t> </a:t>
            </a:r>
            <a:r>
              <a:rPr lang="sr-Cyrl-RS" dirty="0" smtClean="0"/>
              <a:t>пријањати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надлакатни</a:t>
            </a:r>
            <a:r>
              <a:rPr lang="sr-Latn-RS" dirty="0" smtClean="0"/>
              <a:t> </a:t>
            </a:r>
            <a:r>
              <a:rPr lang="sr-Cyrl-RS" dirty="0" smtClean="0"/>
              <a:t>патрљак</a:t>
            </a:r>
            <a:r>
              <a:rPr lang="sr-Latn-RS" dirty="0" smtClean="0"/>
              <a:t>,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чему</a:t>
            </a:r>
            <a:r>
              <a:rPr lang="sr-Latn-RS" dirty="0" smtClean="0"/>
              <a:t> </a:t>
            </a:r>
            <a:r>
              <a:rPr lang="sr-Cyrl-RS" dirty="0" smtClean="0"/>
              <a:t>лежиште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сме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притиска</a:t>
            </a:r>
            <a:r>
              <a:rPr lang="sr-Latn-RS" dirty="0" smtClean="0"/>
              <a:t> </a:t>
            </a:r>
            <a:r>
              <a:rPr lang="sr-Cyrl-RS" dirty="0" smtClean="0"/>
              <a:t>осетљиво</a:t>
            </a:r>
            <a:r>
              <a:rPr lang="sr-Latn-RS" dirty="0" smtClean="0"/>
              <a:t> </a:t>
            </a:r>
            <a:r>
              <a:rPr lang="sr-Cyrl-RS" dirty="0" smtClean="0"/>
              <a:t>ткиво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такође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лакатне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механичке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дезартикулацију</a:t>
            </a:r>
            <a:r>
              <a:rPr lang="sr-Latn-RS" dirty="0" smtClean="0"/>
              <a:t> </a:t>
            </a:r>
            <a:r>
              <a:rPr lang="sr-Cyrl-RS" dirty="0" smtClean="0"/>
              <a:t>лакта</a:t>
            </a:r>
            <a:r>
              <a:rPr lang="sr-Latn-RS" dirty="0" smtClean="0"/>
              <a:t>, </a:t>
            </a:r>
            <a:r>
              <a:rPr lang="sr-Cyrl-RS" dirty="0" smtClean="0"/>
              <a:t>подлактица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већини</a:t>
            </a:r>
            <a:r>
              <a:rPr lang="sr-Latn-RS" dirty="0" smtClean="0"/>
              <a:t> </a:t>
            </a:r>
            <a:r>
              <a:rPr lang="sr-Cyrl-RS" dirty="0" smtClean="0"/>
              <a:t>случајева</a:t>
            </a:r>
            <a:r>
              <a:rPr lang="sr-Latn-RS" dirty="0" smtClean="0"/>
              <a:t> </a:t>
            </a:r>
            <a:r>
              <a:rPr lang="sr-Cyrl-RS" dirty="0" smtClean="0"/>
              <a:t>несавитљива</a:t>
            </a:r>
            <a:r>
              <a:rPr lang="sr-Latn-RS" dirty="0" smtClean="0"/>
              <a:t> </a:t>
            </a:r>
            <a:r>
              <a:rPr lang="sr-Cyrl-RS" dirty="0" smtClean="0"/>
              <a:t>односно</a:t>
            </a:r>
            <a:r>
              <a:rPr lang="sr-Latn-RS" dirty="0" smtClean="0"/>
              <a:t> </a:t>
            </a:r>
            <a:r>
              <a:rPr lang="sr-Cyrl-RS" dirty="0" smtClean="0"/>
              <a:t>егзоскелетна</a:t>
            </a:r>
            <a:r>
              <a:rPr lang="sr-Latn-RS" dirty="0" smtClean="0"/>
              <a:t>, </a:t>
            </a:r>
            <a:r>
              <a:rPr lang="sr-Cyrl-RS" dirty="0" smtClean="0"/>
              <a:t>мада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могу</a:t>
            </a:r>
            <a:r>
              <a:rPr lang="sr-Latn-RS" dirty="0" smtClean="0"/>
              <a:t> </a:t>
            </a:r>
            <a:r>
              <a:rPr lang="sr-Cyrl-RS" dirty="0" smtClean="0"/>
              <a:t>израђивати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егзоскелетне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зависи</a:t>
            </a:r>
            <a:r>
              <a:rPr lang="sr-Latn-RS" dirty="0" smtClean="0"/>
              <a:t> </a:t>
            </a:r>
            <a:r>
              <a:rPr lang="sr-Cyrl-RS" dirty="0" smtClean="0"/>
              <a:t>најпре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могућности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његових</a:t>
            </a:r>
            <a:r>
              <a:rPr lang="sr-Latn-RS" dirty="0" smtClean="0"/>
              <a:t> </a:t>
            </a:r>
            <a:r>
              <a:rPr lang="sr-Cyrl-RS" dirty="0" smtClean="0"/>
              <a:t>потреба</a:t>
            </a:r>
            <a:r>
              <a:rPr lang="sr-Latn-RS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52600"/>
            <a:ext cx="2819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8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sr-Cyrl-RS" sz="4000" b="1" dirty="0" smtClean="0"/>
              <a:t>Подлакатне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протезе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5912"/>
            <a:ext cx="5029200" cy="268128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sz="2000" b="1" dirty="0" smtClean="0">
                <a:solidFill>
                  <a:srgbClr val="0070C0"/>
                </a:solidFill>
              </a:rPr>
              <a:t>Ове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протезе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се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деле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на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механичке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и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електричне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протезе</a:t>
            </a:r>
            <a:r>
              <a:rPr lang="sr-Latn-RS" sz="2000" b="1" dirty="0" smtClean="0">
                <a:solidFill>
                  <a:srgbClr val="0070C0"/>
                </a:solidFill>
              </a:rPr>
              <a:t>, </a:t>
            </a:r>
            <a:r>
              <a:rPr lang="sr-Cyrl-RS" sz="2000" b="1" dirty="0" smtClean="0">
                <a:solidFill>
                  <a:srgbClr val="0070C0"/>
                </a:solidFill>
              </a:rPr>
              <a:t>при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чему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се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код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механичких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користи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снага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пацијентовог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партљка</a:t>
            </a:r>
            <a:r>
              <a:rPr lang="sr-Latn-RS" sz="2000" b="1" dirty="0" smtClean="0">
                <a:solidFill>
                  <a:srgbClr val="0070C0"/>
                </a:solidFill>
              </a:rPr>
              <a:t>, </a:t>
            </a:r>
            <a:r>
              <a:rPr lang="sr-Cyrl-RS" sz="2000" b="1" dirty="0" smtClean="0">
                <a:solidFill>
                  <a:srgbClr val="0070C0"/>
                </a:solidFill>
              </a:rPr>
              <a:t>док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се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код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електричних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протеза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покреће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електричном</a:t>
            </a:r>
            <a:r>
              <a:rPr lang="sr-Latn-RS" sz="2000" b="1" dirty="0" smtClean="0">
                <a:solidFill>
                  <a:srgbClr val="0070C0"/>
                </a:solidFill>
              </a:rPr>
              <a:t> </a:t>
            </a:r>
            <a:r>
              <a:rPr lang="sr-Cyrl-RS" sz="2000" b="1" dirty="0" smtClean="0">
                <a:solidFill>
                  <a:srgbClr val="0070C0"/>
                </a:solidFill>
              </a:rPr>
              <a:t>енергијом</a:t>
            </a:r>
            <a:r>
              <a:rPr lang="sr-Latn-RS" sz="2000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000" dirty="0" smtClean="0"/>
              <a:t>Такође</a:t>
            </a:r>
            <a:r>
              <a:rPr lang="sr-Latn-RS" sz="2000" dirty="0" smtClean="0"/>
              <a:t> </a:t>
            </a:r>
            <a:r>
              <a:rPr lang="sr-Cyrl-RS" sz="2000" dirty="0" smtClean="0"/>
              <a:t>су</a:t>
            </a:r>
            <a:r>
              <a:rPr lang="sr-Latn-RS" sz="2000" dirty="0" smtClean="0"/>
              <a:t> </a:t>
            </a:r>
            <a:r>
              <a:rPr lang="sr-Cyrl-RS" sz="2000" dirty="0" smtClean="0"/>
              <a:t>у</a:t>
            </a:r>
            <a:r>
              <a:rPr lang="sr-Latn-RS" sz="2000" dirty="0" smtClean="0"/>
              <a:t> </a:t>
            </a:r>
            <a:r>
              <a:rPr lang="sr-Cyrl-RS" sz="2000" dirty="0" smtClean="0"/>
              <a:t>употреби</a:t>
            </a:r>
            <a:r>
              <a:rPr lang="sr-Latn-RS" sz="2000" dirty="0" smtClean="0"/>
              <a:t> </a:t>
            </a:r>
            <a:r>
              <a:rPr lang="sr-Cyrl-RS" sz="2000" dirty="0" smtClean="0"/>
              <a:t>и</a:t>
            </a:r>
            <a:r>
              <a:rPr lang="sr-Latn-RS" sz="2000" dirty="0" smtClean="0"/>
              <a:t> </a:t>
            </a:r>
            <a:r>
              <a:rPr lang="sr-Cyrl-RS" sz="2000" dirty="0" smtClean="0"/>
              <a:t>миоелектричне</a:t>
            </a:r>
            <a:r>
              <a:rPr lang="sr-Latn-RS" sz="2000" dirty="0" smtClean="0"/>
              <a:t> </a:t>
            </a:r>
            <a:r>
              <a:rPr lang="sr-Cyrl-RS" sz="2000" dirty="0" smtClean="0"/>
              <a:t>протезе</a:t>
            </a:r>
            <a:r>
              <a:rPr lang="sr-Latn-RS" sz="2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760" y="3859153"/>
            <a:ext cx="8189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000" dirty="0"/>
              <a:t>Стандардна</a:t>
            </a:r>
            <a:r>
              <a:rPr lang="sr-Latn-RS" sz="2000" dirty="0"/>
              <a:t> </a:t>
            </a:r>
            <a:r>
              <a:rPr lang="sr-Cyrl-RS" sz="2000" dirty="0"/>
              <a:t>протеза</a:t>
            </a:r>
            <a:r>
              <a:rPr lang="sr-Latn-RS" sz="2000" dirty="0"/>
              <a:t> </a:t>
            </a:r>
            <a:r>
              <a:rPr lang="sr-Cyrl-RS" sz="2000" dirty="0"/>
              <a:t>за</a:t>
            </a:r>
            <a:r>
              <a:rPr lang="sr-Latn-RS" sz="2000" dirty="0"/>
              <a:t> </a:t>
            </a:r>
            <a:r>
              <a:rPr lang="sr-Cyrl-RS" sz="2000" dirty="0"/>
              <a:t>подлакт</a:t>
            </a:r>
            <a:r>
              <a:rPr lang="sr-Latn-RS" sz="2000" dirty="0"/>
              <a:t> </a:t>
            </a:r>
            <a:r>
              <a:rPr lang="sr-Cyrl-RS" sz="2000" dirty="0"/>
              <a:t>се</a:t>
            </a:r>
            <a:r>
              <a:rPr lang="sr-Latn-RS" sz="2000" dirty="0"/>
              <a:t> </a:t>
            </a:r>
            <a:r>
              <a:rPr lang="sr-Cyrl-RS" sz="2000" dirty="0"/>
              <a:t>састоји</a:t>
            </a:r>
            <a:r>
              <a:rPr lang="sr-Latn-RS" sz="2000" dirty="0"/>
              <a:t> </a:t>
            </a:r>
            <a:r>
              <a:rPr lang="sr-Cyrl-RS" sz="2000" dirty="0"/>
              <a:t>од</a:t>
            </a:r>
            <a:r>
              <a:rPr lang="sr-Latn-RS" sz="2000" dirty="0"/>
              <a:t> </a:t>
            </a:r>
            <a:r>
              <a:rPr lang="sr-Cyrl-RS" sz="2000" dirty="0"/>
              <a:t>суспензије</a:t>
            </a:r>
            <a:r>
              <a:rPr lang="sr-Latn-RS" sz="2000" dirty="0"/>
              <a:t>, </a:t>
            </a:r>
            <a:r>
              <a:rPr lang="sr-Cyrl-RS" sz="2000" dirty="0"/>
              <a:t>лежишта</a:t>
            </a:r>
            <a:r>
              <a:rPr lang="sr-Latn-RS" sz="2000" dirty="0"/>
              <a:t> </a:t>
            </a:r>
            <a:r>
              <a:rPr lang="sr-Cyrl-RS" sz="2000" dirty="0"/>
              <a:t>за</a:t>
            </a:r>
            <a:r>
              <a:rPr lang="sr-Latn-RS" sz="2000" dirty="0"/>
              <a:t> </a:t>
            </a:r>
            <a:r>
              <a:rPr lang="sr-Cyrl-RS" sz="2000" dirty="0"/>
              <a:t>патрљак</a:t>
            </a:r>
            <a:r>
              <a:rPr lang="sr-Latn-RS" sz="2000" dirty="0"/>
              <a:t>, </a:t>
            </a:r>
            <a:r>
              <a:rPr lang="sr-Cyrl-RS" sz="2000" dirty="0"/>
              <a:t>подлакатног</a:t>
            </a:r>
            <a:r>
              <a:rPr lang="sr-Latn-RS" sz="2000" dirty="0"/>
              <a:t> </a:t>
            </a:r>
            <a:r>
              <a:rPr lang="sr-Cyrl-RS" sz="2000" dirty="0"/>
              <a:t>дела</a:t>
            </a:r>
            <a:r>
              <a:rPr lang="sr-Latn-RS" sz="2000" dirty="0"/>
              <a:t> </a:t>
            </a:r>
            <a:r>
              <a:rPr lang="sr-Cyrl-RS" sz="2000" dirty="0"/>
              <a:t>са</a:t>
            </a:r>
            <a:r>
              <a:rPr lang="sr-Latn-RS" sz="2000" dirty="0"/>
              <a:t> </a:t>
            </a:r>
            <a:r>
              <a:rPr lang="sr-Cyrl-RS" sz="2000" dirty="0"/>
              <a:t>ротороми</a:t>
            </a:r>
            <a:r>
              <a:rPr lang="sr-Latn-RS" sz="2000" dirty="0"/>
              <a:t> </a:t>
            </a:r>
            <a:r>
              <a:rPr lang="sr-Cyrl-RS" sz="2000" dirty="0"/>
              <a:t>терминалним</a:t>
            </a:r>
            <a:r>
              <a:rPr lang="sr-Latn-RS" sz="2000" dirty="0"/>
              <a:t> </a:t>
            </a:r>
            <a:r>
              <a:rPr lang="sr-Cyrl-RS" sz="2000" dirty="0"/>
              <a:t>наставком</a:t>
            </a:r>
            <a:r>
              <a:rPr lang="sr-Latn-RS" sz="2000" dirty="0"/>
              <a:t>.</a:t>
            </a:r>
          </a:p>
          <a:p>
            <a:pPr algn="just"/>
            <a:r>
              <a:rPr lang="sr-Cyrl-RS" sz="2000" b="1" dirty="0"/>
              <a:t>Код</a:t>
            </a:r>
            <a:r>
              <a:rPr lang="sr-Latn-RS" sz="2000" b="1" dirty="0"/>
              <a:t> </a:t>
            </a:r>
            <a:r>
              <a:rPr lang="sr-Cyrl-RS" sz="2000" b="1" dirty="0"/>
              <a:t>ампутације</a:t>
            </a:r>
            <a:r>
              <a:rPr lang="sr-Latn-RS" sz="2000" b="1" dirty="0"/>
              <a:t> </a:t>
            </a:r>
            <a:r>
              <a:rPr lang="sr-Cyrl-RS" sz="2000" b="1" dirty="0"/>
              <a:t>у</a:t>
            </a:r>
            <a:r>
              <a:rPr lang="sr-Latn-RS" sz="2000" b="1" dirty="0"/>
              <a:t> </a:t>
            </a:r>
            <a:r>
              <a:rPr lang="sr-Cyrl-RS" sz="2000" b="1" dirty="0"/>
              <a:t>горњој</a:t>
            </a:r>
            <a:r>
              <a:rPr lang="sr-Latn-RS" sz="2000" b="1" dirty="0"/>
              <a:t> </a:t>
            </a:r>
            <a:r>
              <a:rPr lang="sr-Cyrl-RS" sz="2000" b="1" dirty="0"/>
              <a:t>трећини</a:t>
            </a:r>
            <a:r>
              <a:rPr lang="sr-Latn-RS" sz="2000" b="1" dirty="0"/>
              <a:t> </a:t>
            </a:r>
            <a:r>
              <a:rPr lang="sr-Cyrl-RS" sz="2000" b="1" dirty="0" smtClean="0"/>
              <a:t>подлактице</a:t>
            </a:r>
            <a:r>
              <a:rPr lang="sr-Latn-RS" sz="2000" b="1" dirty="0" smtClean="0"/>
              <a:t>, </a:t>
            </a:r>
            <a:r>
              <a:rPr lang="sr-Cyrl-RS" sz="2000" b="1" dirty="0" smtClean="0"/>
              <a:t>услед</a:t>
            </a:r>
            <a:r>
              <a:rPr lang="sr-Latn-RS" sz="2000" b="1" dirty="0" smtClean="0"/>
              <a:t> </a:t>
            </a:r>
            <a:r>
              <a:rPr lang="sr-Cyrl-RS" sz="2000" b="1" dirty="0"/>
              <a:t>немогућости</a:t>
            </a:r>
            <a:r>
              <a:rPr lang="sr-Latn-RS" sz="2000" b="1" dirty="0"/>
              <a:t> </a:t>
            </a:r>
            <a:r>
              <a:rPr lang="sr-Cyrl-RS" sz="2000" b="1" dirty="0"/>
              <a:t>извођења</a:t>
            </a:r>
            <a:r>
              <a:rPr lang="sr-Latn-RS" sz="2000" b="1" dirty="0"/>
              <a:t> </a:t>
            </a:r>
            <a:r>
              <a:rPr lang="sr-Cyrl-RS" sz="2000" b="1" dirty="0"/>
              <a:t>просупинације</a:t>
            </a:r>
            <a:r>
              <a:rPr lang="sr-Latn-RS" sz="2000" b="1" dirty="0"/>
              <a:t>  </a:t>
            </a:r>
            <a:r>
              <a:rPr lang="sr-Cyrl-RS" sz="2000" b="1" dirty="0"/>
              <a:t>у</a:t>
            </a:r>
            <a:r>
              <a:rPr lang="sr-Latn-RS" sz="2000" b="1" dirty="0"/>
              <a:t> </a:t>
            </a:r>
            <a:r>
              <a:rPr lang="sr-Cyrl-RS" sz="2000" b="1" dirty="0"/>
              <a:t>вештачки</a:t>
            </a:r>
            <a:r>
              <a:rPr lang="sr-Latn-RS" sz="2000" b="1" dirty="0"/>
              <a:t> </a:t>
            </a:r>
            <a:r>
              <a:rPr lang="sr-Cyrl-RS" sz="2000" b="1" dirty="0"/>
              <a:t>зглоб</a:t>
            </a:r>
            <a:r>
              <a:rPr lang="sr-Latn-RS" sz="2000" b="1" dirty="0"/>
              <a:t> </a:t>
            </a:r>
            <a:r>
              <a:rPr lang="sr-Cyrl-RS" sz="2000" b="1" dirty="0"/>
              <a:t>се</a:t>
            </a:r>
            <a:r>
              <a:rPr lang="sr-Latn-RS" sz="2000" b="1" dirty="0"/>
              <a:t> </a:t>
            </a:r>
            <a:r>
              <a:rPr lang="sr-Cyrl-RS" sz="2000" b="1" dirty="0"/>
              <a:t>уграђује</a:t>
            </a:r>
            <a:r>
              <a:rPr lang="sr-Latn-RS" sz="2000" b="1" dirty="0"/>
              <a:t> </a:t>
            </a:r>
            <a:r>
              <a:rPr lang="sr-Cyrl-RS" sz="2000" b="1" dirty="0"/>
              <a:t>ротор</a:t>
            </a:r>
            <a:r>
              <a:rPr lang="sr-Latn-RS" sz="2000" b="1" dirty="0"/>
              <a:t> </a:t>
            </a:r>
            <a:r>
              <a:rPr lang="sr-Cyrl-RS" sz="2000" b="1" dirty="0"/>
              <a:t>који</a:t>
            </a:r>
            <a:r>
              <a:rPr lang="sr-Latn-RS" sz="2000" b="1" dirty="0"/>
              <a:t> </a:t>
            </a:r>
            <a:r>
              <a:rPr lang="sr-Cyrl-RS" sz="2000" b="1" dirty="0"/>
              <a:t>се</a:t>
            </a:r>
            <a:r>
              <a:rPr lang="sr-Latn-RS" sz="2000" b="1" dirty="0"/>
              <a:t> </a:t>
            </a:r>
            <a:r>
              <a:rPr lang="sr-Cyrl-RS" sz="2000" b="1" dirty="0"/>
              <a:t>окреће</a:t>
            </a:r>
            <a:r>
              <a:rPr lang="sr-Latn-RS" sz="2000" b="1" dirty="0"/>
              <a:t> </a:t>
            </a:r>
            <a:r>
              <a:rPr lang="sr-Cyrl-RS" sz="2000" b="1" dirty="0"/>
              <a:t>другом</a:t>
            </a:r>
            <a:r>
              <a:rPr lang="sr-Latn-RS" sz="2000" b="1" dirty="0"/>
              <a:t> </a:t>
            </a:r>
            <a:r>
              <a:rPr lang="sr-Cyrl-RS" sz="2000" b="1" dirty="0"/>
              <a:t>руком</a:t>
            </a:r>
            <a:r>
              <a:rPr lang="sr-Latn-RS" sz="2000" b="1" dirty="0"/>
              <a:t> </a:t>
            </a:r>
            <a:r>
              <a:rPr lang="sr-Cyrl-RS" sz="2000" b="1" dirty="0"/>
              <a:t>и</a:t>
            </a:r>
            <a:r>
              <a:rPr lang="sr-Latn-RS" sz="2000" b="1" dirty="0"/>
              <a:t> </a:t>
            </a:r>
            <a:r>
              <a:rPr lang="sr-Cyrl-RS" sz="2000" b="1" dirty="0"/>
              <a:t>намешта</a:t>
            </a:r>
            <a:r>
              <a:rPr lang="sr-Latn-RS" sz="2000" b="1" dirty="0"/>
              <a:t> </a:t>
            </a:r>
            <a:r>
              <a:rPr lang="sr-Cyrl-RS" sz="2000" b="1" dirty="0"/>
              <a:t>у</a:t>
            </a:r>
            <a:r>
              <a:rPr lang="sr-Latn-RS" sz="2000" b="1" dirty="0"/>
              <a:t> </a:t>
            </a:r>
            <a:r>
              <a:rPr lang="sr-Cyrl-RS" sz="2000" b="1" dirty="0"/>
              <a:t>жељену</a:t>
            </a:r>
            <a:r>
              <a:rPr lang="sr-Latn-RS" sz="2000" b="1" dirty="0"/>
              <a:t> </a:t>
            </a:r>
            <a:r>
              <a:rPr lang="sr-Cyrl-RS" sz="2000" b="1" dirty="0"/>
              <a:t>позицију</a:t>
            </a:r>
            <a:r>
              <a:rPr lang="sr-Latn-RS" sz="2000" b="1" dirty="0"/>
              <a:t> </a:t>
            </a:r>
            <a:r>
              <a:rPr lang="sr-Cyrl-RS" sz="2000" b="1" dirty="0"/>
              <a:t>и</a:t>
            </a:r>
            <a:r>
              <a:rPr lang="sr-Latn-RS" sz="2000" b="1" dirty="0"/>
              <a:t> </a:t>
            </a:r>
            <a:r>
              <a:rPr lang="sr-Cyrl-RS" sz="2000" b="1" dirty="0"/>
              <a:t>на</a:t>
            </a:r>
            <a:r>
              <a:rPr lang="sr-Latn-RS" sz="2000" b="1" dirty="0"/>
              <a:t> </a:t>
            </a:r>
            <a:r>
              <a:rPr lang="sr-Cyrl-RS" sz="2000" b="1" dirty="0"/>
              <a:t>њему</a:t>
            </a:r>
            <a:r>
              <a:rPr lang="sr-Latn-RS" sz="2000" b="1" dirty="0"/>
              <a:t> </a:t>
            </a:r>
            <a:r>
              <a:rPr lang="sr-Cyrl-RS" sz="2000" b="1" dirty="0"/>
              <a:t>се</a:t>
            </a:r>
            <a:r>
              <a:rPr lang="sr-Latn-RS" sz="2000" b="1" dirty="0"/>
              <a:t> </a:t>
            </a:r>
            <a:r>
              <a:rPr lang="sr-Cyrl-RS" sz="2000" b="1" dirty="0"/>
              <a:t>може</a:t>
            </a:r>
            <a:r>
              <a:rPr lang="sr-Latn-RS" sz="2000" b="1" dirty="0"/>
              <a:t> </a:t>
            </a:r>
            <a:r>
              <a:rPr lang="sr-Cyrl-RS" sz="2000" b="1" dirty="0"/>
              <a:t>поставити</a:t>
            </a:r>
            <a:r>
              <a:rPr lang="sr-Latn-RS" sz="2000" b="1" dirty="0"/>
              <a:t> </a:t>
            </a:r>
            <a:r>
              <a:rPr lang="sr-Cyrl-RS" sz="2000" b="1" dirty="0"/>
              <a:t>наставак</a:t>
            </a:r>
            <a:r>
              <a:rPr lang="sr-Latn-RS" sz="2000" b="1" dirty="0"/>
              <a:t>.</a:t>
            </a:r>
          </a:p>
          <a:p>
            <a:pPr algn="just"/>
            <a:r>
              <a:rPr lang="sr-Cyrl-RS" sz="2000" dirty="0"/>
              <a:t>Као</a:t>
            </a:r>
            <a:r>
              <a:rPr lang="sr-Latn-RS" sz="2000" dirty="0"/>
              <a:t> </a:t>
            </a:r>
            <a:r>
              <a:rPr lang="sr-Cyrl-RS" sz="2000" dirty="0"/>
              <a:t>што</a:t>
            </a:r>
            <a:r>
              <a:rPr lang="sr-Latn-RS" sz="2000" dirty="0"/>
              <a:t> </a:t>
            </a:r>
            <a:r>
              <a:rPr lang="sr-Cyrl-RS" sz="2000" dirty="0"/>
              <a:t>смо</a:t>
            </a:r>
            <a:r>
              <a:rPr lang="sr-Latn-RS" sz="2000" dirty="0"/>
              <a:t> </a:t>
            </a:r>
            <a:r>
              <a:rPr lang="sr-Cyrl-RS" sz="2000" dirty="0"/>
              <a:t>рекли</a:t>
            </a:r>
            <a:r>
              <a:rPr lang="sr-Latn-RS" sz="2000" dirty="0"/>
              <a:t> </a:t>
            </a:r>
            <a:r>
              <a:rPr lang="sr-Cyrl-RS" sz="2000" dirty="0"/>
              <a:t>данас</a:t>
            </a:r>
            <a:r>
              <a:rPr lang="sr-Latn-RS" sz="2000" dirty="0"/>
              <a:t> </a:t>
            </a:r>
            <a:r>
              <a:rPr lang="sr-Cyrl-RS" sz="2000" dirty="0"/>
              <a:t>су</a:t>
            </a:r>
            <a:r>
              <a:rPr lang="sr-Latn-RS" sz="2000" dirty="0"/>
              <a:t> </a:t>
            </a:r>
            <a:r>
              <a:rPr lang="sr-Cyrl-RS" sz="2000" dirty="0"/>
              <a:t>у</a:t>
            </a:r>
            <a:r>
              <a:rPr lang="sr-Latn-RS" sz="2000" dirty="0"/>
              <a:t> </a:t>
            </a:r>
            <a:r>
              <a:rPr lang="sr-Cyrl-RS" sz="2000" dirty="0"/>
              <a:t>употеби</a:t>
            </a:r>
            <a:r>
              <a:rPr lang="sr-Latn-RS" sz="2000" dirty="0"/>
              <a:t> </a:t>
            </a:r>
            <a:r>
              <a:rPr lang="sr-Cyrl-RS" sz="2000" dirty="0"/>
              <a:t>и</a:t>
            </a:r>
            <a:r>
              <a:rPr lang="sr-Latn-RS" sz="2000" dirty="0"/>
              <a:t> </a:t>
            </a:r>
            <a:r>
              <a:rPr lang="sr-Cyrl-RS" sz="2000" dirty="0"/>
              <a:t>шаке</a:t>
            </a:r>
            <a:r>
              <a:rPr lang="sr-Latn-RS" sz="2000" dirty="0"/>
              <a:t> </a:t>
            </a:r>
            <a:r>
              <a:rPr lang="sr-Cyrl-RS" sz="2000" dirty="0"/>
              <a:t>које</a:t>
            </a:r>
            <a:r>
              <a:rPr lang="sr-Latn-RS" sz="2000" dirty="0"/>
              <a:t> </a:t>
            </a:r>
            <a:r>
              <a:rPr lang="sr-Cyrl-RS" sz="2000" dirty="0"/>
              <a:t>поред</a:t>
            </a:r>
            <a:r>
              <a:rPr lang="sr-Latn-RS" sz="2000" dirty="0"/>
              <a:t> </a:t>
            </a:r>
            <a:r>
              <a:rPr lang="sr-Cyrl-RS" sz="2000" dirty="0"/>
              <a:t>естетске</a:t>
            </a:r>
            <a:r>
              <a:rPr lang="sr-Latn-RS" sz="2000" dirty="0"/>
              <a:t> </a:t>
            </a:r>
            <a:r>
              <a:rPr lang="sr-Cyrl-RS" sz="2000" dirty="0"/>
              <a:t>имају</a:t>
            </a:r>
            <a:r>
              <a:rPr lang="sr-Latn-RS" sz="2000" dirty="0"/>
              <a:t> </a:t>
            </a:r>
            <a:r>
              <a:rPr lang="sr-Cyrl-RS" sz="2000" dirty="0"/>
              <a:t>и</a:t>
            </a:r>
            <a:r>
              <a:rPr lang="sr-Latn-RS" sz="2000" dirty="0"/>
              <a:t> </a:t>
            </a:r>
            <a:r>
              <a:rPr lang="sr-Cyrl-RS" sz="2000" dirty="0"/>
              <a:t>функционалну</a:t>
            </a:r>
            <a:r>
              <a:rPr lang="sr-Latn-RS" sz="2000" dirty="0"/>
              <a:t> </a:t>
            </a:r>
            <a:r>
              <a:rPr lang="sr-Cyrl-RS" sz="2000" dirty="0"/>
              <a:t>сврху</a:t>
            </a:r>
            <a:r>
              <a:rPr lang="sr-Latn-RS" sz="2000" dirty="0"/>
              <a:t> </a:t>
            </a:r>
            <a:r>
              <a:rPr lang="sr-Cyrl-RS" sz="2000" dirty="0"/>
              <a:t>као</a:t>
            </a:r>
            <a:r>
              <a:rPr lang="sr-Latn-RS" sz="2000" dirty="0"/>
              <a:t> </a:t>
            </a:r>
            <a:r>
              <a:rPr lang="sr-Cyrl-RS" sz="2000" dirty="0"/>
              <a:t>што</a:t>
            </a:r>
            <a:r>
              <a:rPr lang="sr-Latn-RS" sz="2000" dirty="0"/>
              <a:t> </a:t>
            </a:r>
            <a:r>
              <a:rPr lang="sr-Cyrl-RS" sz="2000" dirty="0"/>
              <a:t>су</a:t>
            </a:r>
            <a:r>
              <a:rPr lang="sr-Latn-RS" sz="2000" dirty="0"/>
              <a:t> </a:t>
            </a:r>
            <a:r>
              <a:rPr lang="sr-Cyrl-RS" sz="2000" dirty="0"/>
              <a:t>АПРЛ</a:t>
            </a:r>
            <a:r>
              <a:rPr lang="sr-Latn-RS" sz="2000" dirty="0"/>
              <a:t> </a:t>
            </a:r>
            <a:r>
              <a:rPr lang="sr-Cyrl-RS" sz="2000" dirty="0"/>
              <a:t>шака</a:t>
            </a:r>
            <a:r>
              <a:rPr lang="sr-Latn-RS" sz="2000" dirty="0"/>
              <a:t>, </a:t>
            </a:r>
            <a:r>
              <a:rPr lang="sr-Cyrl-RS" sz="2000" dirty="0"/>
              <a:t>Бецкер</a:t>
            </a:r>
            <a:r>
              <a:rPr lang="sr-Latn-RS" sz="2000" dirty="0"/>
              <a:t> </a:t>
            </a:r>
            <a:r>
              <a:rPr lang="sr-Cyrl-RS" sz="2000" dirty="0"/>
              <a:t>и</a:t>
            </a:r>
            <a:r>
              <a:rPr lang="sr-Latn-RS" sz="2000" dirty="0"/>
              <a:t> </a:t>
            </a:r>
            <a:r>
              <a:rPr lang="sr-Cyrl-RS" sz="2000" dirty="0"/>
              <a:t>друге</a:t>
            </a:r>
            <a:r>
              <a:rPr lang="sr-Latn-RS" sz="2000" dirty="0"/>
              <a:t> </a:t>
            </a:r>
            <a:r>
              <a:rPr lang="sr-Cyrl-RS" sz="2000" dirty="0"/>
              <a:t>које</a:t>
            </a:r>
            <a:r>
              <a:rPr lang="sr-Latn-RS" sz="2000" dirty="0"/>
              <a:t> </a:t>
            </a:r>
            <a:r>
              <a:rPr lang="sr-Cyrl-RS" sz="2000" dirty="0"/>
              <a:t>се</a:t>
            </a:r>
            <a:r>
              <a:rPr lang="sr-Latn-RS" sz="2000" dirty="0"/>
              <a:t> </a:t>
            </a:r>
            <a:r>
              <a:rPr lang="sr-Cyrl-RS" sz="2000" dirty="0"/>
              <a:t>користе</a:t>
            </a:r>
            <a:r>
              <a:rPr lang="sr-Latn-RS" sz="2000" dirty="0"/>
              <a:t> </a:t>
            </a:r>
            <a:r>
              <a:rPr lang="sr-Cyrl-RS" sz="2000" dirty="0"/>
              <a:t>за</a:t>
            </a:r>
            <a:r>
              <a:rPr lang="sr-Latn-RS" sz="2000" dirty="0"/>
              <a:t> </a:t>
            </a:r>
            <a:r>
              <a:rPr lang="sr-Cyrl-RS" sz="2000" dirty="0"/>
              <a:t>функције</a:t>
            </a:r>
            <a:r>
              <a:rPr lang="sr-Latn-RS" sz="2000" dirty="0"/>
              <a:t> </a:t>
            </a:r>
            <a:r>
              <a:rPr lang="sr-Cyrl-RS" sz="2000" dirty="0"/>
              <a:t>хватања</a:t>
            </a:r>
            <a:r>
              <a:rPr lang="sr-Latn-RS" sz="20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086" y="1752600"/>
            <a:ext cx="2914650" cy="202844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22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sr-Cyrl-RS" sz="3600" b="1" dirty="0" smtClean="0"/>
              <a:t>Друге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врсте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подлакатних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протеза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44" y="1403246"/>
            <a:ext cx="8686800" cy="2514600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sz="2200" b="1" dirty="0" smtClean="0"/>
              <a:t>Поред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наведих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врста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подлакатних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протеза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постоје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и</a:t>
            </a:r>
            <a:r>
              <a:rPr lang="sr-Latn-RS" sz="2200" b="1" dirty="0" smtClean="0"/>
              <a:t>  </a:t>
            </a:r>
            <a:r>
              <a:rPr lang="sr-Cyrl-RS" sz="2200" b="1" dirty="0" smtClean="0"/>
              <a:t>ЕЛЕКТРИЧНЕ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и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БИОЕЛЕКТРИЧНЕ</a:t>
            </a:r>
            <a:r>
              <a:rPr lang="sr-Latn-RS" sz="2200" b="1" dirty="0" smtClean="0"/>
              <a:t> </a:t>
            </a:r>
            <a:r>
              <a:rPr lang="sr-Cyrl-RS" sz="2200" b="1" dirty="0" smtClean="0"/>
              <a:t>протезе</a:t>
            </a:r>
            <a:r>
              <a:rPr lang="sr-Latn-RS" sz="2200" b="1" dirty="0" smtClean="0"/>
              <a:t> </a:t>
            </a:r>
            <a:r>
              <a:rPr lang="sr-Cyrl-RS" sz="2200" dirty="0" smtClean="0"/>
              <a:t>које</a:t>
            </a:r>
            <a:r>
              <a:rPr lang="sr-Latn-RS" sz="2200" dirty="0" smtClean="0"/>
              <a:t> </a:t>
            </a:r>
            <a:r>
              <a:rPr lang="sr-Cyrl-RS" sz="2200" dirty="0" smtClean="0"/>
              <a:t>се</a:t>
            </a:r>
            <a:r>
              <a:rPr lang="sr-Latn-RS" sz="2200" dirty="0" smtClean="0"/>
              <a:t> </a:t>
            </a:r>
            <a:r>
              <a:rPr lang="sr-Cyrl-RS" sz="2200" dirty="0" smtClean="0"/>
              <a:t>покрећу</a:t>
            </a:r>
            <a:r>
              <a:rPr lang="sr-Latn-RS" sz="2200" dirty="0" smtClean="0"/>
              <a:t> </a:t>
            </a:r>
            <a:r>
              <a:rPr lang="sr-Cyrl-RS" sz="2200" dirty="0" smtClean="0"/>
              <a:t>путем</a:t>
            </a:r>
            <a:r>
              <a:rPr lang="sr-Latn-RS" sz="2200" dirty="0" smtClean="0"/>
              <a:t> </a:t>
            </a:r>
            <a:r>
              <a:rPr lang="sr-Cyrl-RS" sz="2200" dirty="0" smtClean="0"/>
              <a:t>спољашних</a:t>
            </a:r>
            <a:r>
              <a:rPr lang="sr-Latn-RS" sz="2200" dirty="0" smtClean="0"/>
              <a:t> </a:t>
            </a:r>
            <a:r>
              <a:rPr lang="sr-Cyrl-RS" sz="2200" dirty="0" smtClean="0"/>
              <a:t>извора</a:t>
            </a:r>
            <a:r>
              <a:rPr lang="sr-Latn-RS" sz="2200" dirty="0" smtClean="0"/>
              <a:t> </a:t>
            </a:r>
            <a:r>
              <a:rPr lang="sr-Cyrl-RS" sz="2200" dirty="0" smtClean="0"/>
              <a:t>помоћу</a:t>
            </a:r>
            <a:r>
              <a:rPr lang="sr-Latn-RS" sz="2200" dirty="0" smtClean="0"/>
              <a:t> </a:t>
            </a:r>
            <a:r>
              <a:rPr lang="sr-Cyrl-RS" sz="2200" dirty="0" smtClean="0"/>
              <a:t>батерије</a:t>
            </a:r>
            <a:r>
              <a:rPr lang="sr-Latn-RS" sz="2200" dirty="0" smtClean="0"/>
              <a:t> </a:t>
            </a:r>
            <a:r>
              <a:rPr lang="sr-Cyrl-RS" sz="2200" dirty="0" smtClean="0"/>
              <a:t>коју</a:t>
            </a:r>
            <a:r>
              <a:rPr lang="sr-Latn-RS" sz="2200" dirty="0" smtClean="0"/>
              <a:t> </a:t>
            </a:r>
            <a:r>
              <a:rPr lang="sr-Cyrl-RS" sz="2200" dirty="0" smtClean="0"/>
              <a:t>пацијент</a:t>
            </a:r>
            <a:r>
              <a:rPr lang="sr-Latn-RS" sz="2200" dirty="0" smtClean="0"/>
              <a:t> </a:t>
            </a:r>
            <a:r>
              <a:rPr lang="sr-Cyrl-RS" sz="2200" dirty="0" smtClean="0"/>
              <a:t>носи</a:t>
            </a:r>
            <a:r>
              <a:rPr lang="sr-Latn-RS" sz="2200" dirty="0" smtClean="0"/>
              <a:t> </a:t>
            </a:r>
            <a:r>
              <a:rPr lang="sr-Cyrl-RS" sz="2200" dirty="0" smtClean="0"/>
              <a:t>уз</a:t>
            </a:r>
            <a:r>
              <a:rPr lang="sr-Latn-RS" sz="2200" dirty="0" smtClean="0"/>
              <a:t> </a:t>
            </a:r>
            <a:r>
              <a:rPr lang="sr-Cyrl-RS" sz="2200" dirty="0" smtClean="0"/>
              <a:t>себе</a:t>
            </a:r>
            <a:r>
              <a:rPr lang="sr-Latn-RS" sz="2200" dirty="0" smtClean="0"/>
              <a:t>, </a:t>
            </a:r>
            <a:r>
              <a:rPr lang="sr-Cyrl-RS" sz="2200" dirty="0" smtClean="0"/>
              <a:t>као</a:t>
            </a:r>
            <a:r>
              <a:rPr lang="sr-Latn-RS" sz="2200" dirty="0" smtClean="0"/>
              <a:t> </a:t>
            </a:r>
            <a:r>
              <a:rPr lang="sr-Cyrl-RS" sz="2200" dirty="0" smtClean="0"/>
              <a:t>и</a:t>
            </a:r>
            <a:r>
              <a:rPr lang="sr-Latn-RS" sz="2200" dirty="0" smtClean="0"/>
              <a:t> </a:t>
            </a:r>
            <a:r>
              <a:rPr lang="sr-Cyrl-RS" sz="2200" dirty="0" smtClean="0"/>
              <a:t>енергијом</a:t>
            </a:r>
            <a:r>
              <a:rPr lang="sr-Latn-RS" sz="2200" dirty="0" smtClean="0"/>
              <a:t> </a:t>
            </a:r>
            <a:r>
              <a:rPr lang="sr-Cyrl-RS" sz="2200" dirty="0" smtClean="0"/>
              <a:t>коју</a:t>
            </a:r>
            <a:r>
              <a:rPr lang="sr-Latn-RS" sz="2200" dirty="0" smtClean="0"/>
              <a:t> </a:t>
            </a:r>
            <a:r>
              <a:rPr lang="sr-Cyrl-RS" sz="2200" dirty="0" smtClean="0"/>
              <a:t>пацијент</a:t>
            </a:r>
            <a:r>
              <a:rPr lang="sr-Latn-RS" sz="2200" dirty="0" smtClean="0"/>
              <a:t> </a:t>
            </a:r>
            <a:r>
              <a:rPr lang="sr-Cyrl-RS" sz="2200" dirty="0" smtClean="0"/>
              <a:t>ствара</a:t>
            </a:r>
            <a:r>
              <a:rPr lang="sr-Latn-RS" sz="2200" dirty="0" smtClean="0"/>
              <a:t> </a:t>
            </a:r>
            <a:r>
              <a:rPr lang="sr-Cyrl-RS" sz="2200" dirty="0" smtClean="0"/>
              <a:t>сам</a:t>
            </a:r>
            <a:r>
              <a:rPr lang="sr-Latn-RS" sz="2200" dirty="0" smtClean="0"/>
              <a:t> </a:t>
            </a:r>
            <a:r>
              <a:rPr lang="sr-Cyrl-RS" sz="2200" dirty="0" smtClean="0"/>
              <a:t>контракцијама</a:t>
            </a:r>
            <a:r>
              <a:rPr lang="sr-Latn-RS" sz="2200" dirty="0" smtClean="0"/>
              <a:t> </a:t>
            </a:r>
            <a:r>
              <a:rPr lang="sr-Cyrl-RS" sz="2200" dirty="0" smtClean="0"/>
              <a:t>мишића</a:t>
            </a:r>
            <a:r>
              <a:rPr lang="sr-Latn-RS" sz="2200" dirty="0" smtClean="0"/>
              <a:t> </a:t>
            </a:r>
            <a:r>
              <a:rPr lang="sr-Cyrl-RS" sz="2200" dirty="0" smtClean="0"/>
              <a:t>покретањем</a:t>
            </a:r>
            <a:r>
              <a:rPr lang="sr-Latn-RS" sz="2200" dirty="0" smtClean="0"/>
              <a:t> </a:t>
            </a:r>
            <a:r>
              <a:rPr lang="sr-Cyrl-RS" sz="2200" dirty="0" smtClean="0"/>
              <a:t>протезе</a:t>
            </a:r>
            <a:r>
              <a:rPr lang="sr-Latn-RS" sz="2200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sz="2200" dirty="0" smtClean="0"/>
              <a:t>Отварање</a:t>
            </a:r>
            <a:r>
              <a:rPr lang="sr-Latn-RS" sz="2200" dirty="0" smtClean="0"/>
              <a:t> </a:t>
            </a:r>
            <a:r>
              <a:rPr lang="sr-Cyrl-RS" sz="2200" dirty="0" smtClean="0"/>
              <a:t>терминалног</a:t>
            </a:r>
            <a:r>
              <a:rPr lang="sr-Latn-RS" sz="2200" dirty="0" smtClean="0"/>
              <a:t> </a:t>
            </a:r>
            <a:r>
              <a:rPr lang="sr-Cyrl-RS" sz="2200" dirty="0" smtClean="0"/>
              <a:t>наставка</a:t>
            </a:r>
            <a:r>
              <a:rPr lang="sr-Latn-RS" sz="2200" dirty="0" smtClean="0"/>
              <a:t> </a:t>
            </a:r>
            <a:r>
              <a:rPr lang="sr-Cyrl-RS" sz="2200" dirty="0" smtClean="0"/>
              <a:t>који</a:t>
            </a:r>
            <a:r>
              <a:rPr lang="sr-Latn-RS" sz="2200" dirty="0" smtClean="0"/>
              <a:t>  </a:t>
            </a:r>
            <a:r>
              <a:rPr lang="sr-Cyrl-RS" sz="2200" dirty="0" smtClean="0"/>
              <a:t>може</a:t>
            </a:r>
            <a:r>
              <a:rPr lang="sr-Latn-RS" sz="2200" dirty="0" smtClean="0"/>
              <a:t> </a:t>
            </a:r>
            <a:r>
              <a:rPr lang="sr-Cyrl-RS" sz="2200" dirty="0" smtClean="0"/>
              <a:t>да</a:t>
            </a:r>
            <a:r>
              <a:rPr lang="sr-Latn-RS" sz="2200" dirty="0" smtClean="0"/>
              <a:t> </a:t>
            </a:r>
            <a:r>
              <a:rPr lang="sr-Cyrl-RS" sz="2200" dirty="0" smtClean="0"/>
              <a:t>буде</a:t>
            </a:r>
            <a:r>
              <a:rPr lang="sr-Latn-RS" sz="2200" dirty="0" smtClean="0"/>
              <a:t> </a:t>
            </a:r>
            <a:r>
              <a:rPr lang="sr-Cyrl-RS" sz="2200" dirty="0" smtClean="0"/>
              <a:t>у</a:t>
            </a:r>
            <a:r>
              <a:rPr lang="sr-Latn-RS" sz="2200" dirty="0" smtClean="0"/>
              <a:t> </a:t>
            </a:r>
            <a:r>
              <a:rPr lang="sr-Cyrl-RS" sz="2200" dirty="0" smtClean="0"/>
              <a:t>виду</a:t>
            </a:r>
            <a:r>
              <a:rPr lang="sr-Latn-RS" sz="2200" dirty="0" smtClean="0"/>
              <a:t> </a:t>
            </a:r>
            <a:r>
              <a:rPr lang="sr-Cyrl-RS" sz="2200" dirty="0" smtClean="0"/>
              <a:t>шаке</a:t>
            </a:r>
            <a:r>
              <a:rPr lang="sr-Latn-RS" sz="2200" dirty="0" smtClean="0"/>
              <a:t> </a:t>
            </a:r>
            <a:r>
              <a:rPr lang="sr-Cyrl-RS" sz="2200" dirty="0" smtClean="0"/>
              <a:t>или</a:t>
            </a:r>
            <a:r>
              <a:rPr lang="sr-Latn-RS" sz="2200" dirty="0" smtClean="0"/>
              <a:t> </a:t>
            </a:r>
            <a:r>
              <a:rPr lang="sr-Cyrl-RS" sz="2200" dirty="0" smtClean="0"/>
              <a:t>хватаљке</a:t>
            </a:r>
            <a:r>
              <a:rPr lang="sr-Latn-RS" sz="2200" dirty="0" smtClean="0"/>
              <a:t> </a:t>
            </a:r>
            <a:r>
              <a:rPr lang="sr-Cyrl-RS" sz="2200" dirty="0" smtClean="0"/>
              <a:t>изводи</a:t>
            </a:r>
            <a:r>
              <a:rPr lang="sr-Latn-RS" sz="2200" dirty="0" smtClean="0"/>
              <a:t> </a:t>
            </a:r>
            <a:r>
              <a:rPr lang="sr-Cyrl-RS" sz="2200" dirty="0" smtClean="0"/>
              <a:t>се</a:t>
            </a:r>
            <a:r>
              <a:rPr lang="sr-Latn-RS" sz="2200" dirty="0" smtClean="0"/>
              <a:t> </a:t>
            </a:r>
            <a:r>
              <a:rPr lang="sr-Cyrl-RS" sz="2200" dirty="0" smtClean="0"/>
              <a:t>притиском</a:t>
            </a:r>
            <a:r>
              <a:rPr lang="sr-Latn-RS" sz="2200" dirty="0" smtClean="0"/>
              <a:t> </a:t>
            </a:r>
            <a:r>
              <a:rPr lang="sr-Cyrl-RS" sz="2200" dirty="0" smtClean="0"/>
              <a:t>подлакатног</a:t>
            </a:r>
            <a:r>
              <a:rPr lang="sr-Latn-RS" sz="2200" dirty="0" smtClean="0"/>
              <a:t> </a:t>
            </a:r>
            <a:r>
              <a:rPr lang="sr-Cyrl-RS" sz="2200" dirty="0" smtClean="0"/>
              <a:t>патрљка</a:t>
            </a:r>
            <a:r>
              <a:rPr lang="sr-Latn-RS" sz="2200" dirty="0" smtClean="0"/>
              <a:t> </a:t>
            </a:r>
            <a:r>
              <a:rPr lang="sr-Cyrl-RS" sz="2200" dirty="0" smtClean="0"/>
              <a:t>на</a:t>
            </a:r>
            <a:r>
              <a:rPr lang="sr-Latn-RS" sz="2200" dirty="0" smtClean="0"/>
              <a:t> </a:t>
            </a:r>
            <a:r>
              <a:rPr lang="sr-Cyrl-RS" sz="2200" dirty="0" smtClean="0"/>
              <a:t>електроде</a:t>
            </a:r>
            <a:r>
              <a:rPr lang="sr-Latn-RS" sz="2200" dirty="0" smtClean="0"/>
              <a:t>  </a:t>
            </a:r>
            <a:r>
              <a:rPr lang="sr-Cyrl-RS" sz="2200" dirty="0" smtClean="0"/>
              <a:t>које</a:t>
            </a:r>
            <a:r>
              <a:rPr lang="sr-Latn-RS" sz="2200" dirty="0" smtClean="0"/>
              <a:t> </a:t>
            </a:r>
            <a:r>
              <a:rPr lang="sr-Cyrl-RS" sz="2200" dirty="0" smtClean="0"/>
              <a:t>су</a:t>
            </a:r>
            <a:r>
              <a:rPr lang="sr-Latn-RS" sz="2200" dirty="0" smtClean="0"/>
              <a:t> </a:t>
            </a:r>
            <a:r>
              <a:rPr lang="sr-Cyrl-RS" sz="2200" dirty="0" smtClean="0"/>
              <a:t>уграђене</a:t>
            </a:r>
            <a:r>
              <a:rPr lang="sr-Latn-RS" sz="2200" dirty="0" smtClean="0"/>
              <a:t> </a:t>
            </a:r>
            <a:r>
              <a:rPr lang="sr-Cyrl-RS" sz="2200" dirty="0" smtClean="0"/>
              <a:t>у</a:t>
            </a:r>
            <a:r>
              <a:rPr lang="sr-Latn-RS" sz="2200" dirty="0" smtClean="0"/>
              <a:t> </a:t>
            </a:r>
            <a:r>
              <a:rPr lang="sr-Cyrl-RS" sz="2200" dirty="0" smtClean="0"/>
              <a:t>зид</a:t>
            </a:r>
            <a:r>
              <a:rPr lang="sr-Latn-RS" sz="2200" dirty="0" smtClean="0"/>
              <a:t> </a:t>
            </a:r>
            <a:r>
              <a:rPr lang="sr-Cyrl-RS" sz="2200" dirty="0" smtClean="0"/>
              <a:t>лежишта</a:t>
            </a:r>
            <a:r>
              <a:rPr lang="sr-Latn-RS" sz="2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944" y="3810000"/>
            <a:ext cx="6248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200" b="1" dirty="0" smtClean="0">
                <a:solidFill>
                  <a:srgbClr val="0070C0"/>
                </a:solidFill>
              </a:rPr>
              <a:t>Предности</a:t>
            </a:r>
            <a:r>
              <a:rPr lang="sr-Latn-RS" sz="2200" b="1" dirty="0" smtClean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ове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протезе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огледају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се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кроз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употребу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снаге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преосталих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мишића</a:t>
            </a:r>
            <a:r>
              <a:rPr lang="sr-Latn-RS" sz="2200" b="1" dirty="0">
                <a:solidFill>
                  <a:srgbClr val="0070C0"/>
                </a:solidFill>
              </a:rPr>
              <a:t> , </a:t>
            </a:r>
            <a:r>
              <a:rPr lang="sr-Cyrl-RS" sz="2200" b="1" dirty="0">
                <a:solidFill>
                  <a:srgbClr val="0070C0"/>
                </a:solidFill>
              </a:rPr>
              <a:t>али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то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значи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да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они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приликом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ампутације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треба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да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буду</a:t>
            </a:r>
            <a:r>
              <a:rPr lang="sr-Latn-RS" sz="2200" b="1" dirty="0">
                <a:solidFill>
                  <a:srgbClr val="0070C0"/>
                </a:solidFill>
              </a:rPr>
              <a:t> </a:t>
            </a:r>
            <a:r>
              <a:rPr lang="sr-Cyrl-RS" sz="2200" b="1" dirty="0">
                <a:solidFill>
                  <a:srgbClr val="0070C0"/>
                </a:solidFill>
              </a:rPr>
              <a:t>сачувани</a:t>
            </a:r>
            <a:r>
              <a:rPr lang="sr-Latn-RS" sz="2200" dirty="0"/>
              <a:t>.</a:t>
            </a:r>
          </a:p>
          <a:p>
            <a:pPr algn="just"/>
            <a:r>
              <a:rPr lang="sr-Cyrl-RS" sz="2200" dirty="0"/>
              <a:t>Такође</a:t>
            </a:r>
            <a:r>
              <a:rPr lang="sr-Latn-RS" sz="2200" dirty="0"/>
              <a:t> </a:t>
            </a:r>
            <a:r>
              <a:rPr lang="sr-Cyrl-RS" sz="2200" dirty="0"/>
              <a:t>је</a:t>
            </a:r>
            <a:r>
              <a:rPr lang="sr-Latn-RS" sz="2200" dirty="0"/>
              <a:t> </a:t>
            </a:r>
            <a:r>
              <a:rPr lang="sr-Cyrl-RS" sz="2200" dirty="0"/>
              <a:t>важно</a:t>
            </a:r>
            <a:r>
              <a:rPr lang="sr-Latn-RS" sz="2200" dirty="0"/>
              <a:t> </a:t>
            </a:r>
            <a:r>
              <a:rPr lang="sr-Cyrl-RS" sz="2200" dirty="0"/>
              <a:t>нагласити</a:t>
            </a:r>
            <a:r>
              <a:rPr lang="sr-Latn-RS" sz="2200" dirty="0"/>
              <a:t> </a:t>
            </a:r>
            <a:r>
              <a:rPr lang="sr-Cyrl-RS" sz="2200" dirty="0"/>
              <a:t>да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употребом</a:t>
            </a:r>
            <a:r>
              <a:rPr lang="sr-Latn-RS" sz="2200" dirty="0"/>
              <a:t> </a:t>
            </a:r>
            <a:r>
              <a:rPr lang="sr-Cyrl-RS" sz="2200" dirty="0"/>
              <a:t>ове</a:t>
            </a:r>
            <a:r>
              <a:rPr lang="sr-Latn-RS" sz="2200" dirty="0"/>
              <a:t> </a:t>
            </a:r>
            <a:r>
              <a:rPr lang="sr-Cyrl-RS" sz="2200" dirty="0"/>
              <a:t>протезе</a:t>
            </a:r>
            <a:r>
              <a:rPr lang="sr-Latn-RS" sz="2200" dirty="0"/>
              <a:t> </a:t>
            </a:r>
            <a:r>
              <a:rPr lang="sr-Cyrl-RS" sz="2200" dirty="0"/>
              <a:t>може</a:t>
            </a:r>
            <a:r>
              <a:rPr lang="sr-Latn-RS" sz="2200" dirty="0"/>
              <a:t> </a:t>
            </a:r>
            <a:r>
              <a:rPr lang="sr-Cyrl-RS" sz="2200" dirty="0"/>
              <a:t>постићи</a:t>
            </a:r>
            <a:r>
              <a:rPr lang="sr-Latn-RS" sz="2200" dirty="0"/>
              <a:t> </a:t>
            </a:r>
            <a:r>
              <a:rPr lang="sr-Cyrl-RS" sz="2200" dirty="0"/>
              <a:t>да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шема</a:t>
            </a:r>
            <a:r>
              <a:rPr lang="sr-Latn-RS" sz="2200" dirty="0"/>
              <a:t> </a:t>
            </a:r>
            <a:r>
              <a:rPr lang="sr-Cyrl-RS" sz="2200" dirty="0"/>
              <a:t>покретања</a:t>
            </a:r>
            <a:r>
              <a:rPr lang="sr-Latn-RS" sz="2200" dirty="0"/>
              <a:t> </a:t>
            </a:r>
            <a:r>
              <a:rPr lang="sr-Cyrl-RS" sz="2200" dirty="0"/>
              <a:t>протезе</a:t>
            </a:r>
            <a:r>
              <a:rPr lang="sr-Latn-RS" sz="2200" dirty="0"/>
              <a:t> </a:t>
            </a:r>
            <a:r>
              <a:rPr lang="sr-Cyrl-RS" sz="2200" dirty="0"/>
              <a:t>подудари</a:t>
            </a:r>
            <a:r>
              <a:rPr lang="sr-Latn-RS" sz="2200" dirty="0"/>
              <a:t> </a:t>
            </a:r>
            <a:r>
              <a:rPr lang="sr-Cyrl-RS" sz="2200" dirty="0"/>
              <a:t>са</a:t>
            </a:r>
            <a:r>
              <a:rPr lang="sr-Latn-RS" sz="2200" dirty="0"/>
              <a:t> </a:t>
            </a:r>
            <a:r>
              <a:rPr lang="sr-Cyrl-RS" sz="2200" dirty="0"/>
              <a:t>шемом</a:t>
            </a:r>
            <a:r>
              <a:rPr lang="sr-Latn-RS" sz="2200" dirty="0"/>
              <a:t> </a:t>
            </a:r>
            <a:r>
              <a:rPr lang="sr-Cyrl-RS" sz="2200" dirty="0"/>
              <a:t>неуромишићног</a:t>
            </a:r>
            <a:r>
              <a:rPr lang="sr-Latn-RS" sz="2200" dirty="0"/>
              <a:t> </a:t>
            </a:r>
            <a:r>
              <a:rPr lang="sr-Cyrl-RS" sz="2200" dirty="0"/>
              <a:t>система</a:t>
            </a:r>
            <a:r>
              <a:rPr lang="sr-Latn-RS" sz="2200" dirty="0"/>
              <a:t> </a:t>
            </a:r>
            <a:r>
              <a:rPr lang="sr-Cyrl-RS" sz="2200" dirty="0"/>
              <a:t>чиме</a:t>
            </a:r>
            <a:r>
              <a:rPr lang="sr-Latn-RS" sz="2200" dirty="0"/>
              <a:t> </a:t>
            </a:r>
            <a:r>
              <a:rPr lang="sr-Cyrl-RS" sz="2200" dirty="0"/>
              <a:t>се</a:t>
            </a:r>
            <a:r>
              <a:rPr lang="sr-Latn-RS" sz="2200" dirty="0"/>
              <a:t> </a:t>
            </a:r>
            <a:r>
              <a:rPr lang="sr-Cyrl-RS" sz="2200" dirty="0"/>
              <a:t>њена</a:t>
            </a:r>
            <a:r>
              <a:rPr lang="sr-Latn-RS" sz="2200" dirty="0"/>
              <a:t> </a:t>
            </a:r>
            <a:r>
              <a:rPr lang="sr-Cyrl-RS" sz="2200" dirty="0"/>
              <a:t>функционалност</a:t>
            </a:r>
            <a:r>
              <a:rPr lang="sr-Latn-RS" sz="2200" dirty="0"/>
              <a:t> </a:t>
            </a:r>
            <a:r>
              <a:rPr lang="sr-Cyrl-RS" sz="2200" dirty="0"/>
              <a:t>у</a:t>
            </a:r>
            <a:r>
              <a:rPr lang="sr-Latn-RS" sz="2200" dirty="0"/>
              <a:t> </a:t>
            </a:r>
            <a:r>
              <a:rPr lang="sr-Cyrl-RS" sz="2200" dirty="0"/>
              <a:t>многоме</a:t>
            </a:r>
            <a:r>
              <a:rPr lang="sr-Latn-RS" sz="2200" dirty="0"/>
              <a:t> </a:t>
            </a:r>
            <a:r>
              <a:rPr lang="sr-Cyrl-RS" sz="2200" dirty="0"/>
              <a:t>повећава</a:t>
            </a:r>
            <a:r>
              <a:rPr lang="sr-Latn-RS" sz="2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41074" y="4093531"/>
            <a:ext cx="2624193" cy="229514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299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077200" cy="551783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Миолелектричних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r>
              <a:rPr lang="sr-Latn-RS" dirty="0" smtClean="0"/>
              <a:t> </a:t>
            </a:r>
            <a:r>
              <a:rPr lang="sr-Cyrl-RS" dirty="0" smtClean="0"/>
              <a:t>омогућавају</a:t>
            </a:r>
            <a:r>
              <a:rPr lang="sr-Latn-RS" dirty="0" smtClean="0"/>
              <a:t> </a:t>
            </a:r>
            <a:r>
              <a:rPr lang="sr-Cyrl-RS" dirty="0" smtClean="0"/>
              <a:t>активно</a:t>
            </a:r>
            <a:r>
              <a:rPr lang="sr-Latn-RS" dirty="0" smtClean="0"/>
              <a:t> </a:t>
            </a:r>
            <a:r>
              <a:rPr lang="sr-Cyrl-RS" dirty="0" smtClean="0"/>
              <a:t>покретање</a:t>
            </a:r>
            <a:r>
              <a:rPr lang="sr-Latn-RS" dirty="0" smtClean="0"/>
              <a:t> </a:t>
            </a:r>
            <a:r>
              <a:rPr lang="sr-Cyrl-RS" dirty="0" smtClean="0"/>
              <a:t>кажипрста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палца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постизању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екстензије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коришћење</a:t>
            </a:r>
            <a:r>
              <a:rPr lang="sr-Latn-RS" dirty="0" smtClean="0"/>
              <a:t> </a:t>
            </a:r>
            <a:r>
              <a:rPr lang="sr-Cyrl-RS" dirty="0" smtClean="0"/>
              <a:t>биоелектричних</a:t>
            </a:r>
            <a:r>
              <a:rPr lang="sr-Latn-RS" dirty="0" smtClean="0"/>
              <a:t> </a:t>
            </a:r>
            <a:r>
              <a:rPr lang="sr-Cyrl-RS" dirty="0" smtClean="0"/>
              <a:t>потенцијала</a:t>
            </a:r>
            <a:r>
              <a:rPr lang="sr-Latn-RS" dirty="0" smtClean="0"/>
              <a:t> </a:t>
            </a:r>
            <a:r>
              <a:rPr lang="sr-Cyrl-RS" dirty="0" smtClean="0"/>
              <a:t>начињених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вољне</a:t>
            </a:r>
            <a:r>
              <a:rPr lang="sr-Latn-RS" dirty="0" smtClean="0"/>
              <a:t> </a:t>
            </a:r>
            <a:r>
              <a:rPr lang="sr-Cyrl-RS" dirty="0" smtClean="0"/>
              <a:t>контракције</a:t>
            </a:r>
            <a:r>
              <a:rPr lang="sr-Latn-RS" dirty="0" smtClean="0"/>
              <a:t> </a:t>
            </a:r>
            <a:r>
              <a:rPr lang="sr-Cyrl-RS" dirty="0" smtClean="0"/>
              <a:t>остатака</a:t>
            </a:r>
            <a:r>
              <a:rPr lang="sr-Latn-RS" dirty="0" smtClean="0"/>
              <a:t> </a:t>
            </a:r>
            <a:r>
              <a:rPr lang="sr-Cyrl-RS" dirty="0" smtClean="0"/>
              <a:t>флексора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ектензора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парљку</a:t>
            </a:r>
            <a:r>
              <a:rPr lang="sr-Latn-RS" dirty="0" smtClean="0"/>
              <a:t> </a:t>
            </a:r>
            <a:r>
              <a:rPr lang="sr-Cyrl-RS" dirty="0" smtClean="0"/>
              <a:t>чиме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постиже</a:t>
            </a:r>
            <a:r>
              <a:rPr lang="sr-Latn-RS" dirty="0" smtClean="0"/>
              <a:t> </a:t>
            </a:r>
            <a:r>
              <a:rPr lang="sr-Cyrl-RS" dirty="0" smtClean="0"/>
              <a:t>функционисање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r>
              <a:rPr lang="sr-Latn-RS" dirty="0" smtClean="0"/>
              <a:t>,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настају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резултат</a:t>
            </a:r>
            <a:r>
              <a:rPr lang="sr-Latn-RS" dirty="0" smtClean="0"/>
              <a:t> </a:t>
            </a:r>
            <a:r>
              <a:rPr lang="sr-Cyrl-RS" dirty="0" smtClean="0"/>
              <a:t>вољне</a:t>
            </a:r>
            <a:r>
              <a:rPr lang="sr-Latn-RS" dirty="0" smtClean="0"/>
              <a:t> </a:t>
            </a:r>
            <a:r>
              <a:rPr lang="sr-Cyrl-RS" dirty="0" smtClean="0"/>
              <a:t>идеомоторне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самом</a:t>
            </a:r>
            <a:r>
              <a:rPr lang="sr-Latn-RS" dirty="0" smtClean="0"/>
              <a:t> </a:t>
            </a:r>
            <a:r>
              <a:rPr lang="sr-Cyrl-RS" dirty="0" smtClean="0"/>
              <a:t>пацијенту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неизмерног</a:t>
            </a:r>
            <a:r>
              <a:rPr lang="sr-Latn-RS" dirty="0" smtClean="0"/>
              <a:t> </a:t>
            </a:r>
            <a:r>
              <a:rPr lang="sr-Cyrl-RS" dirty="0" smtClean="0"/>
              <a:t>значаја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постиже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боље</a:t>
            </a:r>
            <a:r>
              <a:rPr lang="sr-Latn-RS" dirty="0" smtClean="0"/>
              <a:t> </a:t>
            </a:r>
            <a:r>
              <a:rPr lang="sr-Cyrl-RS" dirty="0" smtClean="0"/>
              <a:t>функционисање</a:t>
            </a:r>
            <a:r>
              <a:rPr lang="sr-Latn-RS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340669"/>
            <a:ext cx="4568556" cy="2225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89730"/>
            <a:ext cx="2781300" cy="18327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4688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76800" cy="5105400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Пластичне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естетске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рукавице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навлаче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саму</a:t>
            </a:r>
            <a:r>
              <a:rPr lang="sr-Latn-RS" b="1" dirty="0" smtClean="0"/>
              <a:t> </a:t>
            </a:r>
            <a:r>
              <a:rPr lang="sr-Cyrl-RS" b="1" dirty="0" smtClean="0"/>
              <a:t>протезу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циљу</a:t>
            </a:r>
            <a:r>
              <a:rPr lang="sr-Latn-RS" b="1" dirty="0" smtClean="0"/>
              <a:t> </a:t>
            </a:r>
            <a:r>
              <a:rPr lang="sr-Cyrl-RS" b="1" dirty="0" smtClean="0"/>
              <a:t>навикавања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што</a:t>
            </a:r>
            <a:r>
              <a:rPr lang="sr-Latn-RS" b="1" dirty="0" smtClean="0"/>
              <a:t> </a:t>
            </a:r>
            <a:r>
              <a:rPr lang="sr-Cyrl-RS" b="1" dirty="0" smtClean="0"/>
              <a:t>бољег</a:t>
            </a:r>
            <a:r>
              <a:rPr lang="sr-Latn-RS" b="1" dirty="0" smtClean="0"/>
              <a:t> </a:t>
            </a:r>
            <a:r>
              <a:rPr lang="sr-Cyrl-RS" b="1" dirty="0" smtClean="0"/>
              <a:t>прихваања</a:t>
            </a:r>
            <a:r>
              <a:rPr lang="sr-Latn-RS" b="1" dirty="0" smtClean="0"/>
              <a:t> </a:t>
            </a:r>
            <a:r>
              <a:rPr lang="sr-Cyrl-RS" b="1" dirty="0" smtClean="0"/>
              <a:t>исте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Израђене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пластике</a:t>
            </a:r>
            <a:r>
              <a:rPr lang="sr-Latn-RS" dirty="0" smtClean="0"/>
              <a:t>,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боји</a:t>
            </a:r>
            <a:r>
              <a:rPr lang="sr-Latn-RS" dirty="0" smtClean="0"/>
              <a:t> </a:t>
            </a:r>
            <a:r>
              <a:rPr lang="sr-Cyrl-RS" dirty="0" smtClean="0"/>
              <a:t>коже</a:t>
            </a:r>
            <a:r>
              <a:rPr lang="sr-Latn-RS" dirty="0" smtClean="0"/>
              <a:t>, </a:t>
            </a:r>
            <a:r>
              <a:rPr lang="sr-Cyrl-RS" dirty="0" smtClean="0"/>
              <a:t>ноктију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осталих</a:t>
            </a:r>
            <a:r>
              <a:rPr lang="sr-Latn-RS" dirty="0" smtClean="0"/>
              <a:t> </a:t>
            </a:r>
            <a:r>
              <a:rPr lang="sr-Cyrl-RS" dirty="0" smtClean="0"/>
              <a:t>детаља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одређује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очекује</a:t>
            </a:r>
            <a:r>
              <a:rPr lang="sr-Latn-RS" dirty="0" smtClean="0"/>
              <a:t>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осећао</a:t>
            </a:r>
            <a:r>
              <a:rPr lang="sr-Latn-RS" dirty="0" smtClean="0"/>
              <a:t> </a:t>
            </a:r>
            <a:r>
              <a:rPr lang="sr-Cyrl-RS" dirty="0" smtClean="0"/>
              <a:t>пто</a:t>
            </a:r>
            <a:r>
              <a:rPr lang="sr-Latn-RS" dirty="0" smtClean="0"/>
              <a:t> </a:t>
            </a:r>
            <a:r>
              <a:rPr lang="sr-Cyrl-RS" dirty="0" smtClean="0"/>
              <a:t>комфорније</a:t>
            </a:r>
            <a:r>
              <a:rPr lang="sr-Latn-RS" dirty="0" smtClean="0"/>
              <a:t>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носи</a:t>
            </a:r>
            <a:r>
              <a:rPr lang="sr-Latn-RS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219200"/>
            <a:ext cx="3352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457200"/>
            <a:ext cx="8229600" cy="856488"/>
          </a:xfrm>
        </p:spPr>
        <p:txBody>
          <a:bodyPr>
            <a:noAutofit/>
          </a:bodyPr>
          <a:lstStyle/>
          <a:p>
            <a:pPr algn="ctr"/>
            <a:r>
              <a:rPr lang="sr-Cyrl-RS" sz="4000" b="1" dirty="0" smtClean="0"/>
              <a:t>Протезе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код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ампутације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прстију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008" y="1752600"/>
            <a:ext cx="8229600" cy="1377061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sz="2000" b="1" dirty="0" smtClean="0"/>
              <a:t>Уколико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је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приликом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ампутације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прстију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очувана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опозиција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палца</a:t>
            </a:r>
            <a:r>
              <a:rPr lang="sr-Latn-RS" sz="2000" b="1" dirty="0" smtClean="0"/>
              <a:t>, </a:t>
            </a:r>
            <a:r>
              <a:rPr lang="sr-Cyrl-RS" sz="2000" b="1" dirty="0" smtClean="0"/>
              <a:t>протетичка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помагала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нису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непходна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јер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се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таквим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патрљком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постиже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функционисање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шаке</a:t>
            </a:r>
            <a:r>
              <a:rPr lang="sr-Latn-RS" sz="2000" b="1" dirty="0" smtClean="0"/>
              <a:t>, </a:t>
            </a:r>
            <a:r>
              <a:rPr lang="sr-Cyrl-RS" sz="2000" b="1" dirty="0" smtClean="0"/>
              <a:t>те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се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она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користе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у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заштитне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сврхе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или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у</a:t>
            </a:r>
            <a:r>
              <a:rPr lang="sr-Latn-RS" sz="2000" b="1" dirty="0" smtClean="0"/>
              <a:t> </a:t>
            </a:r>
            <a:r>
              <a:rPr lang="sr-Cyrl-RS" sz="2000" b="1" dirty="0" smtClean="0"/>
              <a:t>козметичке</a:t>
            </a:r>
            <a:r>
              <a:rPr lang="sr-Latn-RS" sz="2000" b="1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008" y="3222264"/>
            <a:ext cx="61843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000" dirty="0"/>
              <a:t>Углавном</a:t>
            </a:r>
            <a:r>
              <a:rPr lang="sr-Latn-RS" sz="2000" dirty="0"/>
              <a:t> </a:t>
            </a:r>
            <a:r>
              <a:rPr lang="sr-Cyrl-RS" sz="2000" dirty="0"/>
              <a:t>се</a:t>
            </a:r>
            <a:r>
              <a:rPr lang="sr-Latn-RS" sz="2000" dirty="0"/>
              <a:t> </a:t>
            </a:r>
            <a:r>
              <a:rPr lang="sr-Cyrl-RS" sz="2000" dirty="0"/>
              <a:t>као</a:t>
            </a:r>
            <a:r>
              <a:rPr lang="sr-Latn-RS" sz="2000" dirty="0"/>
              <a:t> </a:t>
            </a:r>
            <a:r>
              <a:rPr lang="sr-Cyrl-RS" sz="2000" dirty="0"/>
              <a:t>протезе</a:t>
            </a:r>
            <a:r>
              <a:rPr lang="sr-Latn-RS" sz="2000" dirty="0"/>
              <a:t> </a:t>
            </a:r>
            <a:r>
              <a:rPr lang="sr-Cyrl-RS" sz="2000" dirty="0"/>
              <a:t>користе</a:t>
            </a:r>
            <a:r>
              <a:rPr lang="sr-Latn-RS" sz="2000" dirty="0"/>
              <a:t> </a:t>
            </a:r>
            <a:r>
              <a:rPr lang="sr-Cyrl-RS" sz="2000" dirty="0"/>
              <a:t>протетичке</a:t>
            </a:r>
            <a:r>
              <a:rPr lang="sr-Latn-RS" sz="2000" dirty="0"/>
              <a:t> </a:t>
            </a:r>
            <a:r>
              <a:rPr lang="sr-Cyrl-RS" sz="2000" dirty="0"/>
              <a:t>рукавице</a:t>
            </a:r>
            <a:r>
              <a:rPr lang="sr-Latn-RS" sz="2000" dirty="0"/>
              <a:t> </a:t>
            </a:r>
            <a:r>
              <a:rPr lang="sr-Cyrl-RS" sz="2000" dirty="0"/>
              <a:t>у</a:t>
            </a:r>
            <a:r>
              <a:rPr lang="sr-Latn-RS" sz="2000" dirty="0"/>
              <a:t> </a:t>
            </a:r>
            <a:r>
              <a:rPr lang="sr-Cyrl-RS" sz="2000" dirty="0"/>
              <a:t>боји</a:t>
            </a:r>
            <a:r>
              <a:rPr lang="sr-Latn-RS" sz="2000" dirty="0"/>
              <a:t> </a:t>
            </a:r>
            <a:r>
              <a:rPr lang="sr-Cyrl-RS" sz="2000" dirty="0"/>
              <a:t>коже</a:t>
            </a:r>
            <a:r>
              <a:rPr lang="sr-Latn-RS" sz="2000" dirty="0"/>
              <a:t> </a:t>
            </a:r>
            <a:r>
              <a:rPr lang="sr-Cyrl-RS" sz="2000" dirty="0"/>
              <a:t>где</a:t>
            </a:r>
            <a:r>
              <a:rPr lang="sr-Latn-RS" sz="2000" dirty="0"/>
              <a:t> </a:t>
            </a:r>
            <a:r>
              <a:rPr lang="sr-Cyrl-RS" sz="2000" dirty="0"/>
              <a:t>са</a:t>
            </a:r>
            <a:r>
              <a:rPr lang="sr-Latn-RS" sz="2000" dirty="0"/>
              <a:t> </a:t>
            </a:r>
            <a:r>
              <a:rPr lang="sr-Cyrl-RS" sz="2000" dirty="0"/>
              <a:t>попуњеним</a:t>
            </a:r>
            <a:r>
              <a:rPr lang="sr-Latn-RS" sz="2000" dirty="0"/>
              <a:t> </a:t>
            </a:r>
            <a:r>
              <a:rPr lang="sr-Cyrl-RS" sz="2000" dirty="0"/>
              <a:t>умецима</a:t>
            </a:r>
            <a:r>
              <a:rPr lang="sr-Latn-RS" sz="2000" dirty="0"/>
              <a:t> </a:t>
            </a:r>
            <a:r>
              <a:rPr lang="sr-Cyrl-RS" sz="2000" dirty="0"/>
              <a:t>уместо</a:t>
            </a:r>
            <a:r>
              <a:rPr lang="sr-Latn-RS" sz="2000" dirty="0"/>
              <a:t> </a:t>
            </a:r>
            <a:r>
              <a:rPr lang="sr-Cyrl-RS" sz="2000" dirty="0"/>
              <a:t>недостајућих</a:t>
            </a:r>
            <a:r>
              <a:rPr lang="sr-Latn-RS" sz="2000" dirty="0"/>
              <a:t> </a:t>
            </a:r>
            <a:r>
              <a:rPr lang="sr-Cyrl-RS" sz="2000" dirty="0"/>
              <a:t>прстију</a:t>
            </a:r>
            <a:r>
              <a:rPr lang="sr-Latn-RS" sz="2000" dirty="0"/>
              <a:t>, </a:t>
            </a:r>
            <a:r>
              <a:rPr lang="sr-Cyrl-RS" sz="2000" dirty="0"/>
              <a:t>а</a:t>
            </a:r>
            <a:r>
              <a:rPr lang="sr-Latn-RS" sz="2000" dirty="0"/>
              <a:t> </a:t>
            </a:r>
            <a:r>
              <a:rPr lang="sr-Cyrl-RS" sz="2000" dirty="0"/>
              <a:t>које</a:t>
            </a:r>
            <a:r>
              <a:rPr lang="sr-Latn-RS" sz="2000" dirty="0"/>
              <a:t> </a:t>
            </a:r>
            <a:r>
              <a:rPr lang="sr-Cyrl-RS" sz="2000" dirty="0"/>
              <a:t>пацијент</a:t>
            </a:r>
            <a:r>
              <a:rPr lang="sr-Latn-RS" sz="2000" dirty="0"/>
              <a:t> </a:t>
            </a:r>
            <a:r>
              <a:rPr lang="sr-Cyrl-RS" sz="2000" dirty="0"/>
              <a:t>може</a:t>
            </a:r>
            <a:r>
              <a:rPr lang="sr-Latn-RS" sz="2000" dirty="0"/>
              <a:t> </a:t>
            </a:r>
            <a:r>
              <a:rPr lang="sr-Cyrl-RS" sz="2000" dirty="0"/>
              <a:t>да</a:t>
            </a:r>
            <a:r>
              <a:rPr lang="sr-Latn-RS" sz="2000" dirty="0"/>
              <a:t> </a:t>
            </a:r>
            <a:r>
              <a:rPr lang="sr-Cyrl-RS" sz="2000" dirty="0"/>
              <a:t>покреће</a:t>
            </a:r>
            <a:r>
              <a:rPr lang="sr-Latn-RS" sz="2000" dirty="0"/>
              <a:t> </a:t>
            </a:r>
            <a:r>
              <a:rPr lang="sr-Cyrl-RS" sz="2000" dirty="0"/>
              <a:t>покретима</a:t>
            </a:r>
            <a:r>
              <a:rPr lang="sr-Latn-RS" sz="2000" dirty="0"/>
              <a:t> </a:t>
            </a:r>
            <a:r>
              <a:rPr lang="sr-Cyrl-RS" sz="2000" dirty="0"/>
              <a:t>патрљка</a:t>
            </a:r>
            <a:r>
              <a:rPr lang="sr-Latn-RS" sz="2000" dirty="0"/>
              <a:t>.</a:t>
            </a:r>
          </a:p>
          <a:p>
            <a:pPr algn="just"/>
            <a:r>
              <a:rPr lang="sr-Cyrl-RS" sz="2000" dirty="0"/>
              <a:t>Уколико</a:t>
            </a:r>
            <a:r>
              <a:rPr lang="sr-Latn-RS" sz="2000" dirty="0"/>
              <a:t> </a:t>
            </a:r>
            <a:r>
              <a:rPr lang="sr-Cyrl-RS" sz="2000" dirty="0"/>
              <a:t>су</a:t>
            </a:r>
            <a:r>
              <a:rPr lang="sr-Latn-RS" sz="2000" dirty="0"/>
              <a:t> </a:t>
            </a:r>
            <a:r>
              <a:rPr lang="sr-Cyrl-RS" sz="2000" dirty="0"/>
              <a:t>врхови</a:t>
            </a:r>
            <a:r>
              <a:rPr lang="sr-Latn-RS" sz="2000" dirty="0"/>
              <a:t> </a:t>
            </a:r>
            <a:r>
              <a:rPr lang="sr-Cyrl-RS" sz="2000" dirty="0"/>
              <a:t>прстију</a:t>
            </a:r>
            <a:r>
              <a:rPr lang="sr-Latn-RS" sz="2000" dirty="0"/>
              <a:t> </a:t>
            </a:r>
            <a:r>
              <a:rPr lang="sr-Cyrl-RS" sz="2000" dirty="0"/>
              <a:t>болни</a:t>
            </a:r>
            <a:r>
              <a:rPr lang="sr-Latn-RS" sz="2000" dirty="0"/>
              <a:t>, </a:t>
            </a:r>
            <a:r>
              <a:rPr lang="sr-Cyrl-RS" sz="2000" dirty="0"/>
              <a:t>сачињавају</a:t>
            </a:r>
            <a:r>
              <a:rPr lang="sr-Latn-RS" sz="2000" dirty="0"/>
              <a:t> </a:t>
            </a:r>
            <a:r>
              <a:rPr lang="sr-Cyrl-RS" sz="2000" dirty="0"/>
              <a:t>се</a:t>
            </a:r>
            <a:r>
              <a:rPr lang="sr-Latn-RS" sz="2000" dirty="0"/>
              <a:t> </a:t>
            </a:r>
            <a:r>
              <a:rPr lang="sr-Cyrl-RS" sz="2000" dirty="0"/>
              <a:t>посебне</a:t>
            </a:r>
            <a:r>
              <a:rPr lang="sr-Latn-RS" sz="2000" dirty="0"/>
              <a:t> </a:t>
            </a:r>
            <a:r>
              <a:rPr lang="sr-Cyrl-RS" sz="2000" dirty="0"/>
              <a:t>протезе</a:t>
            </a:r>
            <a:r>
              <a:rPr lang="sr-Latn-RS" sz="2000" dirty="0"/>
              <a:t> </a:t>
            </a:r>
            <a:r>
              <a:rPr lang="sr-Cyrl-RS" sz="2000" dirty="0"/>
              <a:t>од</a:t>
            </a:r>
            <a:r>
              <a:rPr lang="sr-Latn-RS" sz="2000" dirty="0"/>
              <a:t> </a:t>
            </a:r>
            <a:r>
              <a:rPr lang="sr-Cyrl-RS" sz="2000" dirty="0"/>
              <a:t>пластике</a:t>
            </a:r>
            <a:r>
              <a:rPr lang="sr-Latn-RS" sz="2000" dirty="0"/>
              <a:t> </a:t>
            </a:r>
            <a:r>
              <a:rPr lang="sr-Cyrl-RS" sz="2000" dirty="0"/>
              <a:t>обложене</a:t>
            </a:r>
            <a:r>
              <a:rPr lang="sr-Latn-RS" sz="2000" dirty="0"/>
              <a:t> </a:t>
            </a:r>
            <a:r>
              <a:rPr lang="sr-Cyrl-RS" sz="2000" dirty="0"/>
              <a:t>сунђерастом</a:t>
            </a:r>
            <a:r>
              <a:rPr lang="sr-Latn-RS" sz="2000" dirty="0"/>
              <a:t> </a:t>
            </a:r>
            <a:r>
              <a:rPr lang="sr-Cyrl-RS" sz="2000" dirty="0"/>
              <a:t>гумом</a:t>
            </a:r>
            <a:r>
              <a:rPr lang="sr-Latn-RS" sz="2000" dirty="0"/>
              <a:t> </a:t>
            </a:r>
            <a:r>
              <a:rPr lang="sr-Cyrl-RS" sz="2000" dirty="0"/>
              <a:t>које</a:t>
            </a:r>
            <a:r>
              <a:rPr lang="sr-Latn-RS" sz="2000" dirty="0"/>
              <a:t> </a:t>
            </a:r>
            <a:r>
              <a:rPr lang="sr-Cyrl-RS" sz="2000" dirty="0"/>
              <a:t>олакшавају</a:t>
            </a:r>
            <a:r>
              <a:rPr lang="sr-Latn-RS" sz="2000" dirty="0"/>
              <a:t> </a:t>
            </a:r>
            <a:r>
              <a:rPr lang="sr-Cyrl-RS" sz="2000" dirty="0"/>
              <a:t>тегобе</a:t>
            </a:r>
            <a:r>
              <a:rPr lang="sr-Latn-RS" sz="2000" dirty="0"/>
              <a:t> </a:t>
            </a:r>
            <a:r>
              <a:rPr lang="sr-Cyrl-RS" sz="2000" dirty="0"/>
              <a:t>пацијенту</a:t>
            </a:r>
            <a:r>
              <a:rPr lang="sr-Latn-RS" sz="2000" dirty="0"/>
              <a:t>.</a:t>
            </a:r>
          </a:p>
          <a:p>
            <a:pPr algn="just"/>
            <a:r>
              <a:rPr lang="sr-Cyrl-RS" sz="2000" b="1" dirty="0">
                <a:solidFill>
                  <a:srgbClr val="FF0000"/>
                </a:solidFill>
              </a:rPr>
              <a:t>Када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су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питању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ампутације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палца</a:t>
            </a:r>
            <a:r>
              <a:rPr lang="sr-Latn-RS" sz="2000" b="1" dirty="0">
                <a:solidFill>
                  <a:srgbClr val="FF0000"/>
                </a:solidFill>
              </a:rPr>
              <a:t>, </a:t>
            </a:r>
            <a:r>
              <a:rPr lang="sr-Cyrl-RS" sz="2000" b="1" dirty="0">
                <a:solidFill>
                  <a:srgbClr val="FF0000"/>
                </a:solidFill>
              </a:rPr>
              <a:t>такође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се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израђује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специјалне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протезе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за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ту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намену</a:t>
            </a:r>
            <a:r>
              <a:rPr lang="sr-Latn-RS" sz="2000" b="1" dirty="0">
                <a:solidFill>
                  <a:srgbClr val="FF0000"/>
                </a:solidFill>
              </a:rPr>
              <a:t>, </a:t>
            </a:r>
            <a:r>
              <a:rPr lang="sr-Cyrl-RS" sz="2000" b="1" dirty="0">
                <a:solidFill>
                  <a:srgbClr val="FF0000"/>
                </a:solidFill>
              </a:rPr>
              <a:t>које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омогућавају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активности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у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којима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се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рад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>
                <a:solidFill>
                  <a:srgbClr val="FF0000"/>
                </a:solidFill>
              </a:rPr>
              <a:t>палцем</a:t>
            </a:r>
            <a:r>
              <a:rPr lang="sr-Latn-RS" sz="2000" b="1" dirty="0">
                <a:solidFill>
                  <a:srgbClr val="FF0000"/>
                </a:solidFill>
              </a:rPr>
              <a:t> </a:t>
            </a:r>
            <a:r>
              <a:rPr lang="sr-Cyrl-RS" sz="2000" b="1" dirty="0" smtClean="0">
                <a:solidFill>
                  <a:srgbClr val="FF0000"/>
                </a:solidFill>
              </a:rPr>
              <a:t>неопходан</a:t>
            </a:r>
            <a:r>
              <a:rPr lang="sr-Latn-R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5194"/>
          <a:stretch/>
        </p:blipFill>
        <p:spPr>
          <a:xfrm>
            <a:off x="6629400" y="3352800"/>
            <a:ext cx="2069231" cy="3124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74521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20" y="685800"/>
            <a:ext cx="8229600" cy="856488"/>
          </a:xfr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sr-Cyrl-RS" sz="4000" b="1" dirty="0" smtClean="0"/>
              <a:t>ПОСЕБНЕ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ВРСТЕ</a:t>
            </a:r>
            <a:r>
              <a:rPr lang="sr-Latn-RS" sz="4000" b="1" dirty="0" smtClean="0"/>
              <a:t> </a:t>
            </a:r>
            <a:r>
              <a:rPr lang="sr-Cyrl-RS" sz="4000" b="1" dirty="0" smtClean="0"/>
              <a:t>ПРОТЕЗА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648200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КИНЕПЛАСТИЧНЕ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механичке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изискују</a:t>
            </a:r>
            <a:r>
              <a:rPr lang="sr-Latn-RS" b="1" dirty="0" smtClean="0"/>
              <a:t> </a:t>
            </a:r>
            <a:r>
              <a:rPr lang="sr-Cyrl-RS" b="1" dirty="0" smtClean="0"/>
              <a:t>претходне</a:t>
            </a:r>
            <a:r>
              <a:rPr lang="sr-Latn-RS" b="1" dirty="0" smtClean="0"/>
              <a:t> </a:t>
            </a:r>
            <a:r>
              <a:rPr lang="sr-Cyrl-RS" b="1" dirty="0" smtClean="0"/>
              <a:t>пластичне</a:t>
            </a:r>
            <a:r>
              <a:rPr lang="sr-Latn-RS" b="1" dirty="0" smtClean="0"/>
              <a:t> </a:t>
            </a:r>
            <a:r>
              <a:rPr lang="sr-Cyrl-RS" b="1" dirty="0" smtClean="0"/>
              <a:t>захвате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ношењем</a:t>
            </a:r>
            <a:r>
              <a:rPr lang="sr-Latn-RS" b="1" dirty="0" smtClean="0"/>
              <a:t> </a:t>
            </a:r>
            <a:r>
              <a:rPr lang="sr-Cyrl-RS" b="1" dirty="0" smtClean="0"/>
              <a:t>кожних</a:t>
            </a:r>
            <a:r>
              <a:rPr lang="sr-Latn-RS" b="1" dirty="0" smtClean="0"/>
              <a:t> </a:t>
            </a:r>
            <a:r>
              <a:rPr lang="sr-Cyrl-RS" b="1" dirty="0" smtClean="0"/>
              <a:t>трансплатаната</a:t>
            </a:r>
            <a:r>
              <a:rPr lang="sr-Latn-RS" b="1" dirty="0" smtClean="0"/>
              <a:t>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може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траје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до</a:t>
            </a:r>
            <a:r>
              <a:rPr lang="sr-Latn-RS" b="1" dirty="0" smtClean="0"/>
              <a:t> 9 </a:t>
            </a:r>
            <a:r>
              <a:rPr lang="sr-Cyrl-RS" b="1" dirty="0" smtClean="0"/>
              <a:t>месеци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скупе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комплексне</a:t>
            </a:r>
            <a:r>
              <a:rPr lang="sr-Latn-RS" b="1" dirty="0" smtClean="0"/>
              <a:t>, </a:t>
            </a:r>
            <a:r>
              <a:rPr lang="sr-Cyrl-RS" b="1" dirty="0" smtClean="0"/>
              <a:t>лако</a:t>
            </a:r>
            <a:r>
              <a:rPr lang="sr-Latn-RS" b="1" dirty="0" smtClean="0"/>
              <a:t> </a:t>
            </a:r>
            <a:r>
              <a:rPr lang="sr-Cyrl-RS" b="1" dirty="0" smtClean="0"/>
              <a:t>кварљиве</a:t>
            </a:r>
            <a:r>
              <a:rPr lang="sr-Latn-RS" b="1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чему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тешко</a:t>
            </a:r>
            <a:r>
              <a:rPr lang="sr-Latn-RS" dirty="0" smtClean="0"/>
              <a:t> </a:t>
            </a:r>
            <a:r>
              <a:rPr lang="sr-Cyrl-RS" dirty="0" smtClean="0"/>
              <a:t>попрвљају</a:t>
            </a:r>
            <a:r>
              <a:rPr lang="sr-Latn-RS" dirty="0" smtClean="0"/>
              <a:t> </a:t>
            </a:r>
            <a:r>
              <a:rPr lang="sr-Cyrl-RS" dirty="0" smtClean="0"/>
              <a:t>због</a:t>
            </a:r>
            <a:r>
              <a:rPr lang="sr-Latn-RS" dirty="0" smtClean="0"/>
              <a:t> </a:t>
            </a:r>
            <a:r>
              <a:rPr lang="sr-Cyrl-RS" dirty="0" smtClean="0"/>
              <a:t>чег</a:t>
            </a:r>
            <a:r>
              <a:rPr lang="sr-Latn-RS" dirty="0" smtClean="0"/>
              <a:t> </a:t>
            </a:r>
            <a:r>
              <a:rPr lang="sr-Cyrl-RS" dirty="0" smtClean="0"/>
              <a:t>аи</a:t>
            </a:r>
            <a:r>
              <a:rPr lang="sr-Latn-RS" dirty="0" smtClean="0"/>
              <a:t> </a:t>
            </a:r>
            <a:r>
              <a:rPr lang="sr-Cyrl-RS" dirty="0" smtClean="0"/>
              <a:t>нису</a:t>
            </a:r>
            <a:r>
              <a:rPr lang="sr-Latn-RS" dirty="0" smtClean="0"/>
              <a:t> </a:t>
            </a:r>
            <a:r>
              <a:rPr lang="sr-Cyrl-RS" dirty="0" smtClean="0"/>
              <a:t>уведене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клиничку</a:t>
            </a:r>
            <a:r>
              <a:rPr lang="sr-Latn-RS" dirty="0" smtClean="0"/>
              <a:t> </a:t>
            </a:r>
            <a:r>
              <a:rPr lang="sr-Cyrl-RS" dirty="0" smtClean="0"/>
              <a:t>праксу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Такође</a:t>
            </a:r>
            <a:r>
              <a:rPr lang="sr-Latn-RS" dirty="0" smtClean="0"/>
              <a:t>, </a:t>
            </a:r>
            <a:r>
              <a:rPr lang="sr-Cyrl-RS" dirty="0" smtClean="0"/>
              <a:t>недосатак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јесте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тај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чак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b="1" dirty="0" smtClean="0"/>
              <a:t>најмања</a:t>
            </a:r>
            <a:r>
              <a:rPr lang="sr-Latn-RS" b="1" dirty="0" smtClean="0"/>
              <a:t> </a:t>
            </a:r>
            <a:r>
              <a:rPr lang="sr-Cyrl-RS" b="1" dirty="0" smtClean="0"/>
              <a:t>инфекција</a:t>
            </a:r>
            <a:r>
              <a:rPr lang="sr-Latn-RS" b="1" dirty="0" smtClean="0"/>
              <a:t> </a:t>
            </a:r>
            <a:r>
              <a:rPr lang="sr-Cyrl-RS" b="1" dirty="0" smtClean="0"/>
              <a:t>може</a:t>
            </a:r>
            <a:r>
              <a:rPr lang="sr-Latn-RS" b="1" dirty="0" smtClean="0"/>
              <a:t> </a:t>
            </a:r>
            <a:r>
              <a:rPr lang="sr-Cyrl-RS" b="1" dirty="0" smtClean="0"/>
              <a:t>нарушити</a:t>
            </a:r>
            <a:r>
              <a:rPr lang="sr-Latn-RS" b="1" dirty="0" smtClean="0"/>
              <a:t> </a:t>
            </a:r>
            <a:r>
              <a:rPr lang="sr-Cyrl-RS" b="1" dirty="0" smtClean="0"/>
              <a:t>рад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19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70120"/>
          </a:xfrm>
          <a:pattFill prst="pct60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СКЕЛЕТНЕ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Скелетне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егзоскелентне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ендоскелетне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Израђују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свих</a:t>
            </a:r>
            <a:r>
              <a:rPr lang="sr-Latn-RS" dirty="0" smtClean="0"/>
              <a:t> </a:t>
            </a:r>
            <a:r>
              <a:rPr lang="sr-Cyrl-RS" dirty="0" smtClean="0"/>
              <a:t>ампутација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нивоу</a:t>
            </a:r>
            <a:r>
              <a:rPr lang="sr-Latn-RS" dirty="0" smtClean="0"/>
              <a:t> </a:t>
            </a:r>
            <a:r>
              <a:rPr lang="sr-Cyrl-RS" dirty="0" smtClean="0"/>
              <a:t>горњег</a:t>
            </a:r>
            <a:r>
              <a:rPr lang="sr-Latn-RS" dirty="0" smtClean="0"/>
              <a:t> </a:t>
            </a:r>
            <a:r>
              <a:rPr lang="sr-Cyrl-RS" dirty="0" smtClean="0"/>
              <a:t>екстремитета</a:t>
            </a:r>
            <a:r>
              <a:rPr lang="sr-Latn-RS" dirty="0" smtClean="0"/>
              <a:t> ,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његовом</a:t>
            </a:r>
            <a:r>
              <a:rPr lang="sr-Latn-RS" dirty="0" smtClean="0"/>
              <a:t> </a:t>
            </a:r>
            <a:r>
              <a:rPr lang="sr-Cyrl-RS" dirty="0" smtClean="0"/>
              <a:t>стању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потребама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70C0"/>
                </a:solidFill>
              </a:rPr>
              <a:t>Предности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ове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протезе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су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ти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што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постоје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делови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протеза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тржишту</a:t>
            </a:r>
            <a:r>
              <a:rPr lang="sr-Latn-RS" b="1" dirty="0" smtClean="0">
                <a:solidFill>
                  <a:srgbClr val="0070C0"/>
                </a:solidFill>
              </a:rPr>
              <a:t>, </a:t>
            </a:r>
            <a:r>
              <a:rPr lang="sr-Cyrl-RS" b="1" dirty="0" smtClean="0">
                <a:solidFill>
                  <a:srgbClr val="0070C0"/>
                </a:solidFill>
              </a:rPr>
              <a:t>те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она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лако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може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склопити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1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6019800" cy="5486401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ПНЕУМАТСКА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примењивати</a:t>
            </a:r>
            <a:r>
              <a:rPr lang="sr-Latn-RS" b="1" dirty="0" smtClean="0"/>
              <a:t> </a:t>
            </a: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ампутација</a:t>
            </a:r>
            <a:r>
              <a:rPr lang="sr-Latn-RS" b="1" dirty="0" smtClean="0"/>
              <a:t> </a:t>
            </a:r>
            <a:r>
              <a:rPr lang="sr-Cyrl-RS" b="1" dirty="0" smtClean="0"/>
              <a:t>горњих</a:t>
            </a:r>
            <a:r>
              <a:rPr lang="sr-Latn-RS" b="1" dirty="0" smtClean="0"/>
              <a:t> </a:t>
            </a:r>
            <a:r>
              <a:rPr lang="sr-Cyrl-RS" b="1" dirty="0" smtClean="0"/>
              <a:t>екстремитета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најчешће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случају</a:t>
            </a:r>
            <a:r>
              <a:rPr lang="sr-Latn-RS" b="1" dirty="0" smtClean="0"/>
              <a:t> </a:t>
            </a:r>
            <a:r>
              <a:rPr lang="sr-Cyrl-RS" b="1" dirty="0" smtClean="0"/>
              <a:t>дезартикулације</a:t>
            </a:r>
            <a:r>
              <a:rPr lang="sr-Latn-RS" b="1" dirty="0" smtClean="0"/>
              <a:t> </a:t>
            </a:r>
            <a:r>
              <a:rPr lang="sr-Cyrl-RS" b="1" dirty="0" smtClean="0"/>
              <a:t>рамена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одрстрањења</a:t>
            </a:r>
            <a:r>
              <a:rPr lang="sr-Latn-RS" b="1" dirty="0" smtClean="0"/>
              <a:t> </a:t>
            </a:r>
            <a:r>
              <a:rPr lang="sr-Cyrl-RS" b="1" dirty="0" smtClean="0"/>
              <a:t>целе</a:t>
            </a:r>
            <a:r>
              <a:rPr lang="sr-Latn-RS" b="1" dirty="0" smtClean="0"/>
              <a:t> </a:t>
            </a:r>
            <a:r>
              <a:rPr lang="sr-Cyrl-RS" b="1" dirty="0" smtClean="0"/>
              <a:t>руке</a:t>
            </a:r>
            <a:r>
              <a:rPr lang="sr-Latn-RS" b="1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Оне</a:t>
            </a:r>
            <a:r>
              <a:rPr lang="sr-Latn-RS" dirty="0" smtClean="0"/>
              <a:t> </a:t>
            </a:r>
            <a:r>
              <a:rPr lang="sr-Cyrl-RS" dirty="0" smtClean="0"/>
              <a:t>имају</a:t>
            </a:r>
            <a:r>
              <a:rPr lang="sr-Latn-RS" dirty="0" smtClean="0"/>
              <a:t> </a:t>
            </a:r>
            <a:r>
              <a:rPr lang="sr-Cyrl-RS" b="1" dirty="0" smtClean="0"/>
              <a:t>свој</a:t>
            </a:r>
            <a:r>
              <a:rPr lang="sr-Latn-RS" b="1" dirty="0" smtClean="0"/>
              <a:t> </a:t>
            </a:r>
            <a:r>
              <a:rPr lang="sr-Cyrl-RS" b="1" dirty="0" smtClean="0"/>
              <a:t>извор</a:t>
            </a:r>
            <a:r>
              <a:rPr lang="sr-Latn-RS" b="1" dirty="0" smtClean="0"/>
              <a:t> </a:t>
            </a:r>
            <a:r>
              <a:rPr lang="sr-Cyrl-RS" b="1" dirty="0" smtClean="0"/>
              <a:t>енергије</a:t>
            </a:r>
            <a:r>
              <a:rPr lang="sr-Latn-RS" b="1" dirty="0" smtClean="0"/>
              <a:t> </a:t>
            </a:r>
            <a:r>
              <a:rPr lang="sr-Cyrl-RS" b="1" dirty="0" smtClean="0"/>
              <a:t>који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спољашњи</a:t>
            </a:r>
            <a:r>
              <a:rPr lang="sr-Latn-RS" b="1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подразумева</a:t>
            </a:r>
            <a:r>
              <a:rPr lang="sr-Latn-RS" dirty="0" smtClean="0"/>
              <a:t> </a:t>
            </a:r>
            <a:r>
              <a:rPr lang="sr-Cyrl-RS" dirty="0" smtClean="0"/>
              <a:t>специјалну</a:t>
            </a:r>
            <a:r>
              <a:rPr lang="sr-Latn-RS" dirty="0" smtClean="0"/>
              <a:t> </a:t>
            </a:r>
            <a:r>
              <a:rPr lang="sr-Cyrl-RS" dirty="0" smtClean="0"/>
              <a:t>боцу</a:t>
            </a:r>
            <a:r>
              <a:rPr lang="sr-Latn-RS" dirty="0" smtClean="0"/>
              <a:t> </a:t>
            </a:r>
            <a:r>
              <a:rPr lang="sr-Cyrl-RS" dirty="0" smtClean="0"/>
              <a:t>напуњену</a:t>
            </a:r>
            <a:r>
              <a:rPr lang="sr-Latn-RS" dirty="0" smtClean="0"/>
              <a:t> </a:t>
            </a:r>
            <a:r>
              <a:rPr lang="sr-Cyrl-RS" dirty="0" smtClean="0"/>
              <a:t>компримованим</a:t>
            </a:r>
            <a:r>
              <a:rPr lang="sr-Latn-RS" dirty="0" smtClean="0"/>
              <a:t> </a:t>
            </a:r>
            <a:r>
              <a:rPr lang="sr-Cyrl-RS" dirty="0" smtClean="0"/>
              <a:t>гасом</a:t>
            </a:r>
            <a:r>
              <a:rPr lang="sr-Latn-RS" dirty="0" smtClean="0"/>
              <a:t>, </a:t>
            </a:r>
            <a:r>
              <a:rPr lang="sr-Cyrl-RS" dirty="0" smtClean="0"/>
              <a:t>те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њих</a:t>
            </a:r>
            <a:r>
              <a:rPr lang="sr-Latn-RS" dirty="0" smtClean="0"/>
              <a:t> </a:t>
            </a:r>
            <a:r>
              <a:rPr lang="sr-Cyrl-RS" dirty="0" smtClean="0"/>
              <a:t>постоји</a:t>
            </a:r>
            <a:r>
              <a:rPr lang="sr-Latn-RS" dirty="0" smtClean="0"/>
              <a:t> </a:t>
            </a:r>
            <a:r>
              <a:rPr lang="sr-Cyrl-RS" dirty="0" smtClean="0"/>
              <a:t>специјалан</a:t>
            </a:r>
            <a:r>
              <a:rPr lang="sr-Latn-RS" dirty="0" smtClean="0"/>
              <a:t> </a:t>
            </a:r>
            <a:r>
              <a:rPr lang="sr-Cyrl-RS" dirty="0" smtClean="0"/>
              <a:t>начин</a:t>
            </a:r>
            <a:r>
              <a:rPr lang="sr-Latn-RS" dirty="0" smtClean="0"/>
              <a:t> </a:t>
            </a:r>
            <a:r>
              <a:rPr lang="sr-Cyrl-RS" dirty="0" smtClean="0"/>
              <a:t>управљања</a:t>
            </a:r>
            <a:r>
              <a:rPr lang="sr-Latn-RS" dirty="0" smtClean="0"/>
              <a:t> </a:t>
            </a:r>
            <a:r>
              <a:rPr lang="sr-Cyrl-RS" dirty="0" smtClean="0"/>
              <a:t>путем</a:t>
            </a:r>
            <a:r>
              <a:rPr lang="sr-Latn-RS" dirty="0" smtClean="0"/>
              <a:t> </a:t>
            </a:r>
            <a:r>
              <a:rPr lang="sr-Cyrl-RS" dirty="0" smtClean="0"/>
              <a:t>пнеуматских</a:t>
            </a:r>
            <a:r>
              <a:rPr lang="sr-Latn-RS" dirty="0" smtClean="0"/>
              <a:t> </a:t>
            </a:r>
            <a:r>
              <a:rPr lang="sr-Cyrl-RS" dirty="0" smtClean="0"/>
              <a:t>вентила</a:t>
            </a:r>
            <a:r>
              <a:rPr lang="sr-Latn-RS" dirty="0" smtClean="0"/>
              <a:t> </a:t>
            </a:r>
            <a:r>
              <a:rPr lang="sr-Cyrl-RS" dirty="0" smtClean="0"/>
              <a:t>којима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,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унапред</a:t>
            </a:r>
            <a:r>
              <a:rPr lang="sr-Latn-RS" dirty="0" smtClean="0"/>
              <a:t> </a:t>
            </a:r>
            <a:r>
              <a:rPr lang="sr-Cyrl-RS" dirty="0" smtClean="0"/>
              <a:t>обучен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такво</a:t>
            </a:r>
            <a:r>
              <a:rPr lang="sr-Latn-RS" dirty="0" smtClean="0"/>
              <a:t> </a:t>
            </a:r>
            <a:r>
              <a:rPr lang="sr-Cyrl-RS" dirty="0" smtClean="0"/>
              <a:t>руковање</a:t>
            </a:r>
            <a:r>
              <a:rPr lang="sr-Latn-RS" dirty="0" smtClean="0"/>
              <a:t>,</a:t>
            </a:r>
            <a:r>
              <a:rPr lang="sr-Cyrl-RS" dirty="0" smtClean="0"/>
              <a:t>рукује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Предности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ове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огледају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кроз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брзину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еластичност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синергију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покрета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ротацији</a:t>
            </a:r>
            <a:r>
              <a:rPr lang="sr-Latn-RS" dirty="0" smtClean="0"/>
              <a:t> </a:t>
            </a:r>
            <a:r>
              <a:rPr lang="sr-Cyrl-RS" dirty="0" smtClean="0"/>
              <a:t>пнеуматских</a:t>
            </a:r>
            <a:r>
              <a:rPr lang="sr-Latn-RS" dirty="0" smtClean="0"/>
              <a:t> </a:t>
            </a:r>
            <a:r>
              <a:rPr lang="sr-Cyrl-RS" dirty="0" smtClean="0"/>
              <a:t>лактова</a:t>
            </a:r>
            <a:r>
              <a:rPr lang="sr-Latn-RS" dirty="0" smtClean="0"/>
              <a:t> , </a:t>
            </a:r>
            <a:r>
              <a:rPr lang="sr-Cyrl-RS" dirty="0" smtClean="0"/>
              <a:t>тако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хватању</a:t>
            </a:r>
            <a:r>
              <a:rPr lang="sr-Latn-RS" dirty="0" smtClean="0"/>
              <a:t> </a:t>
            </a:r>
            <a:r>
              <a:rPr lang="sr-Cyrl-RS" dirty="0" smtClean="0"/>
              <a:t>пнеуматском</a:t>
            </a:r>
            <a:r>
              <a:rPr lang="sr-Latn-RS" dirty="0" smtClean="0"/>
              <a:t> </a:t>
            </a:r>
            <a:r>
              <a:rPr lang="sr-Cyrl-RS" dirty="0" smtClean="0"/>
              <a:t>шаком</a:t>
            </a:r>
            <a:r>
              <a:rPr lang="sr-Latn-RS" dirty="0" smtClean="0"/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пацијенту</a:t>
            </a:r>
            <a:r>
              <a:rPr lang="sr-Latn-RS" dirty="0" smtClean="0"/>
              <a:t> </a:t>
            </a:r>
            <a:r>
              <a:rPr lang="sr-Cyrl-RS" dirty="0" smtClean="0"/>
              <a:t>олакшава</a:t>
            </a:r>
            <a:r>
              <a:rPr lang="sr-Latn-RS" dirty="0" smtClean="0"/>
              <a:t> </a:t>
            </a:r>
            <a:r>
              <a:rPr lang="sr-Cyrl-RS" dirty="0" smtClean="0"/>
              <a:t>дневне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радне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000" t="1000" r="29000" b="-1000"/>
          <a:stretch/>
        </p:blipFill>
        <p:spPr>
          <a:xfrm>
            <a:off x="6477000" y="1142998"/>
            <a:ext cx="2514600" cy="55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4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/>
              <a:t>2. </a:t>
            </a:r>
            <a:r>
              <a:rPr lang="sr-Cyrl-RS" sz="3200" b="1" dirty="0" smtClean="0"/>
              <a:t>ПРОТЕЗЕ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ЗА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ГОРЊЕ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ЕКСТРЕМИТЕТЕ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607767"/>
            <a:ext cx="5715000" cy="5021634"/>
          </a:xfrm>
          <a:pattFill prst="pct4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врста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ампутације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деликатна</a:t>
            </a:r>
            <a:r>
              <a:rPr lang="sr-Latn-RS" b="1" dirty="0" smtClean="0"/>
              <a:t> </a:t>
            </a:r>
            <a:r>
              <a:rPr lang="sr-Cyrl-RS" b="1" dirty="0" smtClean="0"/>
              <a:t>јер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ради</a:t>
            </a:r>
            <a:r>
              <a:rPr lang="sr-Latn-RS" b="1" dirty="0" smtClean="0"/>
              <a:t> </a:t>
            </a:r>
            <a:r>
              <a:rPr lang="sr-Cyrl-RS" b="1" dirty="0" smtClean="0"/>
              <a:t>о</a:t>
            </a:r>
            <a:r>
              <a:rPr lang="sr-Latn-RS" b="1" dirty="0" smtClean="0"/>
              <a:t> </a:t>
            </a:r>
            <a:r>
              <a:rPr lang="sr-Cyrl-RS" b="1" dirty="0" smtClean="0"/>
              <a:t>губитку</a:t>
            </a:r>
            <a:r>
              <a:rPr lang="sr-Latn-RS" b="1" dirty="0" smtClean="0"/>
              <a:t> </a:t>
            </a:r>
            <a:r>
              <a:rPr lang="sr-Cyrl-RS" b="1" dirty="0" smtClean="0"/>
              <a:t>руке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има</a:t>
            </a:r>
            <a:r>
              <a:rPr lang="sr-Latn-RS" b="1" dirty="0" smtClean="0"/>
              <a:t> </a:t>
            </a:r>
            <a:r>
              <a:rPr lang="sr-Cyrl-RS" b="1" dirty="0" smtClean="0"/>
              <a:t>веома</a:t>
            </a:r>
            <a:r>
              <a:rPr lang="sr-Latn-RS" b="1" dirty="0" smtClean="0"/>
              <a:t> </a:t>
            </a:r>
            <a:r>
              <a:rPr lang="sr-Cyrl-RS" b="1" dirty="0" smtClean="0"/>
              <a:t>сложене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веома</a:t>
            </a:r>
            <a:r>
              <a:rPr lang="sr-Latn-RS" b="1" dirty="0" smtClean="0"/>
              <a:t> </a:t>
            </a:r>
            <a:r>
              <a:rPr lang="sr-Cyrl-RS" b="1" dirty="0" smtClean="0"/>
              <a:t>важне</a:t>
            </a:r>
            <a:r>
              <a:rPr lang="sr-Latn-RS" b="1" dirty="0" smtClean="0"/>
              <a:t> </a:t>
            </a:r>
            <a:r>
              <a:rPr lang="sr-Cyrl-RS" b="1" dirty="0" smtClean="0"/>
              <a:t>улогу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свакодневном</a:t>
            </a:r>
            <a:r>
              <a:rPr lang="sr-Latn-RS" b="1" dirty="0" smtClean="0"/>
              <a:t> </a:t>
            </a:r>
            <a:r>
              <a:rPr lang="sr-Cyrl-RS" b="1" dirty="0" smtClean="0"/>
              <a:t>животу</a:t>
            </a:r>
            <a:r>
              <a:rPr lang="sr-Latn-RS" b="1" dirty="0" smtClean="0"/>
              <a:t> </a:t>
            </a:r>
            <a:r>
              <a:rPr lang="sr-Cyrl-RS" b="1" dirty="0" smtClean="0"/>
              <a:t>човековог</a:t>
            </a:r>
            <a:r>
              <a:rPr lang="sr-Latn-RS" b="1" dirty="0" smtClean="0"/>
              <a:t> </a:t>
            </a:r>
            <a:r>
              <a:rPr lang="sr-Cyrl-RS" b="1" dirty="0" smtClean="0"/>
              <a:t>организма</a:t>
            </a:r>
            <a:r>
              <a:rPr lang="sr-Latn-RS" dirty="0" smtClean="0"/>
              <a:t> </a:t>
            </a:r>
            <a:r>
              <a:rPr lang="sr-Cyrl-RS" dirty="0" smtClean="0"/>
              <a:t>због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кори</a:t>
            </a:r>
            <a:r>
              <a:rPr lang="sr-Latn-RS" dirty="0" smtClean="0"/>
              <a:t> </a:t>
            </a:r>
            <a:r>
              <a:rPr lang="sr-Cyrl-RS" dirty="0" smtClean="0"/>
              <a:t>великог</a:t>
            </a:r>
            <a:r>
              <a:rPr lang="sr-Latn-RS" dirty="0" smtClean="0"/>
              <a:t> </a:t>
            </a:r>
            <a:r>
              <a:rPr lang="sr-Cyrl-RS" dirty="0" smtClean="0"/>
              <a:t>мозга</a:t>
            </a:r>
            <a:r>
              <a:rPr lang="sr-Latn-RS" dirty="0" smtClean="0"/>
              <a:t> </a:t>
            </a:r>
            <a:r>
              <a:rPr lang="sr-Cyrl-RS" dirty="0" smtClean="0"/>
              <a:t>рука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пре</a:t>
            </a:r>
            <a:r>
              <a:rPr lang="sr-Latn-RS" dirty="0" smtClean="0"/>
              <a:t> </a:t>
            </a:r>
            <a:r>
              <a:rPr lang="sr-Cyrl-RS" dirty="0" smtClean="0"/>
              <a:t>свега</a:t>
            </a:r>
            <a:r>
              <a:rPr lang="sr-Latn-RS" dirty="0" smtClean="0"/>
              <a:t> </a:t>
            </a:r>
            <a:r>
              <a:rPr lang="sr-Cyrl-RS" dirty="0" smtClean="0"/>
              <a:t>шака</a:t>
            </a:r>
            <a:r>
              <a:rPr lang="sr-Latn-RS" dirty="0" smtClean="0"/>
              <a:t> </a:t>
            </a:r>
            <a:r>
              <a:rPr lang="sr-Cyrl-RS" dirty="0" smtClean="0"/>
              <a:t>заузима</a:t>
            </a:r>
            <a:r>
              <a:rPr lang="sr-Latn-RS" dirty="0" smtClean="0"/>
              <a:t> </a:t>
            </a:r>
            <a:r>
              <a:rPr lang="sr-Cyrl-RS" dirty="0" smtClean="0"/>
              <a:t>највећи</a:t>
            </a:r>
            <a:r>
              <a:rPr lang="sr-Latn-RS" dirty="0" smtClean="0"/>
              <a:t> </a:t>
            </a:r>
            <a:r>
              <a:rPr lang="sr-Cyrl-RS" dirty="0" smtClean="0"/>
              <a:t>део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свих</a:t>
            </a:r>
            <a:r>
              <a:rPr lang="sr-Latn-RS" dirty="0" smtClean="0"/>
              <a:t> </a:t>
            </a:r>
            <a:r>
              <a:rPr lang="sr-Cyrl-RS" dirty="0" smtClean="0"/>
              <a:t>других</a:t>
            </a:r>
            <a:r>
              <a:rPr lang="sr-Latn-RS" dirty="0" smtClean="0"/>
              <a:t> </a:t>
            </a:r>
            <a:r>
              <a:rPr lang="sr-Cyrl-RS" dirty="0" smtClean="0"/>
              <a:t>моторних</a:t>
            </a:r>
            <a:r>
              <a:rPr lang="sr-Latn-RS" dirty="0" smtClean="0"/>
              <a:t> </a:t>
            </a:r>
            <a:r>
              <a:rPr lang="sr-Cyrl-RS" dirty="0" smtClean="0"/>
              <a:t>органа</a:t>
            </a:r>
            <a:r>
              <a:rPr lang="sr-Latn-RS" dirty="0" smtClean="0"/>
              <a:t>. </a:t>
            </a:r>
            <a:endParaRPr lang="sr-Cyrl-RS" dirty="0" smtClean="0"/>
          </a:p>
          <a:p>
            <a:pPr marL="0" indent="0" algn="just">
              <a:spcBef>
                <a:spcPts val="0"/>
              </a:spcBef>
              <a:buNone/>
            </a:pPr>
            <a:endParaRPr lang="sr-Cyrl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Зато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овај</a:t>
            </a:r>
            <a:r>
              <a:rPr lang="sr-Latn-RS" dirty="0" smtClean="0"/>
              <a:t> </a:t>
            </a:r>
            <a:r>
              <a:rPr lang="sr-Cyrl-RS" dirty="0" smtClean="0"/>
              <a:t>губитак</a:t>
            </a:r>
            <a:r>
              <a:rPr lang="sr-Latn-RS" dirty="0" smtClean="0"/>
              <a:t> </a:t>
            </a:r>
            <a:r>
              <a:rPr lang="sr-Cyrl-RS" dirty="0" smtClean="0"/>
              <a:t>врло</a:t>
            </a:r>
            <a:r>
              <a:rPr lang="sr-Latn-RS" dirty="0" smtClean="0"/>
              <a:t> </a:t>
            </a:r>
            <a:r>
              <a:rPr lang="sr-Cyrl-RS" dirty="0" smtClean="0"/>
              <a:t>тешко</a:t>
            </a:r>
            <a:r>
              <a:rPr lang="sr-Latn-RS" dirty="0" smtClean="0"/>
              <a:t> </a:t>
            </a:r>
            <a:r>
              <a:rPr lang="sr-Cyrl-RS" dirty="0" smtClean="0"/>
              <a:t>надокнадити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толиком</a:t>
            </a:r>
            <a:r>
              <a:rPr lang="sr-Latn-RS" dirty="0" smtClean="0"/>
              <a:t> </a:t>
            </a:r>
            <a:r>
              <a:rPr lang="sr-Cyrl-RS" dirty="0" smtClean="0"/>
              <a:t>успешношћу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случај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доњим</a:t>
            </a:r>
            <a:r>
              <a:rPr lang="sr-Latn-RS" dirty="0" smtClean="0"/>
              <a:t> </a:t>
            </a:r>
            <a:r>
              <a:rPr lang="sr-Cyrl-RS" dirty="0" smtClean="0"/>
              <a:t>ектремитета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8141"/>
          <a:stretch/>
        </p:blipFill>
        <p:spPr>
          <a:xfrm>
            <a:off x="5998029" y="1607767"/>
            <a:ext cx="3069771" cy="49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029200" cy="5410200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ХИБРИДНА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специјалне</a:t>
            </a:r>
            <a:r>
              <a:rPr lang="sr-Latn-RS" b="1" dirty="0" smtClean="0"/>
              <a:t> </a:t>
            </a:r>
            <a:r>
              <a:rPr lang="sr-Cyrl-RS" b="1" dirty="0" smtClean="0"/>
              <a:t>врсте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протеза</a:t>
            </a:r>
            <a:r>
              <a:rPr lang="sr-Latn-RS" b="1" dirty="0" smtClean="0"/>
              <a:t> </a:t>
            </a:r>
            <a:r>
              <a:rPr lang="sr-Cyrl-RS" b="1" dirty="0" smtClean="0"/>
              <a:t>настале</a:t>
            </a:r>
            <a:r>
              <a:rPr lang="sr-Latn-RS" b="1" dirty="0" smtClean="0"/>
              <a:t> </a:t>
            </a:r>
            <a:r>
              <a:rPr lang="sr-Cyrl-RS" b="1" dirty="0" smtClean="0"/>
              <a:t>спајањем</a:t>
            </a:r>
            <a:r>
              <a:rPr lang="sr-Latn-RS" b="1" dirty="0" smtClean="0"/>
              <a:t> </a:t>
            </a:r>
            <a:r>
              <a:rPr lang="sr-Cyrl-RS" b="1" dirty="0" smtClean="0"/>
              <a:t>снаге</a:t>
            </a:r>
            <a:r>
              <a:rPr lang="sr-Latn-RS" b="1" dirty="0" smtClean="0"/>
              <a:t> </a:t>
            </a:r>
            <a:r>
              <a:rPr lang="sr-Cyrl-RS" b="1" dirty="0" smtClean="0"/>
              <a:t>преосталих</a:t>
            </a:r>
            <a:r>
              <a:rPr lang="sr-Latn-RS" b="1" dirty="0" smtClean="0"/>
              <a:t> </a:t>
            </a:r>
            <a:r>
              <a:rPr lang="sr-Cyrl-RS" b="1" dirty="0" smtClean="0"/>
              <a:t>мишића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спољних</a:t>
            </a:r>
            <a:r>
              <a:rPr lang="sr-Latn-RS" b="1" dirty="0" smtClean="0"/>
              <a:t> </a:t>
            </a:r>
            <a:r>
              <a:rPr lang="sr-Cyrl-RS" b="1" dirty="0" smtClean="0"/>
              <a:t>електричних</a:t>
            </a:r>
            <a:r>
              <a:rPr lang="sr-Latn-RS" b="1" dirty="0" smtClean="0"/>
              <a:t> </a:t>
            </a:r>
            <a:r>
              <a:rPr lang="sr-Cyrl-RS" b="1" dirty="0" smtClean="0"/>
              <a:t>извора</a:t>
            </a:r>
            <a:r>
              <a:rPr lang="sr-Latn-RS" b="1" dirty="0" smtClean="0"/>
              <a:t>,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уведени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раду</a:t>
            </a:r>
            <a:r>
              <a:rPr lang="sr-Latn-RS" dirty="0" smtClean="0"/>
              <a:t> </a:t>
            </a:r>
            <a:r>
              <a:rPr lang="sr-Cyrl-RS" dirty="0" smtClean="0"/>
              <a:t>ових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поштедила</a:t>
            </a:r>
            <a:r>
              <a:rPr lang="sr-Latn-RS" dirty="0" smtClean="0"/>
              <a:t> </a:t>
            </a:r>
            <a:r>
              <a:rPr lang="sr-Cyrl-RS" dirty="0" smtClean="0"/>
              <a:t>непотребних</a:t>
            </a:r>
            <a:r>
              <a:rPr lang="sr-Latn-RS" dirty="0" smtClean="0"/>
              <a:t> </a:t>
            </a:r>
            <a:r>
              <a:rPr lang="sr-Cyrl-RS" dirty="0" smtClean="0"/>
              <a:t>напора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раду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постоје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раду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стандардним</a:t>
            </a:r>
            <a:r>
              <a:rPr lang="sr-Latn-RS" dirty="0" smtClean="0"/>
              <a:t> </a:t>
            </a:r>
            <a:r>
              <a:rPr lang="sr-Cyrl-RS" dirty="0" smtClean="0"/>
              <a:t>протезама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тај</a:t>
            </a:r>
            <a:r>
              <a:rPr lang="sr-Latn-RS" dirty="0" smtClean="0"/>
              <a:t> </a:t>
            </a:r>
            <a:r>
              <a:rPr lang="sr-Cyrl-RS" dirty="0" smtClean="0"/>
              <a:t>начин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човеку</a:t>
            </a:r>
            <a:r>
              <a:rPr lang="sr-Latn-RS" dirty="0" smtClean="0"/>
              <a:t> </a:t>
            </a:r>
            <a:r>
              <a:rPr lang="sr-Cyrl-RS" dirty="0" smtClean="0"/>
              <a:t>олакшавају</a:t>
            </a:r>
            <a:r>
              <a:rPr lang="sr-Latn-RS" dirty="0" smtClean="0"/>
              <a:t> </a:t>
            </a:r>
            <a:r>
              <a:rPr lang="sr-Cyrl-RS" dirty="0" smtClean="0"/>
              <a:t>свакодневне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остваривање</a:t>
            </a:r>
            <a:r>
              <a:rPr lang="sr-Latn-RS" dirty="0" smtClean="0"/>
              <a:t> </a:t>
            </a:r>
            <a:r>
              <a:rPr lang="sr-Cyrl-RS" dirty="0" smtClean="0"/>
              <a:t>непоредније</a:t>
            </a:r>
            <a:r>
              <a:rPr lang="sr-Latn-RS" dirty="0" smtClean="0"/>
              <a:t> </a:t>
            </a:r>
            <a:r>
              <a:rPr lang="sr-Cyrl-RS" dirty="0" smtClean="0"/>
              <a:t>везе</a:t>
            </a:r>
            <a:r>
              <a:rPr lang="sr-Latn-RS" dirty="0" smtClean="0"/>
              <a:t> </a:t>
            </a:r>
            <a:r>
              <a:rPr lang="sr-Cyrl-RS" dirty="0" smtClean="0"/>
              <a:t>између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механичког</a:t>
            </a:r>
            <a:r>
              <a:rPr lang="sr-Latn-RS" dirty="0" smtClean="0"/>
              <a:t> </a:t>
            </a:r>
            <a:r>
              <a:rPr lang="sr-Cyrl-RS" dirty="0" smtClean="0"/>
              <a:t>средства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му</a:t>
            </a:r>
            <a:r>
              <a:rPr lang="sr-Latn-RS" dirty="0" smtClean="0"/>
              <a:t> </a:t>
            </a:r>
            <a:r>
              <a:rPr lang="sr-Cyrl-RS" dirty="0" smtClean="0"/>
              <a:t>мења</a:t>
            </a:r>
            <a:r>
              <a:rPr lang="sr-Latn-RS" dirty="0" smtClean="0"/>
              <a:t> </a:t>
            </a:r>
            <a:r>
              <a:rPr lang="sr-Cyrl-RS" dirty="0" smtClean="0"/>
              <a:t>изгубљени</a:t>
            </a:r>
            <a:r>
              <a:rPr lang="sr-Latn-RS" dirty="0" smtClean="0"/>
              <a:t> </a:t>
            </a:r>
            <a:r>
              <a:rPr lang="sr-Cyrl-RS" dirty="0" smtClean="0"/>
              <a:t>екстремитет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91"/>
          <a:stretch/>
        </p:blipFill>
        <p:spPr>
          <a:xfrm>
            <a:off x="5486400" y="1143000"/>
            <a:ext cx="3352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1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Механизам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управљања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протезом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Подлакатни</a:t>
            </a:r>
            <a:r>
              <a:rPr lang="sr-Latn-RS" dirty="0" smtClean="0"/>
              <a:t> </a:t>
            </a:r>
            <a:r>
              <a:rPr lang="sr-Cyrl-RS" dirty="0" smtClean="0"/>
              <a:t>део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доводи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жељени</a:t>
            </a:r>
            <a:r>
              <a:rPr lang="sr-Latn-RS" dirty="0" smtClean="0"/>
              <a:t> </a:t>
            </a:r>
            <a:r>
              <a:rPr lang="sr-Cyrl-RS" dirty="0" smtClean="0"/>
              <a:t>положај</a:t>
            </a:r>
            <a:r>
              <a:rPr lang="sr-Latn-RS" dirty="0" smtClean="0"/>
              <a:t> </a:t>
            </a:r>
            <a:r>
              <a:rPr lang="sr-Cyrl-RS" dirty="0" smtClean="0"/>
              <a:t>путем</a:t>
            </a:r>
            <a:r>
              <a:rPr lang="sr-Latn-RS" dirty="0" smtClean="0"/>
              <a:t> </a:t>
            </a:r>
            <a:r>
              <a:rPr lang="sr-Cyrl-RS" dirty="0" smtClean="0"/>
              <a:t>скапуларне</a:t>
            </a:r>
            <a:r>
              <a:rPr lang="sr-Latn-RS" dirty="0" smtClean="0"/>
              <a:t> </a:t>
            </a:r>
            <a:r>
              <a:rPr lang="sr-Cyrl-RS" dirty="0" smtClean="0"/>
              <a:t>абдукције</a:t>
            </a:r>
            <a:r>
              <a:rPr lang="sr-Latn-RS" dirty="0" smtClean="0"/>
              <a:t> </a:t>
            </a:r>
            <a:r>
              <a:rPr lang="sr-Cyrl-RS" dirty="0" smtClean="0"/>
              <a:t>доминантне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, </a:t>
            </a:r>
            <a:r>
              <a:rPr lang="sr-Cyrl-RS" dirty="0" smtClean="0"/>
              <a:t>преко</a:t>
            </a:r>
            <a:r>
              <a:rPr lang="sr-Latn-RS" dirty="0" smtClean="0"/>
              <a:t> </a:t>
            </a:r>
            <a:r>
              <a:rPr lang="sr-Cyrl-RS" dirty="0" smtClean="0"/>
              <a:t>делтоидно</a:t>
            </a:r>
            <a:r>
              <a:rPr lang="sr-Latn-RS" dirty="0" smtClean="0"/>
              <a:t>-</a:t>
            </a:r>
            <a:r>
              <a:rPr lang="sr-Cyrl-RS" dirty="0" smtClean="0"/>
              <a:t>аксиларне</a:t>
            </a:r>
            <a:r>
              <a:rPr lang="sr-Latn-RS" dirty="0" smtClean="0"/>
              <a:t> </a:t>
            </a:r>
            <a:r>
              <a:rPr lang="sr-Cyrl-RS" dirty="0" smtClean="0"/>
              <a:t>петље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сајле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лакат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кочи</a:t>
            </a:r>
            <a:r>
              <a:rPr lang="sr-Latn-RS" dirty="0" smtClean="0"/>
              <a:t> </a:t>
            </a:r>
            <a:r>
              <a:rPr lang="sr-Cyrl-RS" dirty="0" smtClean="0"/>
              <a:t>помоћу</a:t>
            </a:r>
            <a:r>
              <a:rPr lang="sr-Latn-RS" dirty="0" smtClean="0"/>
              <a:t> </a:t>
            </a:r>
            <a:r>
              <a:rPr lang="sr-Cyrl-RS" dirty="0" smtClean="0"/>
              <a:t>елевација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Обука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коришћење</a:t>
            </a:r>
            <a:r>
              <a:rPr lang="sr-Latn-RS" b="1" dirty="0" smtClean="0"/>
              <a:t> </a:t>
            </a: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разликује</a:t>
            </a:r>
            <a:r>
              <a:rPr lang="sr-Latn-RS" b="1" dirty="0" smtClean="0"/>
              <a:t> </a:t>
            </a:r>
            <a:r>
              <a:rPr lang="sr-Cyrl-RS" b="1" dirty="0" smtClean="0"/>
              <a:t>знатно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обуке</a:t>
            </a:r>
            <a:r>
              <a:rPr lang="sr-Latn-RS" b="1" dirty="0" smtClean="0"/>
              <a:t> </a:t>
            </a:r>
            <a:r>
              <a:rPr lang="sr-Cyrl-RS" b="1" dirty="0" smtClean="0"/>
              <a:t>коришћења</a:t>
            </a:r>
            <a:r>
              <a:rPr lang="sr-Latn-RS" b="1" dirty="0" smtClean="0"/>
              <a:t> </a:t>
            </a:r>
            <a:r>
              <a:rPr lang="sr-Cyrl-RS" b="1" dirty="0" smtClean="0"/>
              <a:t>механичке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, </a:t>
            </a:r>
            <a:r>
              <a:rPr lang="sr-Cyrl-RS" b="1" dirty="0" smtClean="0"/>
              <a:t>али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сам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несумљиво</a:t>
            </a:r>
            <a:r>
              <a:rPr lang="sr-Latn-RS" b="1" dirty="0" smtClean="0"/>
              <a:t> </a:t>
            </a:r>
            <a:r>
              <a:rPr lang="sr-Cyrl-RS" b="1" dirty="0" smtClean="0"/>
              <a:t>задовољнији</a:t>
            </a:r>
            <a:r>
              <a:rPr lang="sr-Latn-RS" b="1" dirty="0" smtClean="0"/>
              <a:t> </a:t>
            </a:r>
            <a:r>
              <a:rPr lang="sr-Cyrl-RS" b="1" dirty="0" smtClean="0"/>
              <a:t>дејствима</a:t>
            </a:r>
            <a:r>
              <a:rPr lang="sr-Latn-RS" b="1" dirty="0" smtClean="0"/>
              <a:t> </a:t>
            </a:r>
            <a:r>
              <a:rPr lang="sr-Cyrl-RS" b="1" dirty="0" smtClean="0"/>
              <a:t>хибридне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17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solidFill>
                  <a:srgbClr val="7030A0"/>
                </a:solidFill>
              </a:rPr>
              <a:t>ХВАЛА НА ПАЖЊИ!!!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88"/>
          <a:stretch/>
        </p:blipFill>
        <p:spPr>
          <a:xfrm>
            <a:off x="1371600" y="2133601"/>
            <a:ext cx="6324600" cy="42227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1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32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800" b="1" dirty="0" smtClean="0"/>
              <a:t>Подела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протеза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горњих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екстремитета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507" y="2209800"/>
            <a:ext cx="8382000" cy="445023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Деле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према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нивоу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где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неки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део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екстремитета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одстрањен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према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намени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извору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напајања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Према</a:t>
            </a:r>
            <a:r>
              <a:rPr lang="sr-Latn-RS" b="1" dirty="0" smtClean="0"/>
              <a:t> </a:t>
            </a:r>
            <a:r>
              <a:rPr lang="sr-Cyrl-RS" b="1" dirty="0" smtClean="0"/>
              <a:t>нивоу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ампутација</a:t>
            </a:r>
            <a:r>
              <a:rPr lang="sr-Latn-RS" b="1" dirty="0" smtClean="0"/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интерскапулоторакалне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endParaRPr lang="sr-Latn-RS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дезартикулације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раменом</a:t>
            </a:r>
            <a:r>
              <a:rPr lang="sr-Latn-RS" dirty="0" smtClean="0"/>
              <a:t> </a:t>
            </a:r>
            <a:r>
              <a:rPr lang="sr-Cyrl-RS" dirty="0" smtClean="0"/>
              <a:t>зглобу</a:t>
            </a:r>
            <a:endParaRPr lang="sr-Latn-RS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надлактне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endParaRPr lang="sr-Latn-RS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дезартикулације</a:t>
            </a:r>
            <a:r>
              <a:rPr lang="sr-Latn-RS" dirty="0" smtClean="0"/>
              <a:t> </a:t>
            </a:r>
            <a:r>
              <a:rPr lang="sr-Cyrl-RS" dirty="0" smtClean="0"/>
              <a:t>лакатног</a:t>
            </a:r>
            <a:r>
              <a:rPr lang="sr-Latn-RS" dirty="0" smtClean="0"/>
              <a:t> </a:t>
            </a:r>
            <a:r>
              <a:rPr lang="sr-Cyrl-RS" dirty="0" smtClean="0"/>
              <a:t>зглоба</a:t>
            </a:r>
            <a:endParaRPr lang="sr-Latn-RS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подлакатне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дезартикулације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endParaRPr lang="sr-Latn-RS" dirty="0" smtClean="0"/>
          </a:p>
          <a:p>
            <a:pPr indent="274320" algn="ju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r>
              <a:rPr lang="sr-Latn-RS" dirty="0" smtClean="0"/>
              <a:t> </a:t>
            </a:r>
            <a:r>
              <a:rPr lang="sr-Cyrl-RS" dirty="0" smtClean="0"/>
              <a:t>прстију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0955"/>
            <a:ext cx="8382000" cy="5562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ПРЕМА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НАМЕНИ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ДЕЛЕ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</a:t>
            </a:r>
            <a:r>
              <a:rPr lang="sr-Latn-RS" b="1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/>
              <a:t>Естетске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козметичке</a:t>
            </a:r>
            <a:endParaRPr lang="sr-Latn-RS" b="1" dirty="0" smtClean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/>
              <a:t>Радне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функционалне</a:t>
            </a:r>
            <a:endParaRPr lang="sr-Latn-RS" b="1" dirty="0" smtClean="0"/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ПРЕМА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ИЗВОРИМА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НАПАЈАЊИМА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ДЕЛЕ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</a:t>
            </a:r>
            <a:r>
              <a:rPr lang="sr-Latn-RS" b="1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/>
              <a:t>Механичке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endParaRPr lang="sr-Latn-RS" b="1" dirty="0" smtClean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/>
              <a:t>Електричне</a:t>
            </a:r>
            <a:r>
              <a:rPr lang="sr-Latn-RS" b="1" dirty="0" smtClean="0"/>
              <a:t>, </a:t>
            </a:r>
            <a:r>
              <a:rPr lang="sr-Cyrl-RS" b="1" dirty="0" smtClean="0"/>
              <a:t>хидрауличне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гасне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endParaRPr lang="sr-Latn-RS" b="1" dirty="0" smtClean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b="1" dirty="0" smtClean="0"/>
              <a:t>Хибридне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endParaRPr lang="sr-Latn-RS" b="1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4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793749"/>
            <a:ext cx="8229600" cy="6096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sr-Cyrl-RS" sz="3600" b="1" dirty="0" smtClean="0"/>
              <a:t>Естетске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или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козметичке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протезе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912"/>
            <a:ext cx="8229600" cy="4953000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одликују</a:t>
            </a:r>
            <a:r>
              <a:rPr lang="sr-Latn-RS" b="1" dirty="0" smtClean="0"/>
              <a:t> </a:t>
            </a:r>
            <a:r>
              <a:rPr lang="sr-Cyrl-RS" b="1" dirty="0" smtClean="0"/>
              <a:t>тиме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немају</a:t>
            </a:r>
            <a:r>
              <a:rPr lang="sr-Latn-RS" b="1" dirty="0" smtClean="0"/>
              <a:t> </a:t>
            </a:r>
            <a:r>
              <a:rPr lang="sr-Cyrl-RS" b="1" dirty="0" smtClean="0"/>
              <a:t>хватајућу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функцију</a:t>
            </a:r>
            <a:r>
              <a:rPr lang="sr-Latn-RS" b="1" dirty="0" smtClean="0"/>
              <a:t>, </a:t>
            </a:r>
            <a:r>
              <a:rPr lang="sr-Cyrl-RS" b="1" dirty="0" smtClean="0"/>
              <a:t>али</a:t>
            </a:r>
            <a:r>
              <a:rPr lang="sr-Latn-RS" b="1" dirty="0" smtClean="0"/>
              <a:t> </a:t>
            </a:r>
            <a:r>
              <a:rPr lang="sr-Cyrl-RS" b="1" dirty="0" smtClean="0"/>
              <a:t>изгледом</a:t>
            </a:r>
            <a:r>
              <a:rPr lang="sr-Latn-RS" b="1" dirty="0" smtClean="0"/>
              <a:t>, </a:t>
            </a:r>
            <a:r>
              <a:rPr lang="sr-Cyrl-RS" b="1" dirty="0" smtClean="0"/>
              <a:t>бојом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величином</a:t>
            </a:r>
            <a:r>
              <a:rPr lang="sr-Latn-RS" b="1" dirty="0" smtClean="0"/>
              <a:t> </a:t>
            </a:r>
            <a:r>
              <a:rPr lang="sr-Cyrl-RS" b="1" dirty="0" smtClean="0"/>
              <a:t>потпуно</a:t>
            </a:r>
            <a:r>
              <a:rPr lang="sr-Latn-RS" b="1" dirty="0" smtClean="0"/>
              <a:t> </a:t>
            </a:r>
            <a:r>
              <a:rPr lang="sr-Cyrl-RS" b="1" dirty="0" smtClean="0"/>
              <a:t>наликују</a:t>
            </a:r>
            <a:r>
              <a:rPr lang="sr-Latn-RS" b="1" dirty="0" smtClean="0"/>
              <a:t> </a:t>
            </a:r>
            <a:r>
              <a:rPr lang="sr-Cyrl-RS" b="1" dirty="0" smtClean="0"/>
              <a:t>недостајаћем</a:t>
            </a:r>
            <a:r>
              <a:rPr lang="sr-Latn-RS" b="1" dirty="0" smtClean="0"/>
              <a:t> </a:t>
            </a:r>
            <a:r>
              <a:rPr lang="sr-Cyrl-RS" b="1" dirty="0" smtClean="0"/>
              <a:t>делу</a:t>
            </a:r>
            <a:r>
              <a:rPr lang="sr-Latn-RS" b="1" dirty="0" smtClean="0"/>
              <a:t> </a:t>
            </a:r>
            <a:r>
              <a:rPr lang="sr-Cyrl-RS" b="1" dirty="0" smtClean="0"/>
              <a:t>екстемитета</a:t>
            </a:r>
            <a:r>
              <a:rPr lang="sr-Latn-RS" b="1" dirty="0" smtClean="0"/>
              <a:t>, </a:t>
            </a:r>
            <a:r>
              <a:rPr lang="sr-Cyrl-RS" b="1" dirty="0" smtClean="0"/>
              <a:t>што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психолошког</a:t>
            </a:r>
            <a:r>
              <a:rPr lang="sr-Latn-RS" b="1" dirty="0" smtClean="0"/>
              <a:t> </a:t>
            </a:r>
            <a:r>
              <a:rPr lang="sr-Cyrl-RS" b="1" dirty="0" smtClean="0"/>
              <a:t>становишта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пацијенту</a:t>
            </a:r>
            <a:r>
              <a:rPr lang="sr-Latn-RS" b="1" dirty="0" smtClean="0"/>
              <a:t> </a:t>
            </a:r>
            <a:r>
              <a:rPr lang="sr-Cyrl-RS" b="1" dirty="0" smtClean="0"/>
              <a:t>годи</a:t>
            </a:r>
            <a:r>
              <a:rPr lang="sr-Latn-RS" b="1" dirty="0" smtClean="0"/>
              <a:t>, </a:t>
            </a:r>
            <a:r>
              <a:rPr lang="sr-Cyrl-RS" b="1" dirty="0" smtClean="0"/>
              <a:t>јер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изазива</a:t>
            </a:r>
            <a:r>
              <a:rPr lang="sr-Latn-RS" b="1" dirty="0" smtClean="0"/>
              <a:t> </a:t>
            </a:r>
            <a:r>
              <a:rPr lang="sr-Cyrl-RS" b="1" dirty="0" smtClean="0"/>
              <a:t>погледе</a:t>
            </a:r>
            <a:r>
              <a:rPr lang="sr-Latn-RS" b="1" dirty="0" smtClean="0"/>
              <a:t> </a:t>
            </a:r>
            <a:r>
              <a:rPr lang="sr-Cyrl-RS" b="1" dirty="0" smtClean="0"/>
              <a:t>околине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ОВИХ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КОРИСТЕ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Естетска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дезатрикулацију</a:t>
            </a:r>
            <a:r>
              <a:rPr lang="sr-Latn-RS" dirty="0" smtClean="0"/>
              <a:t> </a:t>
            </a:r>
            <a:r>
              <a:rPr lang="sr-Cyrl-RS" dirty="0" smtClean="0"/>
              <a:t>рамена</a:t>
            </a:r>
            <a:endParaRPr lang="sr-Latn-R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Козметичка</a:t>
            </a:r>
            <a:r>
              <a:rPr lang="sr-Latn-RS" dirty="0" smtClean="0"/>
              <a:t> </a:t>
            </a:r>
            <a:r>
              <a:rPr lang="sr-Cyrl-RS" dirty="0" smtClean="0"/>
              <a:t>надлактна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подлактна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endParaRPr lang="sr-Latn-R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Естетска</a:t>
            </a:r>
            <a:r>
              <a:rPr lang="sr-Latn-RS" dirty="0" smtClean="0"/>
              <a:t> </a:t>
            </a:r>
            <a:r>
              <a:rPr lang="sr-Cyrl-RS" dirty="0" smtClean="0"/>
              <a:t>пасивна</a:t>
            </a:r>
            <a:r>
              <a:rPr lang="sr-Latn-RS" dirty="0" smtClean="0"/>
              <a:t> </a:t>
            </a:r>
            <a:r>
              <a:rPr lang="sr-Cyrl-RS" dirty="0" smtClean="0"/>
              <a:t>шака</a:t>
            </a:r>
            <a:endParaRPr lang="sr-Latn-R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Естетска</a:t>
            </a:r>
            <a:r>
              <a:rPr lang="sr-Latn-RS" dirty="0" smtClean="0"/>
              <a:t> </a:t>
            </a:r>
            <a:r>
              <a:rPr lang="sr-Cyrl-RS" dirty="0" smtClean="0"/>
              <a:t>парцијална</a:t>
            </a:r>
            <a:r>
              <a:rPr lang="sr-Latn-RS" dirty="0" smtClean="0"/>
              <a:t> </a:t>
            </a:r>
            <a:r>
              <a:rPr lang="sr-Cyrl-RS" dirty="0" smtClean="0"/>
              <a:t>рестауравција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естетском</a:t>
            </a:r>
            <a:r>
              <a:rPr lang="sr-Latn-RS" dirty="0" smtClean="0"/>
              <a:t> </a:t>
            </a:r>
            <a:r>
              <a:rPr lang="sr-Cyrl-RS" dirty="0" smtClean="0"/>
              <a:t>рукавицом</a:t>
            </a:r>
            <a:endParaRPr lang="sr-Latn-R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sr-Cyrl-RS" dirty="0" smtClean="0"/>
              <a:t>Естетска</a:t>
            </a:r>
            <a:r>
              <a:rPr lang="sr-Latn-RS" dirty="0" smtClean="0"/>
              <a:t> </a:t>
            </a:r>
            <a:r>
              <a:rPr lang="sr-Cyrl-RS" dirty="0" smtClean="0"/>
              <a:t>парцијална</a:t>
            </a:r>
            <a:r>
              <a:rPr lang="sr-Latn-RS" dirty="0" smtClean="0"/>
              <a:t> </a:t>
            </a:r>
            <a:r>
              <a:rPr lang="sr-Cyrl-RS" dirty="0" smtClean="0"/>
              <a:t>рестаура</a:t>
            </a:r>
            <a:r>
              <a:rPr lang="sr-Latn-RS" dirty="0" smtClean="0"/>
              <a:t>x</a:t>
            </a:r>
            <a:r>
              <a:rPr lang="sr-Cyrl-RS" dirty="0" smtClean="0"/>
              <a:t>ија</a:t>
            </a:r>
            <a:r>
              <a:rPr lang="sr-Latn-RS" dirty="0" smtClean="0"/>
              <a:t> </a:t>
            </a:r>
            <a:r>
              <a:rPr lang="sr-Cyrl-RS" dirty="0" smtClean="0"/>
              <a:t>шаке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филцом</a:t>
            </a:r>
            <a:endParaRPr lang="sr-Latn-R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2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096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sr-Cyrl-RS" sz="3600" b="1" dirty="0" smtClean="0"/>
              <a:t>Радне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или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функиционалне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протезе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9104"/>
            <a:ext cx="8229600" cy="4572000"/>
          </a:xfr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ПОРЕД</a:t>
            </a:r>
            <a:r>
              <a:rPr lang="sr-Latn-RS" b="1" dirty="0" smtClean="0"/>
              <a:t> </a:t>
            </a:r>
            <a:r>
              <a:rPr lang="sr-Cyrl-RS" b="1" dirty="0" smtClean="0"/>
              <a:t>ЕСТЕТСКЕ</a:t>
            </a:r>
            <a:r>
              <a:rPr lang="sr-Latn-RS" b="1" dirty="0" smtClean="0"/>
              <a:t> </a:t>
            </a:r>
            <a:r>
              <a:rPr lang="sr-Cyrl-RS" b="1" dirty="0" smtClean="0"/>
              <a:t>УЛОГЕ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УЛОГУ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ПАЦИЈЕНТИМА</a:t>
            </a:r>
            <a:r>
              <a:rPr lang="sr-Latn-RS" b="1" dirty="0" smtClean="0"/>
              <a:t> </a:t>
            </a:r>
            <a:r>
              <a:rPr lang="sr-Cyrl-RS" b="1" dirty="0" smtClean="0"/>
              <a:t>НАДОКНАДЕ</a:t>
            </a:r>
            <a:r>
              <a:rPr lang="sr-Latn-RS" b="1" dirty="0" smtClean="0"/>
              <a:t> </a:t>
            </a:r>
            <a:r>
              <a:rPr lang="sr-Cyrl-RS" b="1" dirty="0" smtClean="0"/>
              <a:t>ИЗГУБЉЕНЕ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им</a:t>
            </a:r>
            <a:r>
              <a:rPr lang="sr-Latn-RS" dirty="0" smtClean="0"/>
              <a:t> </a:t>
            </a:r>
            <a:r>
              <a:rPr lang="sr-Cyrl-RS" dirty="0" smtClean="0"/>
              <a:t>омогућава</a:t>
            </a:r>
            <a:r>
              <a:rPr lang="sr-Latn-RS" dirty="0" smtClean="0"/>
              <a:t> </a:t>
            </a:r>
            <a:r>
              <a:rPr lang="sr-Cyrl-RS" dirty="0" smtClean="0"/>
              <a:t>извођење</a:t>
            </a:r>
            <a:r>
              <a:rPr lang="sr-Latn-RS" dirty="0" smtClean="0"/>
              <a:t> </a:t>
            </a:r>
            <a:r>
              <a:rPr lang="sr-Cyrl-RS" dirty="0" smtClean="0"/>
              <a:t>свакодневних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професије</a:t>
            </a:r>
            <a:r>
              <a:rPr lang="sr-Latn-RS" dirty="0" smtClean="0"/>
              <a:t> </a:t>
            </a:r>
            <a:r>
              <a:rPr lang="sr-Cyrl-RS" dirty="0" smtClean="0"/>
              <a:t>којом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раније</a:t>
            </a:r>
            <a:r>
              <a:rPr lang="sr-Latn-RS" dirty="0" smtClean="0"/>
              <a:t> </a:t>
            </a:r>
            <a:r>
              <a:rPr lang="sr-Cyrl-RS" dirty="0" smtClean="0"/>
              <a:t>бавио</a:t>
            </a:r>
            <a:r>
              <a:rPr lang="sr-Latn-RS" dirty="0" smtClean="0"/>
              <a:t>,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обављена</a:t>
            </a:r>
            <a:r>
              <a:rPr lang="sr-Latn-RS" dirty="0" smtClean="0"/>
              <a:t> </a:t>
            </a:r>
            <a:r>
              <a:rPr lang="sr-Cyrl-RS" dirty="0" smtClean="0"/>
              <a:t>преквалификација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обављање</a:t>
            </a:r>
            <a:r>
              <a:rPr lang="sr-Latn-RS" dirty="0" smtClean="0"/>
              <a:t> </a:t>
            </a:r>
            <a:r>
              <a:rPr lang="sr-Cyrl-RS" dirty="0" smtClean="0"/>
              <a:t>послова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складу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новом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дисталном</a:t>
            </a:r>
            <a:r>
              <a:rPr lang="sr-Latn-RS" b="1" dirty="0" smtClean="0"/>
              <a:t> </a:t>
            </a:r>
            <a:r>
              <a:rPr lang="sr-Cyrl-RS" b="1" dirty="0" smtClean="0"/>
              <a:t>делу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наставке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виду</a:t>
            </a:r>
            <a:r>
              <a:rPr lang="sr-Latn-RS" b="1" dirty="0" smtClean="0"/>
              <a:t> </a:t>
            </a:r>
            <a:r>
              <a:rPr lang="sr-Cyrl-RS" b="1" dirty="0" smtClean="0"/>
              <a:t>хватаљка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специјално</a:t>
            </a:r>
            <a:r>
              <a:rPr lang="sr-Latn-RS" b="1" dirty="0" smtClean="0"/>
              <a:t> </a:t>
            </a:r>
            <a:r>
              <a:rPr lang="sr-Cyrl-RS" b="1" dirty="0" smtClean="0"/>
              <a:t>направљену</a:t>
            </a:r>
            <a:r>
              <a:rPr lang="sr-Latn-RS" b="1" dirty="0" smtClean="0"/>
              <a:t> </a:t>
            </a:r>
            <a:r>
              <a:rPr lang="sr-Cyrl-RS" b="1" dirty="0" smtClean="0"/>
              <a:t>биоелектричну</a:t>
            </a:r>
            <a:r>
              <a:rPr lang="sr-Latn-RS" b="1" dirty="0" smtClean="0"/>
              <a:t> </a:t>
            </a:r>
            <a:r>
              <a:rPr lang="sr-Cyrl-RS" b="1" dirty="0" smtClean="0"/>
              <a:t>шаку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им</a:t>
            </a:r>
            <a:r>
              <a:rPr lang="sr-Latn-RS" b="1" dirty="0" smtClean="0"/>
              <a:t> </a:t>
            </a:r>
            <a:r>
              <a:rPr lang="sr-Cyrl-RS" b="1" dirty="0" smtClean="0"/>
              <a:t>омогућава</a:t>
            </a:r>
            <a:r>
              <a:rPr lang="sr-Latn-RS" b="1" dirty="0" smtClean="0"/>
              <a:t> </a:t>
            </a:r>
            <a:r>
              <a:rPr lang="sr-Cyrl-RS" b="1" dirty="0" smtClean="0"/>
              <a:t>обављање</a:t>
            </a:r>
            <a:r>
              <a:rPr lang="sr-Latn-RS" b="1" dirty="0" smtClean="0"/>
              <a:t> </a:t>
            </a:r>
            <a:r>
              <a:rPr lang="sr-Cyrl-RS" b="1" dirty="0" smtClean="0"/>
              <a:t>одређених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функција</a:t>
            </a:r>
            <a:r>
              <a:rPr lang="sr-Latn-RS" b="1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5945"/>
            <a:ext cx="8229600" cy="1184275"/>
          </a:xfrm>
        </p:spPr>
        <p:txBody>
          <a:bodyPr>
            <a:normAutofit/>
          </a:bodyPr>
          <a:lstStyle/>
          <a:p>
            <a:pPr algn="ctr"/>
            <a:r>
              <a:rPr lang="sr-Cyrl-RS" sz="3200" b="1" dirty="0" smtClean="0"/>
              <a:t>Делови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протеза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горњих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екстремитета</a:t>
            </a:r>
            <a:r>
              <a:rPr lang="sr-Latn-RS" sz="3200" b="1" dirty="0" smtClean="0"/>
              <a:t> </a:t>
            </a:r>
            <a:br>
              <a:rPr lang="sr-Latn-RS" sz="3200" b="1" dirty="0" smtClean="0"/>
            </a:br>
            <a:r>
              <a:rPr lang="sr-Cyrl-RS" sz="3200" b="1" dirty="0" smtClean="0"/>
              <a:t>и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извори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напајања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17526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/>
              <a:t>Свака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протеза</a:t>
            </a:r>
            <a:r>
              <a:rPr lang="sr-Latn-RS" b="1" dirty="0" smtClean="0"/>
              <a:t> </a:t>
            </a:r>
            <a:r>
              <a:rPr lang="sr-Cyrl-RS" b="1" dirty="0" smtClean="0"/>
              <a:t>састављена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одређних</a:t>
            </a:r>
            <a:r>
              <a:rPr lang="sr-Latn-RS" b="1" dirty="0" smtClean="0"/>
              <a:t> </a:t>
            </a:r>
            <a:r>
              <a:rPr lang="sr-Cyrl-RS" b="1" dirty="0" smtClean="0"/>
              <a:t>елемената</a:t>
            </a:r>
            <a:r>
              <a:rPr lang="sr-Latn-RS" b="1" dirty="0" smtClean="0"/>
              <a:t> </a:t>
            </a:r>
            <a:r>
              <a:rPr lang="sr-Cyrl-RS" b="1" dirty="0" smtClean="0"/>
              <a:t>који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чини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потебних</a:t>
            </a:r>
            <a:r>
              <a:rPr lang="sr-Latn-RS" b="1" dirty="0" smtClean="0"/>
              <a:t> </a:t>
            </a:r>
            <a:r>
              <a:rPr lang="sr-Cyrl-RS" b="1" dirty="0" smtClean="0"/>
              <a:t>зглобова</a:t>
            </a:r>
            <a:r>
              <a:rPr lang="sr-Latn-RS" b="1" dirty="0" smtClean="0"/>
              <a:t>, </a:t>
            </a:r>
            <a:r>
              <a:rPr lang="sr-Cyrl-RS" dirty="0" smtClean="0"/>
              <a:t>међу</a:t>
            </a:r>
            <a:r>
              <a:rPr lang="sr-Latn-RS" dirty="0" smtClean="0"/>
              <a:t> </a:t>
            </a:r>
            <a:r>
              <a:rPr lang="sr-Cyrl-RS" dirty="0" smtClean="0"/>
              <a:t>којима</a:t>
            </a:r>
            <a:r>
              <a:rPr lang="sr-Latn-RS" dirty="0" smtClean="0"/>
              <a:t> </a:t>
            </a:r>
            <a:r>
              <a:rPr lang="sr-Cyrl-RS" dirty="0" smtClean="0"/>
              <a:t>најважније</a:t>
            </a:r>
            <a:r>
              <a:rPr lang="sr-Latn-RS" dirty="0" smtClean="0"/>
              <a:t> </a:t>
            </a:r>
            <a:r>
              <a:rPr lang="sr-Cyrl-RS" dirty="0" smtClean="0"/>
              <a:t>елементе</a:t>
            </a:r>
            <a:r>
              <a:rPr lang="sr-Latn-RS" dirty="0" smtClean="0"/>
              <a:t> </a:t>
            </a:r>
            <a:r>
              <a:rPr lang="sr-Cyrl-RS" dirty="0" smtClean="0"/>
              <a:t>представљају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терминални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наставци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sr-Latn-RS" dirty="0"/>
          </a:p>
          <a:p>
            <a:pPr marL="0" indent="0">
              <a:spcBef>
                <a:spcPts val="0"/>
              </a:spcBef>
              <a:buNone/>
            </a:pPr>
            <a:endParaRPr lang="sr-Latn-R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3837432"/>
            <a:ext cx="4572000" cy="24929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r>
              <a:rPr lang="sr-Cyrl-RS" sz="2600" dirty="0"/>
              <a:t>ТЕРМИНАЛНИ</a:t>
            </a:r>
            <a:r>
              <a:rPr lang="sr-Latn-RS" sz="2600" dirty="0"/>
              <a:t> </a:t>
            </a:r>
            <a:r>
              <a:rPr lang="sr-Cyrl-RS" sz="2600" dirty="0"/>
              <a:t>НАСТАВЦИ</a:t>
            </a:r>
            <a:r>
              <a:rPr lang="sr-Latn-RS" sz="2600" dirty="0"/>
              <a:t> </a:t>
            </a:r>
          </a:p>
          <a:p>
            <a:endParaRPr lang="sr-Latn-RS" sz="2600" dirty="0"/>
          </a:p>
          <a:p>
            <a:r>
              <a:rPr lang="sr-Cyrl-RS" sz="2600" dirty="0"/>
              <a:t>Деле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на</a:t>
            </a:r>
            <a:r>
              <a:rPr lang="sr-Latn-RS" sz="2600" dirty="0"/>
              <a:t> </a:t>
            </a:r>
            <a:r>
              <a:rPr lang="sr-Cyrl-RS" sz="2600" dirty="0"/>
              <a:t>три</a:t>
            </a:r>
            <a:r>
              <a:rPr lang="sr-Latn-RS" sz="2600" dirty="0"/>
              <a:t> </a:t>
            </a:r>
            <a:r>
              <a:rPr lang="sr-Cyrl-RS" sz="2600" dirty="0"/>
              <a:t>групе</a:t>
            </a:r>
            <a:r>
              <a:rPr lang="sr-Latn-RS" sz="2600" dirty="0"/>
              <a:t>: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r-Cyrl-RS" sz="2600" dirty="0"/>
              <a:t>Шаке</a:t>
            </a:r>
            <a:r>
              <a:rPr lang="sr-Latn-RS" sz="2600" dirty="0"/>
              <a:t> 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r-Cyrl-RS" sz="2600" dirty="0"/>
              <a:t>Хватаљке</a:t>
            </a:r>
            <a:r>
              <a:rPr lang="sr-Latn-RS" sz="2600" dirty="0"/>
              <a:t> 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r-Cyrl-RS" sz="2600" dirty="0"/>
              <a:t>Манипулатори</a:t>
            </a:r>
            <a:endParaRPr lang="sr-Latn-R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37432"/>
            <a:ext cx="3771900" cy="25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6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76800" cy="5562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sr-Cyrl-RS" b="1" spc="600" dirty="0" smtClean="0">
                <a:solidFill>
                  <a:srgbClr val="FF0000"/>
                </a:solidFill>
              </a:rPr>
              <a:t>Шака</a:t>
            </a:r>
            <a:r>
              <a:rPr lang="sr-Latn-RS" b="1" spc="6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endParaRPr lang="sr-Latn-RS" b="1" spc="600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/>
              <a:t>Шака може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израђена</a:t>
            </a:r>
            <a:r>
              <a:rPr lang="sr-Latn-RS" b="1" dirty="0" smtClean="0"/>
              <a:t> </a:t>
            </a:r>
            <a:r>
              <a:rPr lang="sr-Cyrl-RS" b="1" dirty="0" smtClean="0"/>
              <a:t>као</a:t>
            </a:r>
            <a:r>
              <a:rPr lang="sr-Latn-RS" b="1" dirty="0" smtClean="0"/>
              <a:t> </a:t>
            </a:r>
            <a:r>
              <a:rPr lang="sr-Cyrl-RS" b="1" dirty="0" smtClean="0"/>
              <a:t>протетичка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функционална</a:t>
            </a:r>
            <a:r>
              <a:rPr lang="sr-Latn-RS" b="1" dirty="0" smtClean="0"/>
              <a:t> </a:t>
            </a:r>
            <a:r>
              <a:rPr lang="sr-Cyrl-RS" b="1" dirty="0" smtClean="0"/>
              <a:t>шака</a:t>
            </a:r>
            <a:r>
              <a:rPr lang="sr-Latn-RS" b="1" dirty="0" smtClean="0"/>
              <a:t> 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као</a:t>
            </a:r>
            <a:r>
              <a:rPr lang="sr-Latn-RS" b="1" dirty="0" smtClean="0"/>
              <a:t> </a:t>
            </a:r>
            <a:r>
              <a:rPr lang="sr-Cyrl-RS" b="1" dirty="0" smtClean="0"/>
              <a:t>пасивни</a:t>
            </a:r>
            <a:r>
              <a:rPr lang="sr-Latn-RS" b="1" dirty="0" smtClean="0"/>
              <a:t> </a:t>
            </a:r>
            <a:r>
              <a:rPr lang="sr-Cyrl-RS" b="1" dirty="0" smtClean="0"/>
              <a:t>термални</a:t>
            </a:r>
            <a:r>
              <a:rPr lang="sr-Latn-RS" b="1" dirty="0" smtClean="0"/>
              <a:t> </a:t>
            </a:r>
            <a:r>
              <a:rPr lang="sr-Cyrl-RS" b="1" dirty="0" smtClean="0"/>
              <a:t>наставак</a:t>
            </a:r>
            <a:r>
              <a:rPr lang="sr-Latn-RS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70C0"/>
                </a:solidFill>
              </a:rPr>
              <a:t>Протетичка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функционална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шака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dirty="0" smtClean="0"/>
              <a:t>омогућава</a:t>
            </a:r>
            <a:r>
              <a:rPr lang="sr-Latn-RS" dirty="0" smtClean="0"/>
              <a:t> </a:t>
            </a:r>
            <a:r>
              <a:rPr lang="sr-Cyrl-RS" dirty="0" smtClean="0"/>
              <a:t>палмарни</a:t>
            </a:r>
            <a:r>
              <a:rPr lang="sr-Latn-RS" dirty="0" smtClean="0"/>
              <a:t> </a:t>
            </a:r>
            <a:r>
              <a:rPr lang="sr-Cyrl-RS" dirty="0" smtClean="0"/>
              <a:t>хват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триподном</a:t>
            </a:r>
            <a:r>
              <a:rPr lang="sr-Latn-RS" dirty="0" smtClean="0"/>
              <a:t> </a:t>
            </a:r>
            <a:r>
              <a:rPr lang="sr-Cyrl-RS" dirty="0" smtClean="0"/>
              <a:t>акцијом</a:t>
            </a:r>
            <a:r>
              <a:rPr lang="sr-Latn-RS" dirty="0" smtClean="0"/>
              <a:t> </a:t>
            </a:r>
            <a:r>
              <a:rPr lang="sr-Cyrl-RS" dirty="0" smtClean="0"/>
              <a:t>прстију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личи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нормалну</a:t>
            </a:r>
            <a:r>
              <a:rPr lang="sr-Latn-RS" dirty="0" smtClean="0"/>
              <a:t> </a:t>
            </a:r>
            <a:r>
              <a:rPr lang="sr-Cyrl-RS" dirty="0" smtClean="0"/>
              <a:t>шаку</a:t>
            </a:r>
            <a:r>
              <a:rPr lang="sr-Latn-RS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sr-Latn-RS" dirty="0"/>
          </a:p>
          <a:p>
            <a:pPr marL="0" indent="0" algn="just">
              <a:spcBef>
                <a:spcPts val="0"/>
              </a:spcBef>
              <a:buNone/>
            </a:pPr>
            <a:r>
              <a:rPr lang="sr-Cyrl-RS" b="1" dirty="0" smtClean="0">
                <a:solidFill>
                  <a:srgbClr val="00B050"/>
                </a:solidFill>
              </a:rPr>
              <a:t>Пасивни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термални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наставак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личи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саму</a:t>
            </a:r>
            <a:r>
              <a:rPr lang="sr-Latn-RS" dirty="0" smtClean="0"/>
              <a:t> </a:t>
            </a:r>
            <a:r>
              <a:rPr lang="sr-Cyrl-RS" dirty="0" smtClean="0"/>
              <a:t>шаку</a:t>
            </a:r>
            <a:r>
              <a:rPr lang="sr-Latn-RS" dirty="0" smtClean="0"/>
              <a:t>, </a:t>
            </a:r>
            <a:r>
              <a:rPr lang="sr-Cyrl-RS" dirty="0" smtClean="0"/>
              <a:t>али</a:t>
            </a:r>
            <a:r>
              <a:rPr lang="sr-Latn-RS" dirty="0" smtClean="0"/>
              <a:t> </a:t>
            </a:r>
            <a:r>
              <a:rPr lang="sr-Cyrl-RS" dirty="0" smtClean="0"/>
              <a:t>њена</a:t>
            </a:r>
            <a:r>
              <a:rPr lang="sr-Latn-RS" dirty="0" smtClean="0"/>
              <a:t> </a:t>
            </a:r>
            <a:r>
              <a:rPr lang="sr-Cyrl-RS" dirty="0" smtClean="0"/>
              <a:t>функција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превасходно</a:t>
            </a:r>
            <a:r>
              <a:rPr lang="sr-Latn-RS" dirty="0" smtClean="0"/>
              <a:t> </a:t>
            </a:r>
            <a:r>
              <a:rPr lang="sr-Cyrl-RS" dirty="0" smtClean="0"/>
              <a:t>козметичка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минималне</a:t>
            </a:r>
            <a:r>
              <a:rPr lang="sr-Latn-RS" dirty="0" smtClean="0"/>
              <a:t> </a:t>
            </a:r>
            <a:r>
              <a:rPr lang="sr-Cyrl-RS" dirty="0" smtClean="0"/>
              <a:t>могућности</a:t>
            </a:r>
            <a:r>
              <a:rPr lang="sr-Latn-RS" dirty="0" smtClean="0"/>
              <a:t> </a:t>
            </a:r>
            <a:r>
              <a:rPr lang="sr-Cyrl-RS" dirty="0" smtClean="0"/>
              <a:t>обављања</a:t>
            </a:r>
            <a:r>
              <a:rPr lang="sr-Latn-RS" dirty="0" smtClean="0"/>
              <a:t> </a:t>
            </a:r>
            <a:r>
              <a:rPr lang="sr-Cyrl-RS" dirty="0" smtClean="0"/>
              <a:t>функција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EBBE-C661-47F7-B233-750F1008350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95" t="-327" r="21514" b="327"/>
          <a:stretch/>
        </p:blipFill>
        <p:spPr>
          <a:xfrm>
            <a:off x="5410200" y="1752600"/>
            <a:ext cx="3352800" cy="4603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54692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4159</TotalTime>
  <Words>2340</Words>
  <Application>Microsoft Office PowerPoint</Application>
  <PresentationFormat>On-screen Show (4:3)</PresentationFormat>
  <Paragraphs>252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Wingdings 2</vt:lpstr>
      <vt:lpstr>Flow</vt:lpstr>
      <vt:lpstr>     </vt:lpstr>
      <vt:lpstr>1. ПРОТЕТИКА И ПРОТЕТИСАЊЕ ПРОТЕЗЕ  - ПРОТЕТСКА СРЕДСТВА</vt:lpstr>
      <vt:lpstr>2. ПРОТЕЗЕ ЗА ГОРЊЕ ЕКСТРЕМИТЕТЕ</vt:lpstr>
      <vt:lpstr>Подела протеза горњих екстремитета</vt:lpstr>
      <vt:lpstr>PowerPoint Presentation</vt:lpstr>
      <vt:lpstr>Естетске или козметичке протезе</vt:lpstr>
      <vt:lpstr>Радне или функиционалне протезе</vt:lpstr>
      <vt:lpstr>Делови протеза горњих екстремитета  и извори напајања</vt:lpstr>
      <vt:lpstr>PowerPoint Presentation</vt:lpstr>
      <vt:lpstr>PowerPoint Presentation</vt:lpstr>
      <vt:lpstr>Извори напајања</vt:lpstr>
      <vt:lpstr>МЕХАНИЗАМ УПРАВЉАЊА КОД МЕХАНИЧКИХ ПРОТЕЗА ГОРЊИХ ЕКСТРЕМИТЕТА</vt:lpstr>
      <vt:lpstr>PowerPoint Presentation</vt:lpstr>
      <vt:lpstr>ПРОТЕЗЕ ЗА РУКЕ ПРЕМА НИВОУ АМПУТАЦИЈЕ</vt:lpstr>
      <vt:lpstr>PowerPoint Presentation</vt:lpstr>
      <vt:lpstr>НАДЛАКТНЕ ПРОТЕЗЕ</vt:lpstr>
      <vt:lpstr>PowerPoint Presentation</vt:lpstr>
      <vt:lpstr>PowerPoint Presentation</vt:lpstr>
      <vt:lpstr>АПРЛ ШАКА</vt:lpstr>
      <vt:lpstr>Естетске рукавице</vt:lpstr>
      <vt:lpstr>Протезе код дезартикулације  лакатног зглоба</vt:lpstr>
      <vt:lpstr>Подлакатне протезе</vt:lpstr>
      <vt:lpstr>Друге врсте подлакатних протеза</vt:lpstr>
      <vt:lpstr>PowerPoint Presentation</vt:lpstr>
      <vt:lpstr>PowerPoint Presentation</vt:lpstr>
      <vt:lpstr>Протезе код ампутације прстију</vt:lpstr>
      <vt:lpstr>ПОСЕБНЕ ВРСТЕ ПРОТЕЗА</vt:lpstr>
      <vt:lpstr>PowerPoint Presentation</vt:lpstr>
      <vt:lpstr>PowerPoint Presentation</vt:lpstr>
      <vt:lpstr>PowerPoint Presentation</vt:lpstr>
      <vt:lpstr>PowerPoint Presentation</vt:lpstr>
      <vt:lpstr>ХВАЛА НА ПАЖЊИ!!!</vt:lpstr>
    </vt:vector>
  </TitlesOfParts>
  <Company>dom zdravlja nis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   </dc:title>
  <dc:creator>Danijela Nesic</dc:creator>
  <cp:lastModifiedBy>korisnik</cp:lastModifiedBy>
  <cp:revision>257</cp:revision>
  <dcterms:created xsi:type="dcterms:W3CDTF">2019-02-14T06:07:16Z</dcterms:created>
  <dcterms:modified xsi:type="dcterms:W3CDTF">2019-05-15T08:34:24Z</dcterms:modified>
</cp:coreProperties>
</file>