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9" r:id="rId2"/>
    <p:sldId id="280" r:id="rId3"/>
    <p:sldId id="281" r:id="rId4"/>
    <p:sldId id="282" r:id="rId5"/>
    <p:sldId id="283" r:id="rId6"/>
    <p:sldId id="278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3" r:id="rId15"/>
    <p:sldId id="291" r:id="rId16"/>
    <p:sldId id="295" r:id="rId17"/>
    <p:sldId id="294" r:id="rId18"/>
    <p:sldId id="292" r:id="rId19"/>
    <p:sldId id="297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99FF"/>
    <a:srgbClr val="FF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A9DD-4A9A-484C-A684-B8A4F7CE2EB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ABCF-43BB-4359-8708-D44B10DC1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9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429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1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1" y="1141505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НАСТАВНИ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ПРЕДМЕТ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ПРОТЕТИКА</a:t>
            </a:r>
            <a:r>
              <a:rPr lang="sr-Latn-C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sr-Latn-C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ОРТОТИКА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09721" y="5357827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20843" y="1828800"/>
            <a:ext cx="11454062" cy="31085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/>
              <a:t>Предавање</a:t>
            </a:r>
            <a:r>
              <a:rPr lang="en-US" sz="2800" b="1" dirty="0"/>
              <a:t> </a:t>
            </a:r>
            <a:r>
              <a:rPr lang="sr-Latn-RS" sz="2800" b="1" dirty="0" smtClean="0"/>
              <a:t>VI</a:t>
            </a:r>
          </a:p>
          <a:p>
            <a:pPr algn="just"/>
            <a:r>
              <a:rPr lang="sr-Cyrl-RS" sz="2800" dirty="0"/>
              <a:t>П</a:t>
            </a:r>
            <a:r>
              <a:rPr lang="en-US" sz="2800" dirty="0" err="1"/>
              <a:t>ротезе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доње</a:t>
            </a:r>
            <a:r>
              <a:rPr lang="en-US" sz="2800" dirty="0"/>
              <a:t> </a:t>
            </a:r>
            <a:r>
              <a:rPr lang="en-US" sz="2800" dirty="0" err="1"/>
              <a:t>екстремитете</a:t>
            </a:r>
            <a:r>
              <a:rPr lang="en-US" sz="2800" dirty="0"/>
              <a:t>, </a:t>
            </a:r>
            <a:r>
              <a:rPr lang="en-US" sz="2800" dirty="0" err="1"/>
              <a:t>постоперативне</a:t>
            </a:r>
            <a:r>
              <a:rPr lang="en-US" sz="2800" dirty="0"/>
              <a:t> </a:t>
            </a:r>
            <a:r>
              <a:rPr lang="en-US" sz="2800" dirty="0" err="1"/>
              <a:t>протезе</a:t>
            </a:r>
            <a:r>
              <a:rPr lang="en-US" sz="2800" dirty="0"/>
              <a:t>, </a:t>
            </a:r>
            <a:r>
              <a:rPr lang="en-US" sz="2800" dirty="0" err="1"/>
              <a:t>привремене</a:t>
            </a:r>
            <a:r>
              <a:rPr lang="en-US" sz="2800" dirty="0"/>
              <a:t> </a:t>
            </a:r>
            <a:r>
              <a:rPr lang="en-US" sz="2800" dirty="0" err="1"/>
              <a:t>протезе</a:t>
            </a:r>
            <a:r>
              <a:rPr lang="en-US" sz="2800" dirty="0"/>
              <a:t>, </a:t>
            </a:r>
            <a:r>
              <a:rPr lang="en-US" sz="2800" dirty="0" err="1"/>
              <a:t>деифинитина</a:t>
            </a:r>
            <a:r>
              <a:rPr lang="en-US" sz="2800" dirty="0"/>
              <a:t> </a:t>
            </a:r>
            <a:r>
              <a:rPr lang="en-US" sz="2800" dirty="0" err="1"/>
              <a:t>протеза</a:t>
            </a:r>
            <a:r>
              <a:rPr lang="en-US" sz="2800" dirty="0"/>
              <a:t>, </a:t>
            </a:r>
            <a:r>
              <a:rPr lang="en-US" sz="2800" dirty="0" err="1"/>
              <a:t>егзокелетна</a:t>
            </a:r>
            <a:r>
              <a:rPr lang="en-US" sz="2800" dirty="0"/>
              <a:t> и </a:t>
            </a:r>
            <a:r>
              <a:rPr lang="en-US" sz="2800" dirty="0" err="1"/>
              <a:t>ендоскелетна</a:t>
            </a:r>
            <a:r>
              <a:rPr lang="en-US" sz="2800" dirty="0"/>
              <a:t> </a:t>
            </a:r>
            <a:r>
              <a:rPr lang="en-US" sz="2800" dirty="0" err="1"/>
              <a:t>протеза</a:t>
            </a:r>
            <a:r>
              <a:rPr lang="en-US" sz="2800" dirty="0"/>
              <a:t>, </a:t>
            </a:r>
            <a:r>
              <a:rPr lang="en-US" sz="2800" dirty="0" err="1"/>
              <a:t>израда</a:t>
            </a:r>
            <a:r>
              <a:rPr lang="en-US" sz="2800" dirty="0"/>
              <a:t> </a:t>
            </a:r>
            <a:r>
              <a:rPr lang="en-US" sz="2800" dirty="0" err="1"/>
              <a:t>сталне</a:t>
            </a:r>
            <a:r>
              <a:rPr lang="en-US" sz="2800" dirty="0"/>
              <a:t> </a:t>
            </a:r>
            <a:r>
              <a:rPr lang="en-US" sz="2800" dirty="0" err="1"/>
              <a:t>протезе</a:t>
            </a:r>
            <a:r>
              <a:rPr lang="en-US" sz="2800" dirty="0"/>
              <a:t>, </a:t>
            </a:r>
            <a:r>
              <a:rPr lang="en-US" sz="2800" dirty="0" err="1"/>
              <a:t>врсте</a:t>
            </a:r>
            <a:r>
              <a:rPr lang="en-US" sz="2800" dirty="0"/>
              <a:t> </a:t>
            </a:r>
            <a:r>
              <a:rPr lang="en-US" sz="2800" dirty="0" err="1"/>
              <a:t>протеза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ноге</a:t>
            </a:r>
            <a:r>
              <a:rPr lang="en-US" sz="2800" dirty="0"/>
              <a:t>, </a:t>
            </a:r>
            <a:r>
              <a:rPr lang="en-US" sz="2800" dirty="0" err="1"/>
              <a:t>протеза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хемипелвектомију</a:t>
            </a:r>
            <a:r>
              <a:rPr lang="en-US" sz="2800" dirty="0"/>
              <a:t>, </a:t>
            </a:r>
            <a:r>
              <a:rPr lang="en-US" sz="2800" dirty="0" err="1"/>
              <a:t>протеза</a:t>
            </a:r>
            <a:r>
              <a:rPr lang="en-US" sz="2800" dirty="0"/>
              <a:t> </a:t>
            </a:r>
            <a:r>
              <a:rPr lang="en-US" sz="2800" dirty="0" err="1"/>
              <a:t>код</a:t>
            </a:r>
            <a:r>
              <a:rPr lang="en-US" sz="2800" dirty="0"/>
              <a:t> </a:t>
            </a:r>
            <a:r>
              <a:rPr lang="en-US" sz="2800" dirty="0" err="1"/>
              <a:t>дезартикулације</a:t>
            </a:r>
            <a:r>
              <a:rPr lang="en-US" sz="2800" dirty="0"/>
              <a:t> </a:t>
            </a:r>
            <a:r>
              <a:rPr lang="en-US" sz="2800" dirty="0" err="1" smtClean="0"/>
              <a:t>кука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/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617086"/>
            <a:ext cx="3352800" cy="15631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3505200" y="627928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/>
              <a:t>проф.др Милорад Јеркан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730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3" y="1203158"/>
            <a:ext cx="11550317" cy="2021305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ЈОБСОНОВА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ПНЕУМАТИЧКА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ШИНА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Она</a:t>
            </a:r>
            <a:r>
              <a:rPr lang="sr-Latn-RS" dirty="0" smtClean="0"/>
              <a:t> </a:t>
            </a:r>
            <a:r>
              <a:rPr lang="sr-Cyrl-RS" dirty="0" smtClean="0"/>
              <a:t>наликује</a:t>
            </a:r>
            <a:r>
              <a:rPr lang="sr-Latn-RS" dirty="0" smtClean="0"/>
              <a:t> </a:t>
            </a:r>
            <a:r>
              <a:rPr lang="sr-Cyrl-RS" dirty="0" smtClean="0"/>
              <a:t>претходно</a:t>
            </a:r>
            <a:r>
              <a:rPr lang="sr-Latn-RS" dirty="0" smtClean="0"/>
              <a:t> </a:t>
            </a:r>
            <a:r>
              <a:rPr lang="sr-Cyrl-RS" dirty="0" smtClean="0"/>
              <a:t>наведеној</a:t>
            </a:r>
            <a:r>
              <a:rPr lang="sr-Latn-RS" dirty="0" smtClean="0"/>
              <a:t> </a:t>
            </a:r>
            <a:r>
              <a:rPr lang="sr-Cyrl-RS" dirty="0" smtClean="0"/>
              <a:t>пнеуматичкој</a:t>
            </a:r>
            <a:r>
              <a:rPr lang="sr-Latn-RS" dirty="0" smtClean="0"/>
              <a:t> </a:t>
            </a:r>
            <a:r>
              <a:rPr lang="sr-Cyrl-RS" dirty="0" smtClean="0"/>
              <a:t>протези</a:t>
            </a:r>
            <a:r>
              <a:rPr lang="sr-Latn-RS" dirty="0" smtClean="0"/>
              <a:t>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b="1" dirty="0" smtClean="0"/>
              <a:t>ње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компримовани</a:t>
            </a:r>
            <a:r>
              <a:rPr lang="sr-Latn-RS" b="1" dirty="0" smtClean="0"/>
              <a:t> </a:t>
            </a:r>
            <a:r>
              <a:rPr lang="sr-Cyrl-RS" b="1" dirty="0" smtClean="0"/>
              <a:t>ваздух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336882" y="3705725"/>
            <a:ext cx="11550317" cy="26776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sr-Cyrl-RS" sz="2400" b="1" dirty="0">
                <a:solidFill>
                  <a:srgbClr val="FF0000"/>
                </a:solidFill>
              </a:rPr>
              <a:t>ПНЕУМАТИЧКА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ПОСТАМПУТАЦИОНА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ПОТПОРА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ЗА</a:t>
            </a:r>
            <a:r>
              <a:rPr lang="sr-Latn-RS" sz="2400" b="1" dirty="0">
                <a:solidFill>
                  <a:srgbClr val="FF0000"/>
                </a:solidFill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</a:rPr>
              <a:t>ХОД</a:t>
            </a:r>
            <a:endParaRPr lang="sr-Latn-RS" sz="2400" b="1" dirty="0" smtClean="0">
              <a:solidFill>
                <a:srgbClr val="FF0000"/>
              </a:solidFill>
            </a:endParaRPr>
          </a:p>
          <a:p>
            <a:pPr algn="just"/>
            <a:endParaRPr lang="sr-Latn-RS" sz="2400" b="1" dirty="0">
              <a:solidFill>
                <a:srgbClr val="FF0000"/>
              </a:solidFill>
            </a:endParaRPr>
          </a:p>
          <a:p>
            <a:pPr algn="just"/>
            <a:r>
              <a:rPr lang="sr-Cyrl-RS" sz="2400" b="1" dirty="0"/>
              <a:t>Представља</a:t>
            </a:r>
            <a:r>
              <a:rPr lang="sr-Latn-RS" sz="2400" b="1" dirty="0"/>
              <a:t> </a:t>
            </a:r>
            <a:r>
              <a:rPr lang="sr-Cyrl-RS" sz="2400" b="1" dirty="0"/>
              <a:t>посебан</a:t>
            </a:r>
            <a:r>
              <a:rPr lang="sr-Latn-RS" sz="2400" b="1" dirty="0"/>
              <a:t> </a:t>
            </a:r>
            <a:r>
              <a:rPr lang="sr-Cyrl-RS" sz="2400" b="1" dirty="0"/>
              <a:t>облик</a:t>
            </a:r>
            <a:r>
              <a:rPr lang="sr-Latn-RS" sz="2400" b="1" dirty="0"/>
              <a:t> </a:t>
            </a:r>
            <a:r>
              <a:rPr lang="sr-Cyrl-RS" sz="2400" b="1" dirty="0"/>
              <a:t>привремене</a:t>
            </a:r>
            <a:r>
              <a:rPr lang="sr-Latn-RS" sz="2400" b="1" dirty="0"/>
              <a:t> </a:t>
            </a:r>
            <a:r>
              <a:rPr lang="sr-Cyrl-RS" sz="2400" b="1" dirty="0"/>
              <a:t>пнеуматичке</a:t>
            </a:r>
            <a:r>
              <a:rPr lang="sr-Latn-RS" sz="2400" b="1" dirty="0"/>
              <a:t> </a:t>
            </a:r>
            <a:r>
              <a:rPr lang="sr-Cyrl-RS" sz="2400" b="1" dirty="0"/>
              <a:t>протезе</a:t>
            </a:r>
            <a:r>
              <a:rPr lang="sr-Latn-RS" sz="2400" b="1" dirty="0"/>
              <a:t> </a:t>
            </a:r>
            <a:r>
              <a:rPr lang="sr-Cyrl-RS" sz="2400" b="1" dirty="0"/>
              <a:t>која</a:t>
            </a:r>
            <a:r>
              <a:rPr lang="sr-Latn-RS" sz="2400" b="1" dirty="0"/>
              <a:t> </a:t>
            </a:r>
            <a:r>
              <a:rPr lang="sr-Cyrl-RS" sz="2400" b="1" dirty="0"/>
              <a:t>такође</a:t>
            </a:r>
            <a:r>
              <a:rPr lang="sr-Latn-RS" sz="2400" b="1" dirty="0"/>
              <a:t> </a:t>
            </a:r>
            <a:r>
              <a:rPr lang="sr-Cyrl-RS" sz="2400" b="1" dirty="0"/>
              <a:t>такође</a:t>
            </a:r>
            <a:r>
              <a:rPr lang="sr-Latn-RS" sz="2400" b="1" dirty="0"/>
              <a:t> </a:t>
            </a:r>
            <a:r>
              <a:rPr lang="sr-Cyrl-RS" sz="2400" b="1" dirty="0"/>
              <a:t>користи</a:t>
            </a:r>
            <a:r>
              <a:rPr lang="sr-Latn-RS" sz="2400" b="1" dirty="0"/>
              <a:t> </a:t>
            </a:r>
            <a:r>
              <a:rPr lang="sr-Cyrl-RS" sz="2400" b="1" dirty="0"/>
              <a:t>компримовани</a:t>
            </a:r>
            <a:r>
              <a:rPr lang="sr-Latn-RS" sz="2400" b="1" dirty="0"/>
              <a:t> </a:t>
            </a:r>
            <a:r>
              <a:rPr lang="sr-Cyrl-RS" sz="2400" b="1" dirty="0"/>
              <a:t>ваздух</a:t>
            </a:r>
            <a:r>
              <a:rPr lang="sr-Latn-RS" sz="2400" b="1" dirty="0"/>
              <a:t>. </a:t>
            </a:r>
            <a:r>
              <a:rPr lang="sr-Cyrl-RS" sz="2400" dirty="0"/>
              <a:t>Она</a:t>
            </a:r>
            <a:r>
              <a:rPr lang="sr-Latn-RS" sz="2400" dirty="0"/>
              <a:t> </a:t>
            </a:r>
            <a:r>
              <a:rPr lang="sr-Cyrl-RS" sz="2400" dirty="0"/>
              <a:t>ј</a:t>
            </a:r>
            <a:r>
              <a:rPr lang="sr-Latn-RS" sz="2400" dirty="0"/>
              <a:t>e </a:t>
            </a:r>
            <a:r>
              <a:rPr lang="sr-Cyrl-RS" sz="2400" dirty="0"/>
              <a:t>уоквирена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ојачана</a:t>
            </a:r>
            <a:r>
              <a:rPr lang="sr-Latn-RS" sz="2400" dirty="0"/>
              <a:t> </a:t>
            </a:r>
            <a:r>
              <a:rPr lang="sr-Cyrl-RS" sz="2400" dirty="0"/>
              <a:t>металним</a:t>
            </a:r>
            <a:r>
              <a:rPr lang="sr-Latn-RS" sz="2400" dirty="0"/>
              <a:t> </a:t>
            </a:r>
            <a:r>
              <a:rPr lang="sr-Cyrl-RS" sz="2400" dirty="0"/>
              <a:t>рамом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при</a:t>
            </a:r>
            <a:r>
              <a:rPr lang="sr-Latn-RS" sz="2400" dirty="0"/>
              <a:t> </a:t>
            </a:r>
            <a:r>
              <a:rPr lang="sr-Cyrl-RS" sz="2400" dirty="0"/>
              <a:t>томе</a:t>
            </a:r>
            <a:r>
              <a:rPr lang="sr-Latn-RS" sz="2400" dirty="0"/>
              <a:t> </a:t>
            </a:r>
            <a:r>
              <a:rPr lang="sr-Cyrl-RS" sz="2400" dirty="0"/>
              <a:t>спојена</a:t>
            </a:r>
            <a:r>
              <a:rPr lang="sr-Latn-RS" sz="2400" dirty="0"/>
              <a:t> </a:t>
            </a:r>
            <a:r>
              <a:rPr lang="sr-Cyrl-RS" sz="2400" dirty="0"/>
              <a:t>са</a:t>
            </a:r>
            <a:r>
              <a:rPr lang="sr-Latn-RS" sz="2400" dirty="0"/>
              <a:t> </a:t>
            </a:r>
            <a:r>
              <a:rPr lang="sr-Cyrl-RS" sz="2400" dirty="0"/>
              <a:t>протетичким</a:t>
            </a:r>
            <a:r>
              <a:rPr lang="sr-Latn-RS" sz="2400" dirty="0"/>
              <a:t> </a:t>
            </a:r>
            <a:r>
              <a:rPr lang="sr-Cyrl-RS" sz="2400" dirty="0"/>
              <a:t>стопалом</a:t>
            </a:r>
            <a:r>
              <a:rPr lang="sr-Latn-RS" sz="2400" dirty="0" smtClean="0"/>
              <a:t>.</a:t>
            </a:r>
          </a:p>
          <a:p>
            <a:pPr algn="just"/>
            <a:endParaRPr lang="sr-Latn-RS" sz="2400" dirty="0" smtClean="0"/>
          </a:p>
          <a:p>
            <a:pPr algn="just"/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6827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51" y="0"/>
            <a:ext cx="11261558" cy="1143000"/>
          </a:xfrm>
        </p:spPr>
        <p:txBody>
          <a:bodyPr>
            <a:noAutofit/>
          </a:bodyPr>
          <a:lstStyle/>
          <a:p>
            <a:pPr algn="ctr"/>
            <a:r>
              <a:rPr lang="sr-Cyrl-RS" sz="4400" b="1" dirty="0" smtClean="0"/>
              <a:t>ДЕФИНИТИВНА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ИЛИ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СТАЛНА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ПРОТЕЗА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46" y="1349783"/>
            <a:ext cx="11871159" cy="529967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r-Cyrl-RS" b="1" dirty="0" smtClean="0"/>
              <a:t>Ову</a:t>
            </a:r>
            <a:r>
              <a:rPr lang="sr-Latn-RS" b="1" dirty="0" smtClean="0"/>
              <a:t> </a:t>
            </a:r>
            <a:r>
              <a:rPr lang="sr-Cyrl-RS" b="1" dirty="0" smtClean="0"/>
              <a:t>протезу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</a:t>
            </a:r>
            <a:r>
              <a:rPr lang="sr-Latn-RS" b="1" dirty="0" smtClean="0"/>
              <a:t> </a:t>
            </a:r>
            <a:r>
              <a:rPr lang="sr-Cyrl-RS" b="1" dirty="0" smtClean="0"/>
              <a:t>добија</a:t>
            </a:r>
            <a:r>
              <a:rPr lang="sr-Latn-RS" b="1" dirty="0" smtClean="0"/>
              <a:t> </a:t>
            </a: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изведене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протетичке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када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добро</a:t>
            </a:r>
            <a:r>
              <a:rPr lang="sr-Latn-RS" b="1" dirty="0" smtClean="0"/>
              <a:t> </a:t>
            </a:r>
            <a:r>
              <a:rPr lang="sr-Cyrl-RS" b="1" dirty="0" smtClean="0"/>
              <a:t>формиран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спреман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носи</a:t>
            </a:r>
            <a:r>
              <a:rPr lang="sr-Latn-RS" b="1" dirty="0" smtClean="0"/>
              <a:t> </a:t>
            </a:r>
            <a:r>
              <a:rPr lang="sr-Cyrl-RS" b="1" dirty="0" smtClean="0"/>
              <a:t>исту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ПРОПИСИВАЊЕ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ДЕФИНИТИВНЕ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ПРОТЕЗЕ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Спроводи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најчешће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перидоду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4-8 </a:t>
            </a:r>
            <a:r>
              <a:rPr lang="sr-Cyrl-RS" b="1" dirty="0" smtClean="0"/>
              <a:t>недеља</a:t>
            </a:r>
            <a:r>
              <a:rPr lang="sr-Latn-RS" b="1" dirty="0" smtClean="0"/>
              <a:t> </a:t>
            </a: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изведене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b="1" dirty="0" smtClean="0"/>
              <a:t>, </a:t>
            </a:r>
            <a:r>
              <a:rPr lang="sr-Cyrl-RS" b="1" dirty="0" smtClean="0"/>
              <a:t>тј</a:t>
            </a:r>
            <a:r>
              <a:rPr lang="sr-Latn-RS" b="1" dirty="0" smtClean="0"/>
              <a:t>. </a:t>
            </a:r>
            <a:r>
              <a:rPr lang="sr-Cyrl-RS" b="1" dirty="0" smtClean="0"/>
              <a:t>онда</a:t>
            </a:r>
            <a:r>
              <a:rPr lang="sr-Latn-RS" b="1" dirty="0" smtClean="0"/>
              <a:t> </a:t>
            </a:r>
            <a:r>
              <a:rPr lang="sr-Cyrl-RS" b="1" dirty="0" smtClean="0"/>
              <a:t>када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рана</a:t>
            </a:r>
            <a:r>
              <a:rPr lang="sr-Latn-RS" b="1" dirty="0" smtClean="0"/>
              <a:t> </a:t>
            </a:r>
            <a:r>
              <a:rPr lang="sr-Cyrl-RS" b="1" dirty="0" smtClean="0"/>
              <a:t>зарасла</a:t>
            </a:r>
            <a:r>
              <a:rPr lang="sr-Latn-RS" b="1" dirty="0" smtClean="0"/>
              <a:t> ,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формиран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може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изнесе</a:t>
            </a:r>
            <a:r>
              <a:rPr lang="sr-Latn-RS" b="1" dirty="0" smtClean="0"/>
              <a:t> </a:t>
            </a:r>
            <a:r>
              <a:rPr lang="sr-Cyrl-RS" b="1" dirty="0" smtClean="0"/>
              <a:t>ношење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Та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има</a:t>
            </a:r>
            <a:r>
              <a:rPr lang="sr-Latn-RS" dirty="0" smtClean="0"/>
              <a:t> </a:t>
            </a:r>
            <a:r>
              <a:rPr lang="sr-Cyrl-RS" dirty="0" smtClean="0"/>
              <a:t>ограничен</a:t>
            </a:r>
            <a:r>
              <a:rPr lang="sr-Latn-RS" dirty="0" smtClean="0"/>
              <a:t> </a:t>
            </a:r>
            <a:r>
              <a:rPr lang="sr-Cyrl-RS" dirty="0" smtClean="0"/>
              <a:t>рок</a:t>
            </a:r>
            <a:r>
              <a:rPr lang="sr-Latn-RS" dirty="0" smtClean="0"/>
              <a:t> </a:t>
            </a:r>
            <a:r>
              <a:rPr lang="sr-Cyrl-RS" dirty="0" smtClean="0"/>
              <a:t>трајања</a:t>
            </a:r>
            <a:r>
              <a:rPr lang="sr-Latn-RS" dirty="0" smtClean="0"/>
              <a:t> </a:t>
            </a:r>
            <a:r>
              <a:rPr lang="sr-Cyrl-RS" dirty="0" smtClean="0">
                <a:solidFill>
                  <a:srgbClr val="FF0000"/>
                </a:solidFill>
              </a:rPr>
              <a:t>и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он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износи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од</a:t>
            </a:r>
            <a:r>
              <a:rPr lang="sr-Latn-RS" dirty="0" smtClean="0">
                <a:solidFill>
                  <a:srgbClr val="FF0000"/>
                </a:solidFill>
              </a:rPr>
              <a:t> 3-5 </a:t>
            </a:r>
            <a:r>
              <a:rPr lang="sr-Cyrl-RS" dirty="0" smtClean="0">
                <a:solidFill>
                  <a:srgbClr val="FF0000"/>
                </a:solidFill>
              </a:rPr>
              <a:t>година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након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чега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се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мења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цела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мења</a:t>
            </a:r>
            <a:r>
              <a:rPr lang="sr-Latn-RS" dirty="0" smtClean="0"/>
              <a:t> </a:t>
            </a:r>
            <a:r>
              <a:rPr lang="sr-Cyrl-RS" dirty="0" smtClean="0"/>
              <a:t>лежиште</a:t>
            </a:r>
            <a:r>
              <a:rPr lang="sr-Latn-RS" dirty="0" smtClean="0"/>
              <a:t> </a:t>
            </a:r>
            <a:r>
              <a:rPr lang="sr-Cyrl-RS" dirty="0" smtClean="0"/>
              <a:t>зависно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промена</a:t>
            </a:r>
            <a:r>
              <a:rPr lang="sr-Latn-RS" dirty="0" smtClean="0"/>
              <a:t> </a:t>
            </a:r>
            <a:r>
              <a:rPr lang="sr-Cyrl-RS" dirty="0" smtClean="0"/>
              <a:t>партљка</a:t>
            </a:r>
            <a:r>
              <a:rPr lang="sr-Latn-RS" dirty="0" smtClean="0"/>
              <a:t> </a:t>
            </a:r>
            <a:r>
              <a:rPr lang="sr-Cyrl-RS" dirty="0" smtClean="0"/>
              <a:t>које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настале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Избор</a:t>
            </a:r>
            <a:r>
              <a:rPr lang="sr-Latn-RS" dirty="0" smtClean="0"/>
              <a:t> </a:t>
            </a:r>
            <a:r>
              <a:rPr lang="sr-Cyrl-RS" dirty="0" smtClean="0"/>
              <a:t>сталне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врши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посредством</a:t>
            </a:r>
            <a:r>
              <a:rPr lang="sr-Latn-RS" dirty="0" smtClean="0"/>
              <a:t> </a:t>
            </a:r>
            <a:r>
              <a:rPr lang="sr-Cyrl-RS" dirty="0" smtClean="0"/>
              <a:t>протетичара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инжињера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односу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физички</a:t>
            </a:r>
            <a:r>
              <a:rPr lang="sr-Latn-RS" dirty="0" smtClean="0"/>
              <a:t> </a:t>
            </a:r>
            <a:r>
              <a:rPr lang="sr-Cyrl-RS" dirty="0" smtClean="0"/>
              <a:t>статус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, </a:t>
            </a:r>
            <a:r>
              <a:rPr lang="sr-Cyrl-RS" dirty="0" smtClean="0"/>
              <a:t>интелектуалне</a:t>
            </a:r>
            <a:r>
              <a:rPr lang="sr-Latn-RS" dirty="0" smtClean="0"/>
              <a:t> </a:t>
            </a:r>
            <a:r>
              <a:rPr lang="sr-Cyrl-RS" dirty="0" smtClean="0"/>
              <a:t>могућности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могућности</a:t>
            </a:r>
            <a:r>
              <a:rPr lang="sr-Latn-RS" dirty="0" smtClean="0"/>
              <a:t> </a:t>
            </a:r>
            <a:r>
              <a:rPr lang="sr-Cyrl-RS" dirty="0" smtClean="0"/>
              <a:t>рада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старом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неком</a:t>
            </a:r>
            <a:r>
              <a:rPr lang="sr-Latn-RS" dirty="0" smtClean="0"/>
              <a:t> </a:t>
            </a:r>
            <a:r>
              <a:rPr lang="sr-Cyrl-RS" dirty="0" smtClean="0"/>
              <a:t>новом</a:t>
            </a:r>
            <a:r>
              <a:rPr lang="sr-Latn-RS" dirty="0" smtClean="0"/>
              <a:t> </a:t>
            </a:r>
            <a:r>
              <a:rPr lang="sr-Cyrl-RS" dirty="0" smtClean="0"/>
              <a:t>радном</a:t>
            </a:r>
            <a:r>
              <a:rPr lang="sr-Latn-RS" dirty="0" smtClean="0"/>
              <a:t> </a:t>
            </a:r>
            <a:r>
              <a:rPr lang="sr-Cyrl-RS" dirty="0" smtClean="0"/>
              <a:t>месту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Важно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нагласити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пре</a:t>
            </a:r>
            <a:r>
              <a:rPr lang="sr-Latn-RS" b="1" dirty="0" smtClean="0"/>
              <a:t> </a:t>
            </a:r>
            <a:r>
              <a:rPr lang="sr-Cyrl-RS" b="1" dirty="0" smtClean="0"/>
              <a:t>постављања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обавезно</a:t>
            </a:r>
            <a:r>
              <a:rPr lang="sr-Latn-RS" b="1" dirty="0" smtClean="0"/>
              <a:t> </a:t>
            </a:r>
            <a:r>
              <a:rPr lang="sr-Cyrl-RS" b="1" dirty="0" smtClean="0"/>
              <a:t>навлачи</a:t>
            </a:r>
            <a:r>
              <a:rPr lang="sr-Latn-RS" b="1" dirty="0" smtClean="0"/>
              <a:t> </a:t>
            </a:r>
            <a:r>
              <a:rPr lang="sr-Cyrl-RS" b="1" dirty="0" smtClean="0"/>
              <a:t>чарапица</a:t>
            </a:r>
            <a:r>
              <a:rPr lang="sr-Latn-RS" b="1" dirty="0" smtClean="0"/>
              <a:t> </a:t>
            </a:r>
            <a:r>
              <a:rPr lang="sr-Cyrl-RS" b="1" dirty="0" smtClean="0"/>
              <a:t>или</a:t>
            </a:r>
            <a:r>
              <a:rPr lang="sr-Latn-RS" b="1" dirty="0" smtClean="0"/>
              <a:t> </a:t>
            </a:r>
            <a:r>
              <a:rPr lang="sr-Cyrl-RS" b="1" dirty="0" smtClean="0"/>
              <a:t>навлака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улогу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омогућује</a:t>
            </a:r>
            <a:r>
              <a:rPr lang="sr-Latn-RS" b="1" dirty="0" smtClean="0"/>
              <a:t> </a:t>
            </a:r>
            <a:r>
              <a:rPr lang="sr-Cyrl-RS" b="1" dirty="0" smtClean="0"/>
              <a:t>увлачење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,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упија</a:t>
            </a:r>
            <a:r>
              <a:rPr lang="sr-Latn-RS" b="1" dirty="0" smtClean="0"/>
              <a:t> </a:t>
            </a:r>
            <a:r>
              <a:rPr lang="sr-Cyrl-RS" b="1" dirty="0" smtClean="0"/>
              <a:t>зној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штити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могућег</a:t>
            </a:r>
            <a:r>
              <a:rPr lang="sr-Latn-RS" b="1" dirty="0" smtClean="0"/>
              <a:t> </a:t>
            </a:r>
            <a:r>
              <a:rPr lang="sr-Cyrl-RS" b="1" dirty="0" smtClean="0"/>
              <a:t>механичког</a:t>
            </a:r>
            <a:r>
              <a:rPr lang="sr-Latn-RS" b="1" dirty="0" smtClean="0"/>
              <a:t> </a:t>
            </a:r>
            <a:r>
              <a:rPr lang="sr-Cyrl-RS" b="1" dirty="0" smtClean="0"/>
              <a:t>оштећења</a:t>
            </a:r>
            <a:r>
              <a:rPr lang="sr-Latn-R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66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73767"/>
            <a:ext cx="12192000" cy="59195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sz="2400" b="1" dirty="0" smtClean="0"/>
              <a:t>ДЕФИНИТИВНА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ПРОТЕЗА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МОЖЕ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БИТИ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ЕГЗОСКЕЛЕТНА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ЕНДОСКЕЛЕТНА</a:t>
            </a:r>
            <a:endParaRPr lang="sr-Latn-RS" sz="2400" b="1" dirty="0" smtClean="0"/>
          </a:p>
          <a:p>
            <a:pPr marL="0" indent="0" algn="just">
              <a:buNone/>
            </a:pPr>
            <a:endParaRPr lang="sr-Latn-RS" sz="2400" b="1" dirty="0" smtClean="0"/>
          </a:p>
          <a:p>
            <a:pPr marL="0" indent="0" algn="just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ЕГЗОСКЕЛЕТНА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ПРОТЕЗА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Носи</a:t>
            </a:r>
            <a:r>
              <a:rPr lang="sr-Latn-RS" b="1" dirty="0" smtClean="0"/>
              <a:t> </a:t>
            </a:r>
            <a:r>
              <a:rPr lang="sr-Cyrl-RS" b="1" dirty="0" smtClean="0"/>
              <a:t>тај</a:t>
            </a:r>
            <a:r>
              <a:rPr lang="sr-Latn-RS" b="1" dirty="0" smtClean="0"/>
              <a:t> </a:t>
            </a:r>
            <a:r>
              <a:rPr lang="sr-Cyrl-RS" b="1" dirty="0" smtClean="0"/>
              <a:t>назив</a:t>
            </a:r>
            <a:r>
              <a:rPr lang="sr-Latn-RS" b="1" dirty="0" smtClean="0"/>
              <a:t> </a:t>
            </a:r>
            <a:r>
              <a:rPr lang="sr-Cyrl-RS" b="1" dirty="0" smtClean="0"/>
              <a:t>јер</a:t>
            </a:r>
            <a:r>
              <a:rPr lang="sr-Latn-RS" b="1" dirty="0" smtClean="0"/>
              <a:t> </a:t>
            </a:r>
            <a:r>
              <a:rPr lang="sr-Cyrl-RS" b="1" dirty="0" smtClean="0"/>
              <a:t>нема</a:t>
            </a:r>
            <a:r>
              <a:rPr lang="sr-Latn-RS" b="1" dirty="0" smtClean="0"/>
              <a:t> </a:t>
            </a:r>
            <a:r>
              <a:rPr lang="sr-Cyrl-RS" b="1" dirty="0" smtClean="0"/>
              <a:t>унутрашњи</a:t>
            </a:r>
            <a:r>
              <a:rPr lang="sr-Latn-RS" b="1" dirty="0" smtClean="0"/>
              <a:t> </a:t>
            </a:r>
            <a:r>
              <a:rPr lang="sr-Cyrl-RS" b="1" dirty="0" smtClean="0"/>
              <a:t>скелет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погодна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особе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већом</a:t>
            </a:r>
            <a:r>
              <a:rPr lang="sr-Latn-RS" b="1" dirty="0" smtClean="0"/>
              <a:t> </a:t>
            </a:r>
            <a:r>
              <a:rPr lang="sr-Cyrl-RS" b="1" dirty="0" smtClean="0"/>
              <a:t>телесном</a:t>
            </a:r>
            <a:r>
              <a:rPr lang="sr-Latn-RS" b="1" dirty="0" smtClean="0"/>
              <a:t> </a:t>
            </a:r>
            <a:r>
              <a:rPr lang="sr-Cyrl-RS" b="1" dirty="0" smtClean="0"/>
              <a:t>тежином</a:t>
            </a:r>
            <a:r>
              <a:rPr lang="sr-Latn-RS" b="1" dirty="0" smtClean="0"/>
              <a:t>. </a:t>
            </a:r>
            <a:r>
              <a:rPr lang="sr-Cyrl-RS" dirty="0" smtClean="0"/>
              <a:t>Састоји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, </a:t>
            </a:r>
            <a:r>
              <a:rPr lang="sr-Cyrl-RS" dirty="0" smtClean="0"/>
              <a:t>коленог</a:t>
            </a:r>
            <a:r>
              <a:rPr lang="sr-Latn-RS" dirty="0" smtClean="0"/>
              <a:t> </a:t>
            </a:r>
            <a:r>
              <a:rPr lang="sr-Cyrl-RS" dirty="0" smtClean="0"/>
              <a:t>зглоба</a:t>
            </a:r>
            <a:r>
              <a:rPr lang="sr-Latn-RS" dirty="0" smtClean="0"/>
              <a:t>, </a:t>
            </a:r>
            <a:r>
              <a:rPr lang="sr-Cyrl-RS" dirty="0" smtClean="0"/>
              <a:t>потколенице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ламиниране</a:t>
            </a:r>
            <a:r>
              <a:rPr lang="sr-Latn-RS" dirty="0" smtClean="0"/>
              <a:t> </a:t>
            </a:r>
            <a:r>
              <a:rPr lang="sr-Cyrl-RS" dirty="0" smtClean="0"/>
              <a:t>пластке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стопала</a:t>
            </a:r>
            <a:r>
              <a:rPr lang="sr-Latn-RS" dirty="0" smtClean="0"/>
              <a:t>. 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spc="600" dirty="0" smtClean="0">
                <a:solidFill>
                  <a:srgbClr val="FF0000"/>
                </a:solidFill>
              </a:rPr>
              <a:t>ЕГЗОСКЕЛЕТНА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ПРОТЕЗА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Она</a:t>
            </a:r>
            <a:r>
              <a:rPr lang="sr-Latn-RS" dirty="0" smtClean="0"/>
              <a:t> </a:t>
            </a:r>
            <a:r>
              <a:rPr lang="sr-Cyrl-RS" dirty="0" smtClean="0"/>
              <a:t>поседује</a:t>
            </a:r>
            <a:r>
              <a:rPr lang="sr-Latn-RS" dirty="0" smtClean="0"/>
              <a:t>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темпорарна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скелетну</a:t>
            </a:r>
            <a:r>
              <a:rPr lang="sr-Latn-RS" dirty="0" smtClean="0"/>
              <a:t> </a:t>
            </a:r>
            <a:r>
              <a:rPr lang="sr-Cyrl-RS" dirty="0" smtClean="0"/>
              <a:t>основу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лежиште</a:t>
            </a:r>
            <a:r>
              <a:rPr lang="sr-Latn-RS" dirty="0" smtClean="0"/>
              <a:t>, </a:t>
            </a:r>
            <a:r>
              <a:rPr lang="sr-Cyrl-RS" dirty="0" smtClean="0"/>
              <a:t>пилон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r>
              <a:rPr lang="sr-Latn-RS" dirty="0" smtClean="0"/>
              <a:t>.</a:t>
            </a:r>
            <a:r>
              <a:rPr lang="sr-Cyrl-RS" b="1" dirty="0"/>
              <a:t> Било</a:t>
            </a:r>
            <a:r>
              <a:rPr lang="sr-Latn-RS" b="1" dirty="0"/>
              <a:t> </a:t>
            </a:r>
            <a:r>
              <a:rPr lang="sr-Cyrl-RS" b="1" dirty="0"/>
              <a:t>дефинитивна</a:t>
            </a:r>
            <a:r>
              <a:rPr lang="sr-Latn-RS" b="1" dirty="0"/>
              <a:t>, </a:t>
            </a:r>
            <a:r>
              <a:rPr lang="sr-Cyrl-RS" b="1" dirty="0"/>
              <a:t>било</a:t>
            </a:r>
            <a:r>
              <a:rPr lang="sr-Latn-RS" b="1" dirty="0"/>
              <a:t> </a:t>
            </a:r>
            <a:r>
              <a:rPr lang="sr-Cyrl-RS" b="1" dirty="0"/>
              <a:t>привремена</a:t>
            </a:r>
            <a:r>
              <a:rPr lang="sr-Latn-RS" b="1" dirty="0"/>
              <a:t> </a:t>
            </a:r>
            <a:r>
              <a:rPr lang="sr-Cyrl-RS" b="1" dirty="0"/>
              <a:t>ова</a:t>
            </a:r>
            <a:r>
              <a:rPr lang="sr-Latn-RS" b="1" dirty="0"/>
              <a:t> </a:t>
            </a:r>
            <a:r>
              <a:rPr lang="sr-Cyrl-RS" b="1" dirty="0"/>
              <a:t>протеза</a:t>
            </a:r>
            <a:r>
              <a:rPr lang="sr-Latn-RS" b="1" dirty="0"/>
              <a:t> </a:t>
            </a:r>
            <a:r>
              <a:rPr lang="sr-Cyrl-RS" b="1" dirty="0"/>
              <a:t>је</a:t>
            </a:r>
            <a:r>
              <a:rPr lang="sr-Latn-RS" b="1" dirty="0"/>
              <a:t> </a:t>
            </a:r>
            <a:r>
              <a:rPr lang="sr-Cyrl-RS" b="1" dirty="0"/>
              <a:t>модуларна</a:t>
            </a:r>
            <a:r>
              <a:rPr lang="sr-Latn-RS" b="1" dirty="0"/>
              <a:t> </a:t>
            </a:r>
            <a:r>
              <a:rPr lang="sr-Cyrl-RS" b="1" dirty="0"/>
              <a:t>и</a:t>
            </a:r>
            <a:r>
              <a:rPr lang="sr-Latn-RS" b="1" dirty="0"/>
              <a:t> </a:t>
            </a:r>
            <a:r>
              <a:rPr lang="sr-Cyrl-RS" b="1" dirty="0"/>
              <a:t>састоји</a:t>
            </a:r>
            <a:r>
              <a:rPr lang="sr-Latn-RS" b="1" dirty="0"/>
              <a:t> </a:t>
            </a:r>
            <a:r>
              <a:rPr lang="sr-Cyrl-RS" b="1" dirty="0"/>
              <a:t>се</a:t>
            </a:r>
            <a:r>
              <a:rPr lang="sr-Latn-RS" b="1" dirty="0"/>
              <a:t> </a:t>
            </a:r>
            <a:r>
              <a:rPr lang="sr-Cyrl-RS" b="1" dirty="0"/>
              <a:t>иу</a:t>
            </a:r>
            <a:r>
              <a:rPr lang="sr-Latn-RS" b="1" dirty="0"/>
              <a:t> </a:t>
            </a:r>
            <a:r>
              <a:rPr lang="sr-Cyrl-RS" b="1" dirty="0"/>
              <a:t>делова</a:t>
            </a:r>
            <a:r>
              <a:rPr lang="sr-Latn-RS" b="1" dirty="0"/>
              <a:t> </a:t>
            </a:r>
            <a:r>
              <a:rPr lang="sr-Cyrl-RS" b="1" dirty="0"/>
              <a:t>који</a:t>
            </a:r>
            <a:r>
              <a:rPr lang="sr-Latn-RS" b="1" dirty="0"/>
              <a:t> </a:t>
            </a:r>
            <a:r>
              <a:rPr lang="sr-Cyrl-RS" b="1" dirty="0"/>
              <a:t>се</a:t>
            </a:r>
            <a:r>
              <a:rPr lang="sr-Latn-RS" b="1" dirty="0"/>
              <a:t> </a:t>
            </a:r>
            <a:r>
              <a:rPr lang="sr-Cyrl-RS" b="1" dirty="0"/>
              <a:t>могу</a:t>
            </a:r>
            <a:r>
              <a:rPr lang="sr-Latn-RS" b="1" dirty="0"/>
              <a:t> </a:t>
            </a:r>
            <a:r>
              <a:rPr lang="sr-Cyrl-RS" b="1" dirty="0"/>
              <a:t>мењати</a:t>
            </a:r>
            <a:r>
              <a:rPr lang="sr-Latn-RS" b="1" dirty="0"/>
              <a:t> </a:t>
            </a:r>
            <a:r>
              <a:rPr lang="sr-Cyrl-RS" b="1" dirty="0"/>
              <a:t>због</a:t>
            </a:r>
            <a:r>
              <a:rPr lang="sr-Latn-RS" b="1" dirty="0"/>
              <a:t> </a:t>
            </a:r>
            <a:r>
              <a:rPr lang="sr-Cyrl-RS" b="1" dirty="0"/>
              <a:t>чега</a:t>
            </a:r>
            <a:r>
              <a:rPr lang="sr-Latn-RS" b="1" dirty="0"/>
              <a:t> </a:t>
            </a:r>
            <a:r>
              <a:rPr lang="sr-Cyrl-RS" b="1" dirty="0"/>
              <a:t>је</a:t>
            </a:r>
            <a:r>
              <a:rPr lang="sr-Latn-RS" b="1" dirty="0"/>
              <a:t> </a:t>
            </a:r>
            <a:r>
              <a:rPr lang="sr-Cyrl-RS" b="1" dirty="0"/>
              <a:t>практична</a:t>
            </a:r>
            <a:r>
              <a:rPr lang="sr-Latn-RS" b="1" dirty="0"/>
              <a:t>, </a:t>
            </a:r>
            <a:r>
              <a:rPr lang="sr-Cyrl-RS" b="1" dirty="0"/>
              <a:t>лака</a:t>
            </a:r>
            <a:r>
              <a:rPr lang="sr-Latn-RS" b="1" dirty="0"/>
              <a:t> </a:t>
            </a:r>
            <a:r>
              <a:rPr lang="sr-Cyrl-RS" b="1" dirty="0"/>
              <a:t>и</a:t>
            </a:r>
            <a:r>
              <a:rPr lang="sr-Latn-RS" b="1" dirty="0"/>
              <a:t> </a:t>
            </a:r>
            <a:r>
              <a:rPr lang="sr-Cyrl-RS" b="1" dirty="0"/>
              <a:t>захтева</a:t>
            </a:r>
            <a:r>
              <a:rPr lang="sr-Latn-RS" b="1" dirty="0"/>
              <a:t> </a:t>
            </a:r>
            <a:r>
              <a:rPr lang="sr-Cyrl-RS" b="1" dirty="0"/>
              <a:t>мање</a:t>
            </a:r>
            <a:r>
              <a:rPr lang="sr-Latn-RS" b="1" dirty="0"/>
              <a:t> </a:t>
            </a:r>
            <a:r>
              <a:rPr lang="sr-Cyrl-RS" b="1" dirty="0"/>
              <a:t>трошење</a:t>
            </a:r>
            <a:r>
              <a:rPr lang="sr-Latn-RS" b="1" dirty="0"/>
              <a:t> </a:t>
            </a:r>
            <a:r>
              <a:rPr lang="sr-Cyrl-RS" b="1" dirty="0"/>
              <a:t>снаге</a:t>
            </a:r>
            <a:r>
              <a:rPr lang="sr-Latn-RS" b="1" dirty="0"/>
              <a:t> </a:t>
            </a:r>
            <a:r>
              <a:rPr lang="sr-Cyrl-RS" b="1" dirty="0"/>
              <a:t>при</a:t>
            </a:r>
            <a:r>
              <a:rPr lang="sr-Latn-RS" b="1" dirty="0"/>
              <a:t> </a:t>
            </a:r>
            <a:r>
              <a:rPr lang="sr-Cyrl-RS" b="1" dirty="0"/>
              <a:t>ношењу</a:t>
            </a:r>
            <a:r>
              <a:rPr lang="sr-Latn-RS" b="1" dirty="0"/>
              <a:t>.</a:t>
            </a: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Скелет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може</a:t>
            </a:r>
            <a:r>
              <a:rPr lang="sr-Latn-RS" dirty="0" smtClean="0"/>
              <a:t> </a:t>
            </a:r>
            <a:r>
              <a:rPr lang="sr-Cyrl-RS" dirty="0" smtClean="0"/>
              <a:t>обложити</a:t>
            </a:r>
            <a:r>
              <a:rPr lang="sr-Latn-RS" dirty="0" smtClean="0"/>
              <a:t> </a:t>
            </a:r>
            <a:r>
              <a:rPr lang="sr-Cyrl-RS" dirty="0" smtClean="0"/>
              <a:t>најлонским</a:t>
            </a:r>
            <a:r>
              <a:rPr lang="sr-Latn-RS" dirty="0" smtClean="0"/>
              <a:t> </a:t>
            </a:r>
            <a:r>
              <a:rPr lang="sr-Cyrl-RS" dirty="0" smtClean="0"/>
              <a:t>слојем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 </a:t>
            </a:r>
            <a:r>
              <a:rPr lang="sr-Cyrl-RS" dirty="0" smtClean="0"/>
              <a:t>по</a:t>
            </a:r>
            <a:r>
              <a:rPr lang="sr-Latn-RS" dirty="0" smtClean="0"/>
              <a:t> </a:t>
            </a:r>
            <a:r>
              <a:rPr lang="sr-Cyrl-RS" dirty="0" smtClean="0"/>
              <a:t>боји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 </a:t>
            </a:r>
            <a:r>
              <a:rPr lang="sr-Cyrl-RS" dirty="0" smtClean="0"/>
              <a:t>изгледа</a:t>
            </a:r>
            <a:r>
              <a:rPr lang="sr-Latn-RS" dirty="0" smtClean="0"/>
              <a:t> </a:t>
            </a:r>
            <a:r>
              <a:rPr lang="sr-Cyrl-RS" dirty="0" smtClean="0"/>
              <a:t>одговара</a:t>
            </a:r>
            <a:r>
              <a:rPr lang="sr-Latn-RS" dirty="0" smtClean="0"/>
              <a:t> </a:t>
            </a:r>
            <a:r>
              <a:rPr lang="sr-Cyrl-RS" dirty="0" smtClean="0"/>
              <a:t>нормалном</a:t>
            </a:r>
            <a:r>
              <a:rPr lang="sr-Latn-RS" dirty="0" smtClean="0"/>
              <a:t> </a:t>
            </a:r>
            <a:r>
              <a:rPr lang="sr-Cyrl-RS" dirty="0" smtClean="0"/>
              <a:t>изгледу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0" y="1347537"/>
            <a:ext cx="11213432" cy="5105400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Уз</a:t>
            </a:r>
            <a:r>
              <a:rPr lang="sr-Latn-RS" b="1" dirty="0" smtClean="0"/>
              <a:t> </a:t>
            </a:r>
            <a:r>
              <a:rPr lang="sr-Cyrl-RS" b="1" dirty="0" smtClean="0"/>
              <a:t>прописивање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доње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преписују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чарапице</a:t>
            </a:r>
            <a:r>
              <a:rPr lang="sr-Latn-RS" b="1" dirty="0" smtClean="0"/>
              <a:t>, </a:t>
            </a:r>
            <a:r>
              <a:rPr lang="sr-Cyrl-RS" b="1" dirty="0" smtClean="0"/>
              <a:t>ортопедске</a:t>
            </a:r>
            <a:r>
              <a:rPr lang="sr-Latn-RS" b="1" dirty="0" smtClean="0"/>
              <a:t> </a:t>
            </a:r>
            <a:r>
              <a:rPr lang="sr-Cyrl-RS" b="1" dirty="0" smtClean="0"/>
              <a:t>ципеле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улошци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ЧАРАПИЦЕ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прописују</a:t>
            </a:r>
            <a:r>
              <a:rPr lang="sr-Latn-RS" dirty="0" smtClean="0"/>
              <a:t> </a:t>
            </a:r>
            <a:r>
              <a:rPr lang="sr-Cyrl-RS" dirty="0" smtClean="0"/>
              <a:t>обавезно</a:t>
            </a:r>
            <a:r>
              <a:rPr lang="sr-Latn-RS" dirty="0" smtClean="0"/>
              <a:t> </a:t>
            </a:r>
            <a:r>
              <a:rPr lang="sr-Cyrl-RS" dirty="0" smtClean="0"/>
              <a:t>уз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, </a:t>
            </a:r>
            <a:r>
              <a:rPr lang="sr-Cyrl-RS" dirty="0" smtClean="0"/>
              <a:t>оне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навлаче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чему</a:t>
            </a:r>
            <a:r>
              <a:rPr lang="sr-Latn-RS" dirty="0" smtClean="0"/>
              <a:t> </a:t>
            </a:r>
            <a:r>
              <a:rPr lang="sr-Cyrl-RS" dirty="0" smtClean="0"/>
              <a:t>штите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зноја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механичких</a:t>
            </a:r>
            <a:r>
              <a:rPr lang="sr-Latn-RS" dirty="0" smtClean="0"/>
              <a:t> </a:t>
            </a:r>
            <a:r>
              <a:rPr lang="sr-Cyrl-RS" dirty="0" smtClean="0"/>
              <a:t>повреда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ОРТОПЕДСКЕ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ЦИПЕЛЕ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непходне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ход</a:t>
            </a:r>
            <a:r>
              <a:rPr lang="sr-Latn-RS" dirty="0" smtClean="0"/>
              <a:t>,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про</a:t>
            </a:r>
            <a:r>
              <a:rPr lang="sr-Latn-RS" dirty="0" smtClean="0"/>
              <a:t> </a:t>
            </a:r>
            <a:r>
              <a:rPr lang="sr-Cyrl-RS" dirty="0" smtClean="0"/>
              <a:t>сваком</a:t>
            </a:r>
            <a:r>
              <a:rPr lang="sr-Latn-RS" dirty="0" smtClean="0"/>
              <a:t> </a:t>
            </a:r>
            <a:r>
              <a:rPr lang="sr-Cyrl-RS" dirty="0" smtClean="0"/>
              <a:t>прописивању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оне</a:t>
            </a:r>
            <a:r>
              <a:rPr lang="sr-Latn-RS" dirty="0" smtClean="0"/>
              <a:t> </a:t>
            </a:r>
            <a:r>
              <a:rPr lang="sr-Cyrl-RS" dirty="0" smtClean="0"/>
              <a:t>прописују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ОРТОПЕДСКИ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УЛОШЦИ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прописују</a:t>
            </a:r>
            <a:r>
              <a:rPr lang="sr-Latn-RS" dirty="0" smtClean="0"/>
              <a:t> </a:t>
            </a:r>
            <a:r>
              <a:rPr lang="sr-Cyrl-RS" dirty="0" smtClean="0"/>
              <a:t>уз</a:t>
            </a:r>
            <a:r>
              <a:rPr lang="sr-Latn-RS" dirty="0" smtClean="0"/>
              <a:t> </a:t>
            </a:r>
            <a:r>
              <a:rPr lang="sr-Cyrl-RS" dirty="0" smtClean="0"/>
              <a:t>одређену</a:t>
            </a:r>
            <a:r>
              <a:rPr lang="sr-Latn-RS" dirty="0" smtClean="0"/>
              <a:t> </a:t>
            </a:r>
            <a:r>
              <a:rPr lang="sr-Cyrl-RS" dirty="0" smtClean="0"/>
              <a:t>врсту</a:t>
            </a:r>
            <a:r>
              <a:rPr lang="sr-Latn-RS" dirty="0" smtClean="0"/>
              <a:t> </a:t>
            </a:r>
            <a:r>
              <a:rPr lang="sr-Cyrl-RS" dirty="0" smtClean="0"/>
              <a:t>ципела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зависности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потреба</a:t>
            </a:r>
            <a:r>
              <a:rPr lang="sr-Latn-RS" dirty="0" smtClean="0"/>
              <a:t> </a:t>
            </a:r>
            <a:r>
              <a:rPr lang="sr-Cyrl-RS" dirty="0" smtClean="0"/>
              <a:t>сваког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99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/>
              <a:t>ИЗДРАДА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СТАЛНЕ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ПРОТЕЗЕ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2337"/>
            <a:ext cx="7090611" cy="4672263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b="1" dirty="0" smtClean="0"/>
              <a:t>Израда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комплексан</a:t>
            </a:r>
            <a:r>
              <a:rPr lang="sr-Latn-RS" b="1" dirty="0" smtClean="0"/>
              <a:t> </a:t>
            </a:r>
            <a:r>
              <a:rPr lang="sr-Cyrl-RS" b="1" dirty="0" smtClean="0"/>
              <a:t>процес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поред</a:t>
            </a:r>
            <a:r>
              <a:rPr lang="sr-Latn-RS" b="1" dirty="0" smtClean="0"/>
              <a:t> </a:t>
            </a:r>
            <a:r>
              <a:rPr lang="sr-Cyrl-RS" b="1" dirty="0" smtClean="0"/>
              <a:t>техничких</a:t>
            </a:r>
            <a:r>
              <a:rPr lang="sr-Latn-RS" b="1" dirty="0" smtClean="0"/>
              <a:t> </a:t>
            </a:r>
            <a:r>
              <a:rPr lang="sr-Cyrl-RS" b="1" dirty="0" smtClean="0"/>
              <a:t>мера</a:t>
            </a:r>
            <a:r>
              <a:rPr lang="sr-Latn-RS" b="1" dirty="0" smtClean="0"/>
              <a:t> </a:t>
            </a:r>
            <a:r>
              <a:rPr lang="sr-Cyrl-RS" b="1" dirty="0" smtClean="0"/>
              <a:t>обухвата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поступке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протетичке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>
              <a:buNone/>
            </a:pPr>
            <a:r>
              <a:rPr lang="sr-Cyrl-RS" b="1" dirty="0" smtClean="0"/>
              <a:t>ТЕ</a:t>
            </a:r>
            <a:r>
              <a:rPr lang="sr-Latn-RS" b="1" dirty="0" smtClean="0"/>
              <a:t> </a:t>
            </a:r>
            <a:r>
              <a:rPr lang="sr-Cyrl-RS" b="1" dirty="0" smtClean="0"/>
              <a:t>МЕРЕ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:</a:t>
            </a:r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b="1" dirty="0" smtClean="0">
                <a:solidFill>
                  <a:srgbClr val="0099FF"/>
                </a:solidFill>
              </a:rPr>
              <a:t>Узимање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мера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патрљка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за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израду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лежишта</a:t>
            </a:r>
            <a:endParaRPr lang="sr-Latn-RS" b="1" dirty="0" smtClean="0">
              <a:solidFill>
                <a:srgbClr val="0099FF"/>
              </a:solidFill>
            </a:endParaRPr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b="1" dirty="0" smtClean="0">
                <a:solidFill>
                  <a:srgbClr val="0099FF"/>
                </a:solidFill>
              </a:rPr>
              <a:t>Узимање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осталих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мера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за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израду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коленог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зглоба</a:t>
            </a:r>
            <a:r>
              <a:rPr lang="sr-Latn-RS" b="1" dirty="0" smtClean="0">
                <a:solidFill>
                  <a:srgbClr val="0099FF"/>
                </a:solidFill>
              </a:rPr>
              <a:t>, </a:t>
            </a:r>
            <a:r>
              <a:rPr lang="sr-Cyrl-RS" b="1" dirty="0" smtClean="0">
                <a:solidFill>
                  <a:srgbClr val="0099FF"/>
                </a:solidFill>
              </a:rPr>
              <a:t>потколенице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и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стопала</a:t>
            </a:r>
            <a:endParaRPr lang="sr-Latn-RS" b="1" dirty="0" smtClean="0">
              <a:solidFill>
                <a:srgbClr val="0099FF"/>
              </a:solidFill>
            </a:endParaRPr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b="1" dirty="0" smtClean="0">
                <a:solidFill>
                  <a:srgbClr val="0099FF"/>
                </a:solidFill>
              </a:rPr>
              <a:t>Израда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протезе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према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мерама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које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су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претходно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узете</a:t>
            </a:r>
            <a:endParaRPr lang="sr-Latn-RS" b="1" dirty="0" smtClean="0">
              <a:solidFill>
                <a:srgbClr val="0099FF"/>
              </a:solidFill>
            </a:endParaRPr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b="1" dirty="0" smtClean="0">
                <a:solidFill>
                  <a:srgbClr val="0099FF"/>
                </a:solidFill>
              </a:rPr>
              <a:t>Пробање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израђене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протезе</a:t>
            </a:r>
            <a:endParaRPr lang="sr-Latn-RS" b="1" dirty="0" smtClean="0">
              <a:solidFill>
                <a:srgbClr val="0099FF"/>
              </a:solidFill>
            </a:endParaRPr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b="1" dirty="0" smtClean="0">
                <a:solidFill>
                  <a:srgbClr val="0099FF"/>
                </a:solidFill>
              </a:rPr>
              <a:t>Обука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за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ход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са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новом</a:t>
            </a:r>
            <a:r>
              <a:rPr lang="sr-Latn-RS" b="1" dirty="0" smtClean="0">
                <a:solidFill>
                  <a:srgbClr val="0099FF"/>
                </a:solidFill>
              </a:rPr>
              <a:t> </a:t>
            </a:r>
            <a:r>
              <a:rPr lang="sr-Cyrl-RS" b="1" dirty="0" smtClean="0">
                <a:solidFill>
                  <a:srgbClr val="0099FF"/>
                </a:solidFill>
              </a:rPr>
              <a:t>протезом</a:t>
            </a:r>
            <a:endParaRPr lang="en-US" b="1" dirty="0">
              <a:solidFill>
                <a:srgbClr val="0099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03" r="12140"/>
          <a:stretch/>
        </p:blipFill>
        <p:spPr>
          <a:xfrm>
            <a:off x="7892715" y="1652337"/>
            <a:ext cx="4026569" cy="46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2737"/>
            <a:ext cx="10972800" cy="5545953"/>
          </a:xfrm>
          <a:solidFill>
            <a:srgbClr val="FF99CC">
              <a:alpha val="59000"/>
            </a:srgb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изради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најважнијим</a:t>
            </a:r>
            <a:r>
              <a:rPr lang="sr-Latn-RS" b="1" dirty="0" smtClean="0"/>
              <a:t> </a:t>
            </a:r>
            <a:r>
              <a:rPr lang="sr-Cyrl-RS" b="1" dirty="0" smtClean="0"/>
              <a:t>задатком</a:t>
            </a:r>
            <a:r>
              <a:rPr lang="sr-Latn-RS" b="1" dirty="0" smtClean="0"/>
              <a:t> </a:t>
            </a:r>
            <a:r>
              <a:rPr lang="sr-Cyrl-RS" b="1" dirty="0" smtClean="0"/>
              <a:t>сматра</a:t>
            </a:r>
            <a:r>
              <a:rPr lang="sr-Latn-RS" b="1" dirty="0" smtClean="0"/>
              <a:t> </a:t>
            </a:r>
            <a:r>
              <a:rPr lang="sr-Cyrl-RS" b="1" dirty="0" smtClean="0"/>
              <a:t>израда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 </a:t>
            </a:r>
            <a:r>
              <a:rPr lang="sr-Cyrl-RS" b="1" dirty="0" smtClean="0"/>
              <a:t>које</a:t>
            </a:r>
            <a:r>
              <a:rPr lang="sr-Latn-RS" b="1" dirty="0" smtClean="0"/>
              <a:t> </a:t>
            </a:r>
            <a:r>
              <a:rPr lang="sr-Cyrl-RS" b="1" dirty="0" smtClean="0"/>
              <a:t>ће</a:t>
            </a:r>
            <a:r>
              <a:rPr lang="sr-Latn-RS" b="1" dirty="0" smtClean="0"/>
              <a:t> </a:t>
            </a:r>
            <a:r>
              <a:rPr lang="sr-Cyrl-RS" b="1" dirty="0" smtClean="0"/>
              <a:t>бити</a:t>
            </a:r>
            <a:r>
              <a:rPr lang="sr-Latn-RS" b="1" dirty="0" smtClean="0"/>
              <a:t> </a:t>
            </a:r>
            <a:r>
              <a:rPr lang="sr-Cyrl-RS" b="1" dirty="0" smtClean="0"/>
              <a:t>одговарајуће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ампутационом</a:t>
            </a:r>
            <a:r>
              <a:rPr lang="sr-Latn-RS" b="1" dirty="0" smtClean="0"/>
              <a:t> </a:t>
            </a:r>
            <a:r>
              <a:rPr lang="sr-Cyrl-RS" b="1" dirty="0" smtClean="0"/>
              <a:t>патрљку</a:t>
            </a:r>
            <a:r>
              <a:rPr lang="sr-Latn-RS" dirty="0" smtClean="0"/>
              <a:t>, </a:t>
            </a:r>
            <a:r>
              <a:rPr lang="sr-Cyrl-RS" dirty="0" smtClean="0"/>
              <a:t>тј</a:t>
            </a:r>
            <a:r>
              <a:rPr lang="sr-Latn-RS" dirty="0" smtClean="0"/>
              <a:t>. </a:t>
            </a:r>
            <a:r>
              <a:rPr lang="sr-Cyrl-RS" dirty="0" smtClean="0"/>
              <a:t>узимање</a:t>
            </a:r>
            <a:r>
              <a:rPr lang="sr-Latn-RS" dirty="0" smtClean="0"/>
              <a:t> </a:t>
            </a:r>
            <a:r>
              <a:rPr lang="sr-Cyrl-RS" dirty="0" smtClean="0"/>
              <a:t>ампутационог</a:t>
            </a:r>
            <a:r>
              <a:rPr lang="sr-Latn-RS" dirty="0" smtClean="0"/>
              <a:t> </a:t>
            </a:r>
            <a:r>
              <a:rPr lang="sr-Cyrl-RS" dirty="0" smtClean="0"/>
              <a:t>отиска</a:t>
            </a:r>
            <a:r>
              <a:rPr lang="sr-Latn-RS" dirty="0" smtClean="0"/>
              <a:t> </a:t>
            </a:r>
            <a:r>
              <a:rPr lang="sr-Cyrl-RS" dirty="0" smtClean="0"/>
              <a:t>када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 </a:t>
            </a:r>
            <a:r>
              <a:rPr lang="sr-Cyrl-RS" dirty="0" smtClean="0"/>
              <a:t>истегнут</a:t>
            </a:r>
            <a:r>
              <a:rPr lang="sr-Latn-RS" dirty="0" smtClean="0"/>
              <a:t> </a:t>
            </a:r>
            <a:r>
              <a:rPr lang="sr-Cyrl-RS" dirty="0" smtClean="0"/>
              <a:t>дистално</a:t>
            </a:r>
            <a:r>
              <a:rPr lang="sr-Latn-RS" dirty="0" smtClean="0"/>
              <a:t> </a:t>
            </a:r>
            <a:r>
              <a:rPr lang="sr-Cyrl-RS" dirty="0" smtClean="0"/>
              <a:t>силом</a:t>
            </a:r>
            <a:r>
              <a:rPr lang="sr-Latn-RS" dirty="0" smtClean="0"/>
              <a:t> </a:t>
            </a:r>
            <a:r>
              <a:rPr lang="sr-Cyrl-RS" dirty="0" smtClean="0"/>
              <a:t>чији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интезитет</a:t>
            </a:r>
            <a:r>
              <a:rPr lang="sr-Latn-RS" dirty="0" smtClean="0"/>
              <a:t> </a:t>
            </a:r>
            <a:r>
              <a:rPr lang="sr-Cyrl-RS" dirty="0" smtClean="0"/>
              <a:t>једнак</a:t>
            </a:r>
            <a:r>
              <a:rPr lang="sr-Latn-RS" dirty="0" smtClean="0"/>
              <a:t> </a:t>
            </a:r>
            <a:r>
              <a:rPr lang="sr-Cyrl-RS" dirty="0" smtClean="0"/>
              <a:t>тежини</a:t>
            </a:r>
            <a:r>
              <a:rPr lang="sr-Latn-RS" dirty="0" smtClean="0"/>
              <a:t> </a:t>
            </a:r>
            <a:r>
              <a:rPr lang="sr-Cyrl-RS" dirty="0" smtClean="0"/>
              <a:t>потенцијалне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плус</a:t>
            </a:r>
            <a:r>
              <a:rPr lang="sr-Latn-RS" dirty="0" smtClean="0"/>
              <a:t> </a:t>
            </a:r>
            <a:r>
              <a:rPr lang="sr-Cyrl-RS" dirty="0" smtClean="0"/>
              <a:t>сигурносни</a:t>
            </a:r>
            <a:r>
              <a:rPr lang="sr-Latn-RS" dirty="0" smtClean="0"/>
              <a:t> </a:t>
            </a:r>
            <a:r>
              <a:rPr lang="sr-Cyrl-RS" dirty="0" smtClean="0"/>
              <a:t>фактор</a:t>
            </a:r>
            <a:r>
              <a:rPr lang="sr-Latn-RS" dirty="0" smtClean="0"/>
              <a:t>,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индивудуално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 </a:t>
            </a:r>
            <a:r>
              <a:rPr lang="sr-Cyrl-RS" b="1" dirty="0" smtClean="0"/>
              <a:t>којима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извршена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протезу</a:t>
            </a:r>
            <a:r>
              <a:rPr lang="sr-Latn-RS" b="1" dirty="0" smtClean="0"/>
              <a:t> </a:t>
            </a:r>
            <a:r>
              <a:rPr lang="sr-Cyrl-RS" b="1" dirty="0" smtClean="0"/>
              <a:t>добију</a:t>
            </a:r>
            <a:r>
              <a:rPr lang="sr-Latn-RS" b="1" dirty="0" smtClean="0"/>
              <a:t> </a:t>
            </a:r>
            <a:r>
              <a:rPr lang="sr-Cyrl-RS" b="1" dirty="0" smtClean="0"/>
              <a:t>први</a:t>
            </a:r>
            <a:r>
              <a:rPr lang="sr-Latn-RS" b="1" dirty="0" smtClean="0"/>
              <a:t> </a:t>
            </a:r>
            <a:r>
              <a:rPr lang="sr-Cyrl-RS" b="1" dirty="0" smtClean="0"/>
              <a:t>пут</a:t>
            </a:r>
            <a:r>
              <a:rPr lang="sr-Latn-RS" b="1" dirty="0" smtClean="0"/>
              <a:t> </a:t>
            </a:r>
            <a:r>
              <a:rPr lang="sr-Cyrl-RS" b="1" dirty="0" smtClean="0"/>
              <a:t>треба</a:t>
            </a:r>
            <a:r>
              <a:rPr lang="sr-Latn-RS" b="1" dirty="0" smtClean="0"/>
              <a:t> </a:t>
            </a:r>
            <a:r>
              <a:rPr lang="sr-Cyrl-RS" b="1" dirty="0" smtClean="0"/>
              <a:t>урадити</a:t>
            </a:r>
            <a:r>
              <a:rPr lang="sr-Latn-RS" b="1" dirty="0" smtClean="0"/>
              <a:t> </a:t>
            </a:r>
            <a:r>
              <a:rPr lang="sr-Cyrl-RS" b="1" dirty="0" smtClean="0"/>
              <a:t>једно</a:t>
            </a:r>
            <a:r>
              <a:rPr lang="sr-Latn-RS" b="1" dirty="0" smtClean="0"/>
              <a:t> </a:t>
            </a:r>
            <a:r>
              <a:rPr lang="sr-Cyrl-RS" b="1" dirty="0" smtClean="0"/>
              <a:t>контактно</a:t>
            </a:r>
            <a:r>
              <a:rPr lang="sr-Latn-RS" b="1" dirty="0" smtClean="0"/>
              <a:t> </a:t>
            </a:r>
            <a:r>
              <a:rPr lang="sr-Cyrl-RS" b="1" dirty="0" smtClean="0"/>
              <a:t>контролно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лежиште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гипса</a:t>
            </a:r>
            <a:r>
              <a:rPr lang="sr-Latn-RS" b="1" dirty="0" smtClean="0"/>
              <a:t>,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снимљено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обрађеног</a:t>
            </a:r>
            <a:r>
              <a:rPr lang="sr-Latn-RS" b="1" dirty="0" smtClean="0"/>
              <a:t> </a:t>
            </a:r>
            <a:r>
              <a:rPr lang="sr-Cyrl-RS" b="1" dirty="0" smtClean="0"/>
              <a:t>модела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лежиште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уградити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дефинитивну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пацијенту</a:t>
            </a:r>
            <a:r>
              <a:rPr lang="sr-Latn-RS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носи</a:t>
            </a:r>
            <a:r>
              <a:rPr lang="sr-Latn-RS" b="1" dirty="0" smtClean="0"/>
              <a:t> 10-15 </a:t>
            </a:r>
            <a:r>
              <a:rPr lang="sr-Cyrl-RS" b="1" dirty="0" smtClean="0"/>
              <a:t>дана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довољно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едем</a:t>
            </a:r>
            <a:r>
              <a:rPr lang="sr-Latn-RS" b="1" dirty="0" smtClean="0"/>
              <a:t> </a:t>
            </a:r>
            <a:r>
              <a:rPr lang="sr-Cyrl-RS" b="1" dirty="0" smtClean="0"/>
              <a:t>потпуно</a:t>
            </a:r>
            <a:r>
              <a:rPr lang="sr-Latn-RS" b="1" dirty="0" smtClean="0"/>
              <a:t> </a:t>
            </a:r>
            <a:r>
              <a:rPr lang="sr-Cyrl-RS" b="1" dirty="0" smtClean="0"/>
              <a:t>нестане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потпуно</a:t>
            </a:r>
            <a:r>
              <a:rPr lang="sr-Latn-RS" b="1" dirty="0" smtClean="0"/>
              <a:t> </a:t>
            </a:r>
            <a:r>
              <a:rPr lang="sr-Cyrl-RS" b="1" dirty="0" smtClean="0"/>
              <a:t>обликује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лежишту</a:t>
            </a:r>
            <a:r>
              <a:rPr lang="sr-Latn-RS" b="1" dirty="0" smtClean="0"/>
              <a:t> </a:t>
            </a:r>
            <a:r>
              <a:rPr lang="sr-Cyrl-RS" dirty="0" smtClean="0"/>
              <a:t>после</a:t>
            </a:r>
            <a:r>
              <a:rPr lang="sr-Latn-RS" dirty="0" smtClean="0"/>
              <a:t> </a:t>
            </a:r>
            <a:r>
              <a:rPr lang="sr-Cyrl-RS" dirty="0" smtClean="0"/>
              <a:t>чега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кориговати</a:t>
            </a:r>
            <a:r>
              <a:rPr lang="sr-Latn-RS" dirty="0" smtClean="0"/>
              <a:t> </a:t>
            </a:r>
            <a:r>
              <a:rPr lang="sr-Cyrl-RS" dirty="0" smtClean="0"/>
              <a:t>претходни</a:t>
            </a:r>
            <a:r>
              <a:rPr lang="sr-Latn-RS" dirty="0" smtClean="0"/>
              <a:t> </a:t>
            </a:r>
            <a:r>
              <a:rPr lang="sr-Cyrl-RS" dirty="0" smtClean="0"/>
              <a:t>гипсани</a:t>
            </a:r>
            <a:r>
              <a:rPr lang="sr-Latn-RS" dirty="0" smtClean="0"/>
              <a:t> </a:t>
            </a:r>
            <a:r>
              <a:rPr lang="sr-Cyrl-RS" dirty="0" smtClean="0"/>
              <a:t>модел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величину</a:t>
            </a:r>
            <a:r>
              <a:rPr lang="sr-Latn-RS" dirty="0" smtClean="0"/>
              <a:t> </a:t>
            </a:r>
            <a:r>
              <a:rPr lang="sr-Cyrl-RS" dirty="0" smtClean="0"/>
              <a:t>промене</a:t>
            </a:r>
            <a:r>
              <a:rPr lang="sr-Latn-RS" dirty="0" smtClean="0"/>
              <a:t> </a:t>
            </a:r>
            <a:r>
              <a:rPr lang="sr-Cyrl-RS" dirty="0" smtClean="0"/>
              <a:t>одређеног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току</a:t>
            </a:r>
            <a:r>
              <a:rPr lang="sr-Latn-RS" dirty="0" smtClean="0"/>
              <a:t> </a:t>
            </a:r>
            <a:r>
              <a:rPr lang="sr-Cyrl-RS" dirty="0" smtClean="0"/>
              <a:t>даље</a:t>
            </a:r>
            <a:r>
              <a:rPr lang="sr-Latn-RS" dirty="0" smtClean="0"/>
              <a:t> </a:t>
            </a:r>
            <a:r>
              <a:rPr lang="sr-Cyrl-RS" dirty="0" smtClean="0"/>
              <a:t>обуке</a:t>
            </a:r>
            <a:r>
              <a:rPr lang="sr-Latn-RS" dirty="0" smtClean="0"/>
              <a:t> </a:t>
            </a:r>
            <a:r>
              <a:rPr lang="sr-Cyrl-RS" dirty="0" smtClean="0"/>
              <a:t>израђује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дефинитивно</a:t>
            </a:r>
            <a:r>
              <a:rPr lang="sr-Latn-RS" dirty="0" smtClean="0"/>
              <a:t> </a:t>
            </a:r>
            <a:r>
              <a:rPr lang="sr-Cyrl-RS" dirty="0" smtClean="0"/>
              <a:t>пластично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термопластично</a:t>
            </a:r>
            <a:r>
              <a:rPr lang="sr-Latn-RS" dirty="0" smtClean="0"/>
              <a:t> </a:t>
            </a:r>
            <a:r>
              <a:rPr lang="sr-Cyrl-RS" dirty="0" smtClean="0"/>
              <a:t>лежиште</a:t>
            </a:r>
            <a:r>
              <a:rPr lang="sr-Latn-RS" dirty="0" smtClean="0"/>
              <a:t> </a:t>
            </a:r>
            <a:r>
              <a:rPr lang="sr-Cyrl-RS" dirty="0" smtClean="0"/>
              <a:t>према</a:t>
            </a:r>
            <a:r>
              <a:rPr lang="sr-Latn-RS" dirty="0" smtClean="0"/>
              <a:t> </a:t>
            </a:r>
            <a:r>
              <a:rPr lang="sr-Cyrl-RS" dirty="0" smtClean="0"/>
              <a:t>потребама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могућностима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4189"/>
            <a:ext cx="10972800" cy="60238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sz="3100" b="1" dirty="0" smtClean="0">
                <a:solidFill>
                  <a:srgbClr val="FF0000"/>
                </a:solidFill>
              </a:rPr>
              <a:t>КОМПИЈУТЕРСКИ</a:t>
            </a:r>
            <a:r>
              <a:rPr lang="sr-Latn-RS" sz="3100" b="1" dirty="0" smtClean="0">
                <a:solidFill>
                  <a:srgbClr val="FF0000"/>
                </a:solidFill>
              </a:rPr>
              <a:t> </a:t>
            </a:r>
            <a:r>
              <a:rPr lang="sr-Cyrl-RS" sz="3100" b="1" dirty="0" smtClean="0">
                <a:solidFill>
                  <a:srgbClr val="FF0000"/>
                </a:solidFill>
              </a:rPr>
              <a:t>СИСТЕМ</a:t>
            </a:r>
            <a:r>
              <a:rPr lang="sr-Latn-RS" sz="3100" b="1" dirty="0" smtClean="0">
                <a:solidFill>
                  <a:srgbClr val="FF0000"/>
                </a:solidFill>
              </a:rPr>
              <a:t> </a:t>
            </a:r>
            <a:r>
              <a:rPr lang="sr-Cyrl-RS" sz="3100" b="1" dirty="0" smtClean="0">
                <a:solidFill>
                  <a:srgbClr val="FF0000"/>
                </a:solidFill>
              </a:rPr>
              <a:t>ЗА</a:t>
            </a:r>
            <a:r>
              <a:rPr lang="sr-Latn-RS" sz="3100" b="1" dirty="0" smtClean="0">
                <a:solidFill>
                  <a:srgbClr val="FF0000"/>
                </a:solidFill>
              </a:rPr>
              <a:t> </a:t>
            </a:r>
            <a:r>
              <a:rPr lang="sr-Cyrl-RS" sz="3100" b="1" dirty="0" smtClean="0">
                <a:solidFill>
                  <a:srgbClr val="FF0000"/>
                </a:solidFill>
              </a:rPr>
              <a:t>ИЗРАДУ</a:t>
            </a:r>
            <a:r>
              <a:rPr lang="sr-Latn-RS" sz="3100" b="1" dirty="0" smtClean="0">
                <a:solidFill>
                  <a:srgbClr val="FF0000"/>
                </a:solidFill>
              </a:rPr>
              <a:t> </a:t>
            </a:r>
            <a:r>
              <a:rPr lang="sr-Cyrl-RS" sz="3100" b="1" dirty="0" smtClean="0">
                <a:solidFill>
                  <a:srgbClr val="FF0000"/>
                </a:solidFill>
              </a:rPr>
              <a:t>ПРОТЕЗА</a:t>
            </a:r>
            <a:r>
              <a:rPr lang="sr-Latn-RS" sz="3100" b="1" dirty="0" smtClean="0">
                <a:solidFill>
                  <a:srgbClr val="FF0000"/>
                </a:solidFill>
              </a:rPr>
              <a:t> CAD – CAM </a:t>
            </a:r>
            <a:r>
              <a:rPr lang="sr-Cyrl-RS" sz="3100" b="1" dirty="0" smtClean="0">
                <a:solidFill>
                  <a:srgbClr val="FF0000"/>
                </a:solidFill>
              </a:rPr>
              <a:t>СИСТЕМ</a:t>
            </a:r>
            <a:endParaRPr lang="sr-Latn-RS" sz="3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dirty="0" smtClean="0"/>
              <a:t>Овакав</a:t>
            </a:r>
            <a:r>
              <a:rPr lang="sr-Latn-RS" b="1" dirty="0" smtClean="0"/>
              <a:t> </a:t>
            </a:r>
            <a:r>
              <a:rPr lang="sr-Cyrl-RS" b="1" dirty="0" smtClean="0"/>
              <a:t>начин</a:t>
            </a:r>
            <a:r>
              <a:rPr lang="sr-Latn-RS" b="1" dirty="0" smtClean="0"/>
              <a:t> </a:t>
            </a:r>
            <a:r>
              <a:rPr lang="sr-Cyrl-RS" b="1" dirty="0" smtClean="0"/>
              <a:t>израде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многим</a:t>
            </a:r>
            <a:r>
              <a:rPr lang="sr-Latn-RS" b="1" dirty="0" smtClean="0"/>
              <a:t> </a:t>
            </a:r>
            <a:r>
              <a:rPr lang="sr-Cyrl-RS" b="1" dirty="0" smtClean="0"/>
              <a:t>земљама</a:t>
            </a:r>
            <a:r>
              <a:rPr lang="sr-Latn-RS" b="1" dirty="0" smtClean="0"/>
              <a:t>,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чему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узимање</a:t>
            </a:r>
            <a:r>
              <a:rPr lang="sr-Latn-RS" b="1" dirty="0" smtClean="0"/>
              <a:t> </a:t>
            </a:r>
            <a:r>
              <a:rPr lang="sr-Cyrl-RS" b="1" dirty="0" smtClean="0"/>
              <a:t>мера</a:t>
            </a:r>
            <a:r>
              <a:rPr lang="sr-Latn-RS" b="1" dirty="0" smtClean="0"/>
              <a:t> </a:t>
            </a:r>
            <a:r>
              <a:rPr lang="sr-Cyrl-RS" b="1" dirty="0" smtClean="0"/>
              <a:t>врши</a:t>
            </a:r>
            <a:r>
              <a:rPr lang="sr-Latn-RS" b="1" dirty="0" smtClean="0"/>
              <a:t> </a:t>
            </a:r>
            <a:r>
              <a:rPr lang="sr-Cyrl-RS" b="1" dirty="0" smtClean="0"/>
              <a:t>ласерским</a:t>
            </a:r>
            <a:r>
              <a:rPr lang="sr-Latn-RS" b="1" dirty="0" smtClean="0"/>
              <a:t> </a:t>
            </a:r>
            <a:r>
              <a:rPr lang="sr-Cyrl-RS" b="1" dirty="0" smtClean="0"/>
              <a:t>путем</a:t>
            </a:r>
            <a:r>
              <a:rPr lang="sr-Latn-RS" dirty="0" smtClean="0"/>
              <a:t>.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монитору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добија</a:t>
            </a:r>
            <a:r>
              <a:rPr lang="sr-Latn-RS" dirty="0" smtClean="0"/>
              <a:t> </a:t>
            </a:r>
            <a:r>
              <a:rPr lang="sr-Cyrl-RS" dirty="0" smtClean="0"/>
              <a:t>позитив</a:t>
            </a:r>
            <a:r>
              <a:rPr lang="sr-Latn-RS" dirty="0" smtClean="0"/>
              <a:t> </a:t>
            </a:r>
            <a:r>
              <a:rPr lang="sr-Cyrl-RS" dirty="0" smtClean="0"/>
              <a:t>изглед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стране</a:t>
            </a:r>
            <a:r>
              <a:rPr lang="sr-Latn-RS" dirty="0" smtClean="0"/>
              <a:t> </a:t>
            </a:r>
            <a:r>
              <a:rPr lang="sr-Cyrl-RS" dirty="0" smtClean="0"/>
              <a:t>стручњака</a:t>
            </a:r>
            <a:r>
              <a:rPr lang="sr-Latn-RS" dirty="0" smtClean="0"/>
              <a:t> </a:t>
            </a:r>
            <a:r>
              <a:rPr lang="sr-Cyrl-RS" dirty="0" smtClean="0"/>
              <a:t>дорађује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лицу</a:t>
            </a:r>
            <a:r>
              <a:rPr lang="sr-Latn-RS" dirty="0" smtClean="0"/>
              <a:t> </a:t>
            </a:r>
            <a:r>
              <a:rPr lang="sr-Cyrl-RS" dirty="0" smtClean="0"/>
              <a:t>места</a:t>
            </a:r>
            <a:r>
              <a:rPr lang="sr-Latn-RS" dirty="0" smtClean="0"/>
              <a:t>,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затим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дефинитвни</a:t>
            </a:r>
            <a:r>
              <a:rPr lang="sr-Latn-RS" dirty="0" smtClean="0"/>
              <a:t> </a:t>
            </a:r>
            <a:r>
              <a:rPr lang="sr-Cyrl-RS" dirty="0" smtClean="0"/>
              <a:t>облик</a:t>
            </a:r>
            <a:r>
              <a:rPr lang="sr-Latn-RS" dirty="0" smtClean="0"/>
              <a:t> </a:t>
            </a:r>
            <a:r>
              <a:rPr lang="sr-Cyrl-RS" dirty="0" smtClean="0"/>
              <a:t>позитива</a:t>
            </a:r>
            <a:r>
              <a:rPr lang="sr-Latn-RS" dirty="0" smtClean="0"/>
              <a:t> </a:t>
            </a:r>
            <a:r>
              <a:rPr lang="sr-Cyrl-RS" dirty="0" smtClean="0"/>
              <a:t>модела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бележи</a:t>
            </a:r>
            <a:r>
              <a:rPr lang="sr-Latn-RS" dirty="0" smtClean="0"/>
              <a:t> </a:t>
            </a:r>
            <a:r>
              <a:rPr lang="sr-Cyrl-RS" dirty="0" smtClean="0"/>
              <a:t>ма</a:t>
            </a:r>
            <a:r>
              <a:rPr lang="sr-Latn-RS" dirty="0" smtClean="0"/>
              <a:t> </a:t>
            </a:r>
            <a:r>
              <a:rPr lang="sr-Cyrl-RS" dirty="0" smtClean="0"/>
              <a:t>диску</a:t>
            </a:r>
            <a:r>
              <a:rPr lang="sr-Latn-RS" dirty="0" smtClean="0"/>
              <a:t>. </a:t>
            </a:r>
            <a:r>
              <a:rPr lang="sr-Cyrl-RS" dirty="0" smtClean="0"/>
              <a:t>Затим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хард</a:t>
            </a:r>
            <a:r>
              <a:rPr lang="sr-Latn-RS" dirty="0" smtClean="0"/>
              <a:t> </a:t>
            </a:r>
            <a:r>
              <a:rPr lang="sr-Cyrl-RS" dirty="0" smtClean="0"/>
              <a:t>диска</a:t>
            </a:r>
            <a:r>
              <a:rPr lang="sr-Latn-RS" dirty="0" smtClean="0"/>
              <a:t> </a:t>
            </a:r>
            <a:r>
              <a:rPr lang="sr-Cyrl-RS" dirty="0" smtClean="0"/>
              <a:t>подаци</a:t>
            </a:r>
            <a:r>
              <a:rPr lang="sr-Latn-RS" dirty="0" smtClean="0"/>
              <a:t> </a:t>
            </a:r>
            <a:r>
              <a:rPr lang="sr-Cyrl-RS" dirty="0" smtClean="0"/>
              <a:t>убацују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фрез</a:t>
            </a:r>
            <a:r>
              <a:rPr lang="sr-Latn-RS" dirty="0" smtClean="0"/>
              <a:t> </a:t>
            </a:r>
            <a:r>
              <a:rPr lang="sr-Cyrl-RS" dirty="0" smtClean="0"/>
              <a:t>машину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чини</a:t>
            </a:r>
            <a:r>
              <a:rPr lang="sr-Latn-RS" dirty="0" smtClean="0"/>
              <a:t> </a:t>
            </a:r>
            <a:r>
              <a:rPr lang="sr-Cyrl-RS" dirty="0" smtClean="0"/>
              <a:t>саставни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CAD- CAM </a:t>
            </a:r>
            <a:r>
              <a:rPr lang="sr-Cyrl-RS" dirty="0" smtClean="0"/>
              <a:t>система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специјална</a:t>
            </a:r>
            <a:r>
              <a:rPr lang="sr-Latn-RS" dirty="0" smtClean="0"/>
              <a:t> </a:t>
            </a:r>
            <a:r>
              <a:rPr lang="sr-Cyrl-RS" dirty="0" smtClean="0"/>
              <a:t>машина</a:t>
            </a:r>
            <a:r>
              <a:rPr lang="sr-Latn-RS" dirty="0" smtClean="0"/>
              <a:t> </a:t>
            </a:r>
            <a:r>
              <a:rPr lang="sr-Cyrl-RS" dirty="0" smtClean="0"/>
              <a:t>обрађује</a:t>
            </a:r>
            <a:r>
              <a:rPr lang="sr-Latn-RS" dirty="0" smtClean="0"/>
              <a:t> </a:t>
            </a:r>
            <a:r>
              <a:rPr lang="sr-Cyrl-RS" dirty="0" smtClean="0"/>
              <a:t>полиуретански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гипсани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 </a:t>
            </a:r>
            <a:r>
              <a:rPr lang="sr-Cyrl-RS" dirty="0" smtClean="0"/>
              <a:t>према</a:t>
            </a:r>
            <a:r>
              <a:rPr lang="sr-Latn-RS" dirty="0" smtClean="0"/>
              <a:t> </a:t>
            </a:r>
            <a:r>
              <a:rPr lang="sr-Cyrl-RS" dirty="0" smtClean="0"/>
              <a:t>подацима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диска</a:t>
            </a:r>
            <a:r>
              <a:rPr lang="sr-Latn-RS" dirty="0" smtClean="0"/>
              <a:t> </a:t>
            </a:r>
            <a:r>
              <a:rPr lang="sr-Cyrl-RS" dirty="0" smtClean="0"/>
              <a:t>тако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кратко</a:t>
            </a:r>
            <a:r>
              <a:rPr lang="sr-Latn-RS" dirty="0" smtClean="0"/>
              <a:t> </a:t>
            </a:r>
            <a:r>
              <a:rPr lang="sr-Cyrl-RS" dirty="0" smtClean="0"/>
              <a:t>време</a:t>
            </a:r>
            <a:r>
              <a:rPr lang="sr-Latn-RS" dirty="0" smtClean="0"/>
              <a:t> </a:t>
            </a:r>
            <a:r>
              <a:rPr lang="sr-Cyrl-RS" dirty="0" smtClean="0"/>
              <a:t>добија</a:t>
            </a:r>
            <a:r>
              <a:rPr lang="sr-Latn-RS" dirty="0" smtClean="0"/>
              <a:t> </a:t>
            </a:r>
            <a:r>
              <a:rPr lang="sr-Cyrl-RS" dirty="0" smtClean="0"/>
              <a:t>позитив</a:t>
            </a:r>
            <a:r>
              <a:rPr lang="sr-Latn-RS" dirty="0" smtClean="0"/>
              <a:t> </a:t>
            </a:r>
            <a:r>
              <a:rPr lang="sr-Cyrl-RS" dirty="0" smtClean="0"/>
              <a:t>модела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Cyrl-RS" b="1" i="1" dirty="0" smtClean="0">
                <a:solidFill>
                  <a:srgbClr val="FF0000"/>
                </a:solidFill>
              </a:rPr>
              <a:t>Овај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начин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израде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лежишта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је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у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предсности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јер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искључује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грешке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услед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људског</a:t>
            </a:r>
            <a:r>
              <a:rPr lang="sr-Latn-RS" b="1" i="1" dirty="0" smtClean="0">
                <a:solidFill>
                  <a:srgbClr val="FF0000"/>
                </a:solidFill>
              </a:rPr>
              <a:t> </a:t>
            </a:r>
            <a:r>
              <a:rPr lang="sr-Cyrl-RS" b="1" i="1" dirty="0" smtClean="0">
                <a:solidFill>
                  <a:srgbClr val="FF0000"/>
                </a:solidFill>
              </a:rPr>
              <a:t>фактора</a:t>
            </a:r>
            <a:r>
              <a:rPr lang="sr-Latn-RS" b="1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dirty="0" smtClean="0"/>
              <a:t>Материјали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којих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врши</a:t>
            </a:r>
            <a:r>
              <a:rPr lang="sr-Latn-RS" dirty="0" smtClean="0"/>
              <a:t> </a:t>
            </a:r>
            <a:r>
              <a:rPr lang="sr-Cyrl-RS" dirty="0" smtClean="0"/>
              <a:t>израда</a:t>
            </a:r>
            <a:r>
              <a:rPr lang="sr-Latn-RS" dirty="0" smtClean="0"/>
              <a:t> </a:t>
            </a:r>
            <a:r>
              <a:rPr lang="sr-Cyrl-RS" dirty="0" smtClean="0"/>
              <a:t>привремених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сталних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јесу</a:t>
            </a:r>
            <a:r>
              <a:rPr lang="sr-Latn-RS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dirty="0" smtClean="0"/>
              <a:t>Дрво</a:t>
            </a:r>
            <a:endParaRPr lang="sr-Latn-R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sr-Cyrl-RS" dirty="0" smtClean="0"/>
              <a:t>Кожа</a:t>
            </a:r>
            <a:r>
              <a:rPr lang="sr-Latn-RS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dirty="0" smtClean="0"/>
              <a:t>Метал</a:t>
            </a:r>
            <a:r>
              <a:rPr lang="sr-Latn-RS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dirty="0" smtClean="0"/>
              <a:t>Неки</a:t>
            </a:r>
            <a:r>
              <a:rPr lang="sr-Latn-RS" dirty="0" smtClean="0"/>
              <a:t> </a:t>
            </a:r>
            <a:r>
              <a:rPr lang="sr-Cyrl-RS" dirty="0" smtClean="0"/>
              <a:t>пластични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термопластични</a:t>
            </a:r>
            <a:r>
              <a:rPr lang="sr-Latn-RS" dirty="0" smtClean="0"/>
              <a:t> </a:t>
            </a:r>
            <a:r>
              <a:rPr lang="sr-Cyrl-RS" dirty="0" smtClean="0"/>
              <a:t>материјали</a:t>
            </a: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b="1" i="1" dirty="0" smtClean="0"/>
              <a:t>Данас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се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протезе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најчешће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израђују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од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лаганих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алуминијумских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материјала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што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их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чини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лаганим</a:t>
            </a:r>
            <a:r>
              <a:rPr lang="sr-Latn-RS" b="1" i="1" dirty="0" smtClean="0"/>
              <a:t>, </a:t>
            </a:r>
            <a:r>
              <a:rPr lang="sr-Cyrl-RS" b="1" i="1" dirty="0" smtClean="0"/>
              <a:t>лепшим</a:t>
            </a:r>
            <a:r>
              <a:rPr lang="sr-Latn-RS" b="1" i="1" dirty="0" smtClean="0"/>
              <a:t>, </a:t>
            </a:r>
            <a:r>
              <a:rPr lang="sr-Cyrl-RS" b="1" i="1" dirty="0" smtClean="0"/>
              <a:t>лакшим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за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употребу</a:t>
            </a:r>
            <a:r>
              <a:rPr lang="sr-Latn-RS" b="1" i="1" dirty="0" smtClean="0"/>
              <a:t>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510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11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/>
              <a:t>Протеза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за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хемипелвектомију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1" y="1791101"/>
            <a:ext cx="8678780" cy="48022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Након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ове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врсте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ампутације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користи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тзв</a:t>
            </a:r>
            <a:r>
              <a:rPr lang="sr-Latn-RS" b="1" dirty="0" smtClean="0">
                <a:solidFill>
                  <a:srgbClr val="FF0000"/>
                </a:solidFill>
              </a:rPr>
              <a:t>. </a:t>
            </a:r>
            <a:r>
              <a:rPr lang="sr-Cyrl-RS" b="1" dirty="0" smtClean="0">
                <a:solidFill>
                  <a:srgbClr val="FF0000"/>
                </a:solidFill>
              </a:rPr>
              <a:t>канадска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која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ослања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мека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ткива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ребра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доњи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торакса</a:t>
            </a:r>
            <a:r>
              <a:rPr lang="sr-Latn-RS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ове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зглоб</a:t>
            </a:r>
            <a:r>
              <a:rPr lang="sr-Latn-RS" b="1" dirty="0" smtClean="0"/>
              <a:t> </a:t>
            </a:r>
            <a:r>
              <a:rPr lang="sr-Cyrl-RS" b="1" dirty="0" smtClean="0"/>
              <a:t>кука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колена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 </a:t>
            </a:r>
            <a:r>
              <a:rPr lang="sr-Cyrl-RS" b="1" dirty="0" smtClean="0"/>
              <a:t>исти</a:t>
            </a:r>
            <a:r>
              <a:rPr lang="sr-Latn-RS" b="1" dirty="0" smtClean="0"/>
              <a:t>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протезу</a:t>
            </a:r>
            <a:r>
              <a:rPr lang="sr-Latn-RS" b="1" dirty="0" smtClean="0"/>
              <a:t> </a:t>
            </a:r>
            <a:r>
              <a:rPr lang="sr-Cyrl-RS" b="1" dirty="0" smtClean="0"/>
              <a:t>после</a:t>
            </a:r>
            <a:r>
              <a:rPr lang="sr-Latn-RS" b="1" dirty="0" smtClean="0"/>
              <a:t> </a:t>
            </a:r>
            <a:r>
              <a:rPr lang="sr-Cyrl-RS" b="1" dirty="0" smtClean="0"/>
              <a:t>дезартикулације</a:t>
            </a:r>
            <a:r>
              <a:rPr lang="sr-Latn-RS" b="1" dirty="0" smtClean="0"/>
              <a:t> </a:t>
            </a:r>
            <a:r>
              <a:rPr lang="sr-Cyrl-RS" b="1" dirty="0" smtClean="0"/>
              <a:t>кука</a:t>
            </a:r>
            <a:r>
              <a:rPr lang="sr-Latn-RS" b="1" dirty="0" smtClean="0"/>
              <a:t>,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најчешће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завршава</a:t>
            </a:r>
            <a:r>
              <a:rPr lang="sr-Latn-RS" b="1" dirty="0" smtClean="0"/>
              <a:t> </a:t>
            </a:r>
            <a:r>
              <a:rPr lang="sr-Cyrl-RS" b="1" dirty="0" smtClean="0"/>
              <a:t>помоћу</a:t>
            </a:r>
            <a:r>
              <a:rPr lang="sr-Latn-RS" b="1" dirty="0" smtClean="0"/>
              <a:t> SACH </a:t>
            </a:r>
            <a:r>
              <a:rPr lang="sr-Cyrl-RS" b="1" dirty="0" smtClean="0"/>
              <a:t>стопала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Некада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додатно</a:t>
            </a:r>
            <a:r>
              <a:rPr lang="sr-Latn-RS" dirty="0" smtClean="0"/>
              <a:t> </a:t>
            </a:r>
            <a:r>
              <a:rPr lang="sr-Cyrl-RS" dirty="0" smtClean="0"/>
              <a:t>појачава</a:t>
            </a:r>
            <a:r>
              <a:rPr lang="sr-Latn-RS" dirty="0" smtClean="0"/>
              <a:t> </a:t>
            </a:r>
            <a:r>
              <a:rPr lang="sr-Cyrl-RS" dirty="0" smtClean="0"/>
              <a:t>преко</a:t>
            </a:r>
            <a:r>
              <a:rPr lang="sr-Latn-RS" dirty="0" smtClean="0"/>
              <a:t> </a:t>
            </a:r>
            <a:r>
              <a:rPr lang="sr-Cyrl-RS" dirty="0" smtClean="0"/>
              <a:t>супротног</a:t>
            </a:r>
            <a:r>
              <a:rPr lang="sr-Latn-RS" dirty="0" smtClean="0"/>
              <a:t> </a:t>
            </a:r>
            <a:r>
              <a:rPr lang="sr-Cyrl-RS" dirty="0" smtClean="0"/>
              <a:t>рамена</a:t>
            </a:r>
            <a:r>
              <a:rPr lang="sr-Latn-RS" dirty="0" smtClean="0"/>
              <a:t> </a:t>
            </a:r>
            <a:r>
              <a:rPr lang="sr-Cyrl-RS" dirty="0" smtClean="0"/>
              <a:t>ради</a:t>
            </a:r>
            <a:r>
              <a:rPr lang="sr-Latn-RS" dirty="0" smtClean="0"/>
              <a:t> </a:t>
            </a:r>
            <a:r>
              <a:rPr lang="sr-Cyrl-RS" dirty="0" smtClean="0"/>
              <a:t>бољег</a:t>
            </a:r>
            <a:r>
              <a:rPr lang="sr-Latn-RS" dirty="0" smtClean="0"/>
              <a:t> </a:t>
            </a:r>
            <a:r>
              <a:rPr lang="sr-Cyrl-RS" dirty="0" smtClean="0"/>
              <a:t>учвршћивања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увек</a:t>
            </a:r>
            <a:r>
              <a:rPr lang="sr-Latn-RS" dirty="0" smtClean="0"/>
              <a:t> </a:t>
            </a:r>
            <a:r>
              <a:rPr lang="sr-Cyrl-RS" dirty="0" smtClean="0"/>
              <a:t>прави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буде</a:t>
            </a:r>
            <a:r>
              <a:rPr lang="sr-Latn-RS" dirty="0" smtClean="0"/>
              <a:t> </a:t>
            </a:r>
            <a:r>
              <a:rPr lang="sr-Cyrl-RS" dirty="0" smtClean="0"/>
              <a:t>нешто</a:t>
            </a:r>
            <a:r>
              <a:rPr lang="sr-Latn-RS" dirty="0" smtClean="0"/>
              <a:t> </a:t>
            </a:r>
            <a:r>
              <a:rPr lang="sr-Cyrl-RS" dirty="0" smtClean="0"/>
              <a:t>краћа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здраве</a:t>
            </a:r>
            <a:r>
              <a:rPr lang="sr-Latn-RS" dirty="0" smtClean="0"/>
              <a:t> </a:t>
            </a:r>
            <a:r>
              <a:rPr lang="sr-Cyrl-RS" dirty="0" smtClean="0"/>
              <a:t>ноге</a:t>
            </a:r>
            <a:r>
              <a:rPr lang="sr-Latn-RS" dirty="0" smtClean="0"/>
              <a:t> </a:t>
            </a:r>
            <a:r>
              <a:rPr lang="sr-Cyrl-RS" dirty="0" smtClean="0"/>
              <a:t>како</a:t>
            </a:r>
            <a:r>
              <a:rPr lang="sr-Latn-RS" dirty="0" smtClean="0"/>
              <a:t> </a:t>
            </a:r>
            <a:r>
              <a:rPr lang="sr-Cyrl-RS" dirty="0" smtClean="0"/>
              <a:t>би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без</a:t>
            </a:r>
            <a:r>
              <a:rPr lang="sr-Latn-RS" dirty="0" smtClean="0"/>
              <a:t> </a:t>
            </a:r>
            <a:r>
              <a:rPr lang="sr-Cyrl-RS" dirty="0" smtClean="0"/>
              <a:t>запињања</a:t>
            </a:r>
            <a:r>
              <a:rPr lang="sr-Latn-RS" dirty="0" smtClean="0"/>
              <a:t> </a:t>
            </a:r>
            <a:r>
              <a:rPr lang="sr-Cyrl-RS" dirty="0" smtClean="0"/>
              <a:t>о</a:t>
            </a:r>
            <a:r>
              <a:rPr lang="sr-Latn-RS" dirty="0" smtClean="0"/>
              <a:t> </a:t>
            </a:r>
            <a:r>
              <a:rPr lang="sr-Cyrl-RS" dirty="0" smtClean="0"/>
              <a:t>тле</a:t>
            </a:r>
            <a:r>
              <a:rPr lang="sr-Latn-RS" dirty="0" smtClean="0"/>
              <a:t> </a:t>
            </a:r>
            <a:r>
              <a:rPr lang="sr-Cyrl-RS" dirty="0" smtClean="0"/>
              <a:t>пренело</a:t>
            </a:r>
            <a:r>
              <a:rPr lang="sr-Latn-RS" dirty="0" smtClean="0"/>
              <a:t> </a:t>
            </a:r>
            <a:r>
              <a:rPr lang="sr-Cyrl-RS" dirty="0" smtClean="0"/>
              <a:t>стопало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оне</a:t>
            </a:r>
            <a:r>
              <a:rPr lang="sr-Latn-RS" dirty="0" smtClean="0"/>
              <a:t> </a:t>
            </a:r>
            <a:r>
              <a:rPr lang="sr-Cyrl-RS" dirty="0" smtClean="0"/>
              <a:t>пацијенте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ову</a:t>
            </a:r>
            <a:r>
              <a:rPr lang="sr-Latn-RS" dirty="0" smtClean="0"/>
              <a:t> </a:t>
            </a:r>
            <a:r>
              <a:rPr lang="sr-Cyrl-RS" dirty="0" smtClean="0"/>
              <a:t>канадску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могу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носе</a:t>
            </a:r>
            <a:r>
              <a:rPr lang="sr-Latn-RS" dirty="0" smtClean="0"/>
              <a:t>, </a:t>
            </a:r>
            <a:r>
              <a:rPr lang="sr-Cyrl-RS" dirty="0" smtClean="0"/>
              <a:t>праве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помагала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специјалног</a:t>
            </a:r>
            <a:r>
              <a:rPr lang="sr-Latn-RS" dirty="0" smtClean="0"/>
              <a:t> </a:t>
            </a:r>
            <a:r>
              <a:rPr lang="sr-Cyrl-RS" dirty="0" smtClean="0"/>
              <a:t>платна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абдоминалним</a:t>
            </a:r>
            <a:r>
              <a:rPr lang="sr-Latn-RS" dirty="0" smtClean="0"/>
              <a:t> </a:t>
            </a:r>
            <a:r>
              <a:rPr lang="sr-Cyrl-RS" dirty="0" smtClean="0"/>
              <a:t>ременима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раменом</a:t>
            </a:r>
            <a:r>
              <a:rPr lang="sr-Latn-RS" dirty="0" smtClean="0"/>
              <a:t> </a:t>
            </a:r>
            <a:r>
              <a:rPr lang="sr-Cyrl-RS" dirty="0" smtClean="0"/>
              <a:t>суспензијом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доводи</a:t>
            </a:r>
            <a:r>
              <a:rPr lang="sr-Latn-RS" dirty="0" smtClean="0"/>
              <a:t> </a:t>
            </a:r>
            <a:r>
              <a:rPr lang="sr-Cyrl-RS" dirty="0" smtClean="0"/>
              <a:t>до</a:t>
            </a:r>
            <a:r>
              <a:rPr lang="sr-Latn-RS" dirty="0" smtClean="0"/>
              <a:t> </a:t>
            </a:r>
            <a:r>
              <a:rPr lang="sr-Cyrl-RS" dirty="0" smtClean="0"/>
              <a:t>оштећења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Приликом</a:t>
            </a:r>
            <a:r>
              <a:rPr lang="sr-Latn-RS" b="1" dirty="0" smtClean="0"/>
              <a:t> </a:t>
            </a:r>
            <a:r>
              <a:rPr lang="sr-Cyrl-RS" b="1" dirty="0" smtClean="0"/>
              <a:t>стављања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скидања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отвор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предње</a:t>
            </a:r>
            <a:r>
              <a:rPr lang="sr-Latn-RS" b="1" dirty="0" smtClean="0"/>
              <a:t> </a:t>
            </a:r>
            <a:r>
              <a:rPr lang="sr-Cyrl-RS" b="1" dirty="0" smtClean="0"/>
              <a:t>или</a:t>
            </a:r>
            <a:r>
              <a:rPr lang="sr-Latn-RS" b="1" dirty="0" smtClean="0"/>
              <a:t> </a:t>
            </a:r>
            <a:r>
              <a:rPr lang="sr-Cyrl-RS" b="1" dirty="0" smtClean="0"/>
              <a:t>латерале</a:t>
            </a:r>
            <a:r>
              <a:rPr lang="sr-Latn-RS" b="1" dirty="0" smtClean="0"/>
              <a:t> </a:t>
            </a:r>
            <a:r>
              <a:rPr lang="sr-Cyrl-RS" b="1" dirty="0" smtClean="0"/>
              <a:t>стране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затвара</a:t>
            </a:r>
            <a:r>
              <a:rPr lang="sr-Latn-RS" b="1" dirty="0" smtClean="0"/>
              <a:t> </a:t>
            </a:r>
            <a:r>
              <a:rPr lang="sr-Cyrl-RS" b="1" dirty="0" smtClean="0"/>
              <a:t>применом</a:t>
            </a:r>
            <a:r>
              <a:rPr lang="sr-Latn-RS" b="1" dirty="0" smtClean="0"/>
              <a:t> </a:t>
            </a:r>
            <a:r>
              <a:rPr lang="sr-Cyrl-RS" b="1" dirty="0" smtClean="0"/>
              <a:t>велкро</a:t>
            </a:r>
            <a:r>
              <a:rPr lang="sr-Latn-RS" b="1" dirty="0" smtClean="0"/>
              <a:t>,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корисно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пајента</a:t>
            </a:r>
            <a:r>
              <a:rPr lang="sr-Latn-RS" b="1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48" y="1791101"/>
            <a:ext cx="2711368" cy="46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741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r-Cyrl-RS" sz="4400" b="1" dirty="0" smtClean="0"/>
              <a:t>ПРОТЕЗЕ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КОД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ДЕЗАРТИКУЛАЦИЈЕ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КУКА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6" y="1935480"/>
            <a:ext cx="6978316" cy="4705952"/>
          </a:xfrm>
          <a:solidFill>
            <a:srgbClr val="FF99CC"/>
          </a:solidFill>
        </p:spPr>
        <p:txBody>
          <a:bodyPr/>
          <a:lstStyle/>
          <a:p>
            <a:pPr marL="0" indent="0" algn="just">
              <a:buNone/>
            </a:pP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исте</a:t>
            </a:r>
            <a:r>
              <a:rPr lang="sr-Latn-RS" dirty="0" smtClean="0"/>
              <a:t>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хемипелвектомије</a:t>
            </a:r>
            <a:r>
              <a:rPr lang="sr-Latn-RS" dirty="0" smtClean="0"/>
              <a:t>, </a:t>
            </a:r>
            <a:r>
              <a:rPr lang="sr-Cyrl-RS" dirty="0" smtClean="0"/>
              <a:t>изуз</a:t>
            </a:r>
            <a:r>
              <a:rPr lang="sr-Latn-RS" dirty="0"/>
              <a:t>e</a:t>
            </a:r>
            <a:r>
              <a:rPr lang="sr-Cyrl-RS" dirty="0" smtClean="0"/>
              <a:t>в</a:t>
            </a:r>
            <a:r>
              <a:rPr lang="sr-Latn-RS" dirty="0" smtClean="0"/>
              <a:t> </a:t>
            </a:r>
            <a:r>
              <a:rPr lang="sr-Cyrl-RS" dirty="0" smtClean="0"/>
              <a:t>лежишта</a:t>
            </a:r>
            <a:r>
              <a:rPr lang="sr-Latn-RS" dirty="0" smtClean="0"/>
              <a:t> </a:t>
            </a:r>
            <a:r>
              <a:rPr lang="sr-Cyrl-RS" dirty="0" smtClean="0"/>
              <a:t>које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урађено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другачијим</a:t>
            </a:r>
            <a:r>
              <a:rPr lang="sr-Latn-RS" dirty="0" smtClean="0"/>
              <a:t> </a:t>
            </a:r>
            <a:r>
              <a:rPr lang="sr-Cyrl-RS" dirty="0" smtClean="0"/>
              <a:t>ослањањем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дезартикулације</a:t>
            </a:r>
            <a:r>
              <a:rPr lang="sr-Latn-RS" b="1" dirty="0" smtClean="0"/>
              <a:t> </a:t>
            </a:r>
            <a:r>
              <a:rPr lang="sr-Cyrl-RS" b="1" dirty="0" smtClean="0"/>
              <a:t>кука</a:t>
            </a:r>
            <a:r>
              <a:rPr lang="sr-Latn-RS" b="1" dirty="0" smtClean="0"/>
              <a:t>,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који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мањи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10 </a:t>
            </a:r>
            <a:r>
              <a:rPr lang="sr-Cyrl-RS" b="1" dirty="0" smtClean="0"/>
              <a:t>цм</a:t>
            </a:r>
            <a:r>
              <a:rPr lang="sr-Latn-RS" b="1" dirty="0" smtClean="0"/>
              <a:t> </a:t>
            </a:r>
            <a:r>
              <a:rPr lang="sr-Cyrl-RS" b="1" dirty="0" smtClean="0"/>
              <a:t>или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било</a:t>
            </a:r>
            <a:r>
              <a:rPr lang="sr-Latn-RS" b="1" dirty="0" smtClean="0"/>
              <a:t> </a:t>
            </a:r>
            <a:r>
              <a:rPr lang="sr-Cyrl-RS" b="1" dirty="0" smtClean="0"/>
              <a:t>које</a:t>
            </a:r>
            <a:r>
              <a:rPr lang="sr-Latn-RS" b="1" dirty="0" smtClean="0"/>
              <a:t> </a:t>
            </a:r>
            <a:r>
              <a:rPr lang="sr-Cyrl-RS" b="1" dirty="0" smtClean="0"/>
              <a:t>друге</a:t>
            </a:r>
            <a:r>
              <a:rPr lang="sr-Latn-RS" b="1" dirty="0" smtClean="0"/>
              <a:t> </a:t>
            </a:r>
            <a:r>
              <a:rPr lang="sr-Cyrl-RS" b="1" dirty="0" smtClean="0"/>
              <a:t>врсте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наведеном</a:t>
            </a:r>
            <a:r>
              <a:rPr lang="sr-Latn-RS" b="1" dirty="0" smtClean="0"/>
              <a:t> </a:t>
            </a:r>
            <a:r>
              <a:rPr lang="sr-Cyrl-RS" b="1" dirty="0" smtClean="0"/>
              <a:t>величином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патрљка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врши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протезом</a:t>
            </a:r>
            <a:r>
              <a:rPr lang="sr-Latn-RS" b="1" dirty="0" smtClean="0"/>
              <a:t> </a:t>
            </a:r>
            <a:r>
              <a:rPr lang="sr-Cyrl-RS" b="1" dirty="0" smtClean="0"/>
              <a:t>чији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ослонац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карлици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шта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канадска</a:t>
            </a:r>
            <a:r>
              <a:rPr lang="sr-Latn-RS" b="1" dirty="0" smtClean="0"/>
              <a:t> </a:t>
            </a:r>
            <a:r>
              <a:rPr lang="sr-Cyrl-RS" b="1" dirty="0" smtClean="0"/>
              <a:t>или</a:t>
            </a:r>
            <a:r>
              <a:rPr lang="sr-Latn-RS" b="1" dirty="0" smtClean="0"/>
              <a:t> </a:t>
            </a:r>
            <a:r>
              <a:rPr lang="sr-Cyrl-RS" b="1" dirty="0" smtClean="0"/>
              <a:t>нека</a:t>
            </a:r>
            <a:r>
              <a:rPr lang="sr-Latn-RS" b="1" dirty="0" smtClean="0"/>
              <a:t> </a:t>
            </a:r>
            <a:r>
              <a:rPr lang="sr-Cyrl-RS" b="1" dirty="0" smtClean="0"/>
              <a:t>слична</a:t>
            </a:r>
            <a:r>
              <a:rPr lang="sr-Latn-RS" b="1" dirty="0" smtClean="0"/>
              <a:t> </a:t>
            </a:r>
            <a:r>
              <a:rPr lang="sr-Cyrl-RS" b="1" dirty="0" smtClean="0"/>
              <a:t>врста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411" y="1935480"/>
            <a:ext cx="4347411" cy="47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53" y="238865"/>
            <a:ext cx="10972800" cy="1143000"/>
          </a:xfrm>
        </p:spPr>
        <p:txBody>
          <a:bodyPr/>
          <a:lstStyle/>
          <a:p>
            <a:pPr algn="ctr"/>
            <a:r>
              <a:rPr lang="sr-Cyrl-RS" b="1" dirty="0" smtClean="0"/>
              <a:t>КАНАДСКА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53" y="1381865"/>
            <a:ext cx="8181474" cy="5382127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направљена</a:t>
            </a:r>
            <a:r>
              <a:rPr lang="sr-Latn-RS" b="1" dirty="0" smtClean="0"/>
              <a:t> 1950. </a:t>
            </a:r>
            <a:r>
              <a:rPr lang="sr-Cyrl-RS" b="1" dirty="0" smtClean="0"/>
              <a:t>године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праксу</a:t>
            </a:r>
            <a:r>
              <a:rPr lang="sr-Latn-RS" b="1" dirty="0" smtClean="0"/>
              <a:t> </a:t>
            </a:r>
            <a:r>
              <a:rPr lang="sr-Cyrl-RS" b="1" dirty="0" smtClean="0"/>
              <a:t>ју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увео</a:t>
            </a:r>
            <a:r>
              <a:rPr lang="sr-Latn-RS" b="1" dirty="0" smtClean="0"/>
              <a:t> </a:t>
            </a:r>
            <a:r>
              <a:rPr lang="sr-Cyrl-RS" b="1" dirty="0" smtClean="0"/>
              <a:t>канађанин</a:t>
            </a:r>
            <a:r>
              <a:rPr lang="sr-Latn-RS" b="1" dirty="0" smtClean="0"/>
              <a:t> </a:t>
            </a:r>
            <a:r>
              <a:rPr lang="sr-Cyrl-RS" b="1" dirty="0" smtClean="0"/>
              <a:t>Колин</a:t>
            </a:r>
            <a:r>
              <a:rPr lang="sr-Latn-RS" b="1" dirty="0" smtClean="0"/>
              <a:t> </a:t>
            </a:r>
            <a:r>
              <a:rPr lang="sr-Cyrl-RS" b="1" dirty="0" smtClean="0"/>
              <a:t>Маклорин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када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b="1" dirty="0" smtClean="0"/>
              <a:t> </a:t>
            </a: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дезартикзулације</a:t>
            </a:r>
            <a:r>
              <a:rPr lang="sr-Latn-RS" b="1" dirty="0" smtClean="0"/>
              <a:t> </a:t>
            </a:r>
            <a:r>
              <a:rPr lang="sr-Cyrl-RS" b="1" dirty="0" smtClean="0"/>
              <a:t>кука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пелвектомије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Делови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чине</a:t>
            </a:r>
            <a:r>
              <a:rPr lang="sr-Latn-RS" dirty="0" smtClean="0"/>
              <a:t> </a:t>
            </a:r>
            <a:r>
              <a:rPr lang="sr-Cyrl-RS" dirty="0" smtClean="0"/>
              <a:t>ову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Лежиште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натколени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део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колено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потколени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стопало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Лежиште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облика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корпе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оно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треба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обухвати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патрљак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другу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здраву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половину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карлице</a:t>
            </a:r>
            <a:r>
              <a:rPr lang="sr-Latn-RS" b="1" dirty="0" smtClean="0">
                <a:solidFill>
                  <a:srgbClr val="FF0000"/>
                </a:solidFill>
              </a:rPr>
              <a:t>. </a:t>
            </a:r>
            <a:r>
              <a:rPr lang="sr-Cyrl-RS" b="1" dirty="0" smtClean="0">
                <a:solidFill>
                  <a:srgbClr val="FF0000"/>
                </a:solidFill>
              </a:rPr>
              <a:t>Зглоб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кука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ове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широка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шарка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шипком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постављена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испод</a:t>
            </a:r>
            <a:r>
              <a:rPr lang="sr-Latn-RS" b="1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испред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нивоа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кука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Натколени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направљен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алуминијума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болеснику</a:t>
            </a:r>
            <a:r>
              <a:rPr lang="sr-Latn-RS" dirty="0" smtClean="0"/>
              <a:t> </a:t>
            </a:r>
            <a:r>
              <a:rPr lang="sr-Cyrl-RS" dirty="0" smtClean="0"/>
              <a:t>обезбеђује</a:t>
            </a:r>
            <a:r>
              <a:rPr lang="sr-Latn-RS" dirty="0" smtClean="0"/>
              <a:t> </a:t>
            </a:r>
            <a:r>
              <a:rPr lang="sr-Cyrl-RS" dirty="0" smtClean="0"/>
              <a:t>сигурност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ходу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Колени</a:t>
            </a:r>
            <a:r>
              <a:rPr lang="sr-Latn-RS" dirty="0" smtClean="0"/>
              <a:t> </a:t>
            </a:r>
            <a:r>
              <a:rPr lang="sr-Cyrl-RS" dirty="0" smtClean="0"/>
              <a:t>зглоб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такође</a:t>
            </a:r>
            <a:r>
              <a:rPr lang="sr-Latn-RS" dirty="0" smtClean="0"/>
              <a:t> </a:t>
            </a:r>
            <a:r>
              <a:rPr lang="sr-Cyrl-RS" dirty="0" smtClean="0"/>
              <a:t>важан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помаже</a:t>
            </a:r>
            <a:r>
              <a:rPr lang="sr-Latn-RS" dirty="0" smtClean="0"/>
              <a:t> </a:t>
            </a:r>
            <a:r>
              <a:rPr lang="sr-Cyrl-RS" dirty="0" smtClean="0"/>
              <a:t>пре</a:t>
            </a:r>
            <a:r>
              <a:rPr lang="sr-Latn-RS" dirty="0" smtClean="0"/>
              <a:t> </a:t>
            </a:r>
            <a:r>
              <a:rPr lang="sr-Cyrl-RS" dirty="0" smtClean="0"/>
              <a:t>свега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устајању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ходању</a:t>
            </a:r>
            <a:r>
              <a:rPr lang="sr-Latn-RS" dirty="0" smtClean="0"/>
              <a:t> </a:t>
            </a:r>
            <a:r>
              <a:rPr lang="sr-Cyrl-RS" dirty="0" smtClean="0"/>
              <a:t>али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другим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болесника</a:t>
            </a:r>
            <a:r>
              <a:rPr lang="sr-Latn-RS" dirty="0" smtClean="0"/>
              <a:t> </a:t>
            </a:r>
            <a:r>
              <a:rPr lang="sr-Cyrl-RS" dirty="0" smtClean="0"/>
              <a:t>важним</a:t>
            </a:r>
            <a:r>
              <a:rPr lang="sr-Latn-RS" dirty="0" smtClean="0"/>
              <a:t> </a:t>
            </a:r>
            <a:r>
              <a:rPr lang="sr-Cyrl-RS" dirty="0" smtClean="0"/>
              <a:t>покретима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Стопало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типа</a:t>
            </a:r>
            <a:r>
              <a:rPr lang="sr-Latn-RS" dirty="0" smtClean="0"/>
              <a:t> SACH </a:t>
            </a:r>
            <a:r>
              <a:rPr lang="sr-Cyrl-RS" dirty="0" smtClean="0"/>
              <a:t>стопала</a:t>
            </a:r>
            <a:r>
              <a:rPr lang="sr-Latn-RS" dirty="0" smtClean="0"/>
              <a:t> </a:t>
            </a:r>
            <a:r>
              <a:rPr lang="sr-Cyrl-RS" dirty="0" smtClean="0"/>
              <a:t>или</a:t>
            </a:r>
            <a:r>
              <a:rPr lang="sr-Latn-RS" dirty="0" smtClean="0"/>
              <a:t> </a:t>
            </a:r>
            <a:r>
              <a:rPr lang="sr-Cyrl-RS" dirty="0" smtClean="0"/>
              <a:t>другог</a:t>
            </a:r>
            <a:r>
              <a:rPr lang="sr-Latn-RS" dirty="0" smtClean="0"/>
              <a:t> </a:t>
            </a:r>
            <a:r>
              <a:rPr lang="sr-Cyrl-RS" dirty="0" smtClean="0"/>
              <a:t>одговарајућег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дезартикулације</a:t>
            </a:r>
            <a:r>
              <a:rPr lang="sr-Latn-RS" b="1" dirty="0" smtClean="0"/>
              <a:t> </a:t>
            </a:r>
            <a:r>
              <a:rPr lang="sr-Cyrl-RS" b="1" dirty="0" smtClean="0"/>
              <a:t>кука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</a:t>
            </a:r>
            <a:r>
              <a:rPr lang="sr-Latn-RS" b="1" dirty="0" smtClean="0"/>
              <a:t> </a:t>
            </a:r>
            <a:r>
              <a:rPr lang="sr-Cyrl-RS" b="1" dirty="0" smtClean="0"/>
              <a:t>хода</a:t>
            </a:r>
            <a:r>
              <a:rPr lang="sr-Latn-RS" b="1" dirty="0" smtClean="0"/>
              <a:t> </a:t>
            </a:r>
            <a:r>
              <a:rPr lang="sr-Cyrl-RS" b="1" dirty="0" smtClean="0"/>
              <a:t>уз</a:t>
            </a:r>
            <a:r>
              <a:rPr lang="sr-Latn-RS" b="1" dirty="0" smtClean="0"/>
              <a:t> </a:t>
            </a:r>
            <a:r>
              <a:rPr lang="sr-Cyrl-RS" b="1" dirty="0" smtClean="0"/>
              <a:t>помоћ</a:t>
            </a:r>
            <a:r>
              <a:rPr lang="sr-Latn-RS" b="1" dirty="0" smtClean="0"/>
              <a:t> </a:t>
            </a:r>
            <a:r>
              <a:rPr lang="sr-Cyrl-RS" b="1" dirty="0" smtClean="0"/>
              <a:t>шака</a:t>
            </a:r>
            <a:r>
              <a:rPr lang="sr-Latn-RS" b="1" dirty="0" smtClean="0"/>
              <a:t>, </a:t>
            </a:r>
            <a:r>
              <a:rPr lang="sr-Cyrl-RS" b="1" dirty="0" smtClean="0"/>
              <a:t>али</a:t>
            </a:r>
            <a:r>
              <a:rPr lang="sr-Latn-RS" b="1" dirty="0" smtClean="0"/>
              <a:t> </a:t>
            </a:r>
            <a:r>
              <a:rPr lang="sr-Cyrl-RS" b="1" dirty="0" smtClean="0"/>
              <a:t>обавезно</a:t>
            </a:r>
            <a:r>
              <a:rPr lang="sr-Latn-RS" b="1" dirty="0" smtClean="0"/>
              <a:t> </a:t>
            </a:r>
            <a:r>
              <a:rPr lang="sr-Cyrl-RS" b="1" dirty="0" smtClean="0"/>
              <a:t>уз</a:t>
            </a:r>
            <a:r>
              <a:rPr lang="sr-Latn-RS" b="1" dirty="0" smtClean="0"/>
              <a:t> </a:t>
            </a:r>
            <a:r>
              <a:rPr lang="sr-Cyrl-RS" b="1" dirty="0" smtClean="0"/>
              <a:t>употребу</a:t>
            </a:r>
            <a:r>
              <a:rPr lang="sr-Latn-RS" b="1" dirty="0" smtClean="0"/>
              <a:t> </a:t>
            </a:r>
            <a:r>
              <a:rPr lang="sr-Cyrl-RS" b="1" dirty="0" smtClean="0"/>
              <a:t>штака</a:t>
            </a:r>
            <a:r>
              <a:rPr lang="sr-Latn-RS" b="1" dirty="0" smtClean="0"/>
              <a:t>,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такође</a:t>
            </a:r>
            <a:r>
              <a:rPr lang="sr-Latn-RS" b="1" dirty="0" smtClean="0"/>
              <a:t> </a:t>
            </a:r>
            <a:r>
              <a:rPr lang="sr-Cyrl-RS" b="1" dirty="0" smtClean="0"/>
              <a:t>мора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колика</a:t>
            </a:r>
            <a:r>
              <a:rPr lang="sr-Latn-RS" b="1" dirty="0" smtClean="0"/>
              <a:t>, </a:t>
            </a:r>
            <a:r>
              <a:rPr lang="sr-Cyrl-RS" b="1" dirty="0" smtClean="0"/>
              <a:t>будући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активности</a:t>
            </a:r>
            <a:r>
              <a:rPr lang="sr-Latn-RS" b="1" dirty="0" smtClean="0"/>
              <a:t> </a:t>
            </a:r>
            <a:r>
              <a:rPr lang="sr-Cyrl-RS" b="1" dirty="0" smtClean="0"/>
              <a:t>хода</a:t>
            </a:r>
            <a:r>
              <a:rPr lang="sr-Latn-RS" b="1" dirty="0" smtClean="0"/>
              <a:t>  </a:t>
            </a:r>
            <a:r>
              <a:rPr lang="sr-Cyrl-RS" b="1" dirty="0" smtClean="0"/>
              <a:t>изазивају</a:t>
            </a:r>
            <a:r>
              <a:rPr lang="sr-Latn-RS" b="1" dirty="0" smtClean="0"/>
              <a:t> </a:t>
            </a:r>
            <a:r>
              <a:rPr lang="sr-Cyrl-RS" b="1" dirty="0" smtClean="0"/>
              <a:t>огроман</a:t>
            </a:r>
            <a:r>
              <a:rPr lang="sr-Latn-RS" b="1" dirty="0" smtClean="0"/>
              <a:t> </a:t>
            </a:r>
            <a:r>
              <a:rPr lang="sr-Cyrl-RS" b="1" dirty="0" smtClean="0"/>
              <a:t>утрошак</a:t>
            </a:r>
            <a:r>
              <a:rPr lang="sr-Latn-RS" b="1" dirty="0" smtClean="0"/>
              <a:t> </a:t>
            </a:r>
            <a:r>
              <a:rPr lang="sr-Cyrl-RS" b="1" dirty="0" smtClean="0"/>
              <a:t>енергије</a:t>
            </a:r>
            <a:r>
              <a:rPr lang="sr-Latn-RS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291" r="13305"/>
          <a:stretch/>
        </p:blipFill>
        <p:spPr>
          <a:xfrm>
            <a:off x="8726905" y="1381865"/>
            <a:ext cx="2999874" cy="53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638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ДОЊЕ</a:t>
            </a:r>
            <a:r>
              <a:rPr lang="sr-Latn-RS" b="1" dirty="0" smtClean="0"/>
              <a:t> </a:t>
            </a:r>
            <a:r>
              <a:rPr lang="sr-Cyrl-RS" b="1" dirty="0" smtClean="0"/>
              <a:t>ЕКСТРЕМИТЕТЕ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073" y="2478505"/>
            <a:ext cx="7732293" cy="3745832"/>
          </a:xfrm>
          <a:solidFill>
            <a:srgbClr val="FF99CC">
              <a:alpha val="57000"/>
            </a:srgb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dirty="0" smtClean="0"/>
              <a:t>Будући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ампутације</a:t>
            </a:r>
            <a:r>
              <a:rPr lang="sr-Latn-RS" dirty="0" smtClean="0"/>
              <a:t> </a:t>
            </a:r>
            <a:r>
              <a:rPr lang="sr-Cyrl-RS" dirty="0" smtClean="0"/>
              <a:t>ноге</a:t>
            </a:r>
            <a:r>
              <a:rPr lang="sr-Latn-RS" dirty="0" smtClean="0"/>
              <a:t> </a:t>
            </a:r>
            <a:r>
              <a:rPr lang="sr-Cyrl-RS" dirty="0" smtClean="0"/>
              <a:t>изводе</a:t>
            </a:r>
            <a:r>
              <a:rPr lang="sr-Latn-RS" dirty="0" smtClean="0"/>
              <a:t> </a:t>
            </a:r>
            <a:r>
              <a:rPr lang="sr-Cyrl-RS" dirty="0" smtClean="0"/>
              <a:t>чешће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ампутација</a:t>
            </a:r>
            <a:r>
              <a:rPr lang="sr-Latn-RS" dirty="0" smtClean="0"/>
              <a:t> </a:t>
            </a:r>
            <a:r>
              <a:rPr lang="sr-Cyrl-RS" dirty="0" smtClean="0"/>
              <a:t>руке</a:t>
            </a:r>
            <a:r>
              <a:rPr lang="sr-Latn-RS" dirty="0" smtClean="0"/>
              <a:t>,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значајне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њихово</a:t>
            </a:r>
            <a:r>
              <a:rPr lang="sr-Latn-RS" dirty="0" smtClean="0"/>
              <a:t> </a:t>
            </a:r>
            <a:r>
              <a:rPr lang="sr-Cyrl-RS" dirty="0" smtClean="0"/>
              <a:t>познавање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важно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сврху</a:t>
            </a:r>
            <a:r>
              <a:rPr lang="sr-Latn-RS" dirty="0" smtClean="0"/>
              <a:t> </a:t>
            </a:r>
            <a:r>
              <a:rPr lang="sr-Cyrl-RS" dirty="0" smtClean="0"/>
              <a:t>њиховог</a:t>
            </a:r>
            <a:r>
              <a:rPr lang="sr-Latn-RS" dirty="0" smtClean="0"/>
              <a:t> </a:t>
            </a:r>
            <a:r>
              <a:rPr lang="sr-Cyrl-RS" dirty="0" smtClean="0"/>
              <a:t>правилног</a:t>
            </a:r>
            <a:r>
              <a:rPr lang="sr-Latn-RS" dirty="0" smtClean="0"/>
              <a:t> </a:t>
            </a:r>
            <a:r>
              <a:rPr lang="sr-Cyrl-RS" dirty="0" smtClean="0"/>
              <a:t>прописивања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издраде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Оне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деле</a:t>
            </a:r>
            <a:r>
              <a:rPr lang="sr-Latn-RS" b="1" dirty="0" smtClean="0"/>
              <a:t> </a:t>
            </a:r>
            <a:r>
              <a:rPr lang="sr-Cyrl-RS" b="1" dirty="0" smtClean="0"/>
              <a:t>према</a:t>
            </a:r>
            <a:r>
              <a:rPr lang="sr-Latn-RS" b="1" dirty="0" smtClean="0"/>
              <a:t> </a:t>
            </a:r>
            <a:r>
              <a:rPr lang="sr-Cyrl-RS" b="1" dirty="0" smtClean="0"/>
              <a:t>нивоу</a:t>
            </a:r>
            <a:r>
              <a:rPr lang="sr-Latn-RS" b="1" dirty="0" smtClean="0"/>
              <a:t> </a:t>
            </a:r>
            <a:r>
              <a:rPr lang="sr-Cyrl-RS" b="1" dirty="0" smtClean="0"/>
              <a:t>извршене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према</a:t>
            </a:r>
            <a:r>
              <a:rPr lang="sr-Latn-RS" b="1" dirty="0" smtClean="0"/>
              <a:t> </a:t>
            </a:r>
            <a:r>
              <a:rPr lang="sr-Cyrl-RS" b="1" dirty="0" smtClean="0"/>
              <a:t>употреби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778" y="2213810"/>
            <a:ext cx="3569369" cy="37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097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6000" b="1" dirty="0" smtClean="0"/>
              <a:t>ХВАЛА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НА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ПАЖЊИ</a:t>
            </a:r>
            <a:r>
              <a:rPr lang="sr-Latn-RS" sz="6000" b="1" dirty="0" smtClean="0"/>
              <a:t>!!! </a:t>
            </a:r>
            <a:r>
              <a:rPr lang="sr-Latn-RS" sz="6000" b="1" dirty="0" smtClean="0">
                <a:sym typeface="Wingdings" panose="05000000000000000000" pitchFamily="2" charset="2"/>
              </a:rPr>
              <a:t></a:t>
            </a:r>
            <a:endParaRPr lang="en-US" sz="6000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888"/>
          <a:stretch/>
        </p:blipFill>
        <p:spPr>
          <a:xfrm>
            <a:off x="2471006" y="2438400"/>
            <a:ext cx="6924310" cy="404903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0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3157"/>
            <a:ext cx="10972800" cy="5358063"/>
          </a:xfrm>
          <a:solidFill>
            <a:schemeClr val="accent3">
              <a:lumMod val="60000"/>
              <a:lumOff val="40000"/>
              <a:alpha val="68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Cyrl-RS" b="1" dirty="0" smtClean="0"/>
              <a:t>ПРЕМА</a:t>
            </a:r>
            <a:r>
              <a:rPr lang="sr-Latn-RS" b="1" dirty="0" smtClean="0"/>
              <a:t> </a:t>
            </a:r>
            <a:r>
              <a:rPr lang="sr-Cyrl-RS" b="1" dirty="0" smtClean="0"/>
              <a:t>НИВОУ</a:t>
            </a:r>
            <a:r>
              <a:rPr lang="sr-Latn-RS" b="1" dirty="0" smtClean="0"/>
              <a:t> </a:t>
            </a:r>
            <a:r>
              <a:rPr lang="sr-Cyrl-RS" b="1" dirty="0" smtClean="0"/>
              <a:t>ИЗВРШЕНЕ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АМПУТАЦИЈЕ</a:t>
            </a:r>
            <a:r>
              <a:rPr lang="sr-Latn-RS" b="1" dirty="0" smtClean="0"/>
              <a:t> </a:t>
            </a:r>
            <a:r>
              <a:rPr lang="sr-Cyrl-RS" b="1" dirty="0" smtClean="0"/>
              <a:t>ДЕЛЕ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:</a:t>
            </a:r>
          </a:p>
          <a:p>
            <a:pPr marL="0" indent="0">
              <a:buNone/>
            </a:pPr>
            <a:endParaRPr lang="sr-Latn-RS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b="1" dirty="0" smtClean="0">
                <a:solidFill>
                  <a:srgbClr val="0070C0"/>
                </a:solidFill>
              </a:rPr>
              <a:t>Протезе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код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хемипелвектомије</a:t>
            </a:r>
            <a:endParaRPr lang="sr-Latn-RS" b="1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b="1" dirty="0" smtClean="0">
                <a:solidFill>
                  <a:srgbClr val="00B050"/>
                </a:solidFill>
              </a:rPr>
              <a:t>Протезе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код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дезартикулације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кука</a:t>
            </a:r>
            <a:endParaRPr lang="sr-Latn-RS" b="1" dirty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b="1" dirty="0" smtClean="0">
                <a:solidFill>
                  <a:srgbClr val="7030A0"/>
                </a:solidFill>
              </a:rPr>
              <a:t>Натколене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протезе</a:t>
            </a:r>
            <a:endParaRPr lang="sr-Latn-RS" b="1" dirty="0">
              <a:solidFill>
                <a:srgbClr val="7030A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b="1" dirty="0" smtClean="0">
                <a:solidFill>
                  <a:srgbClr val="0070C0"/>
                </a:solidFill>
              </a:rPr>
              <a:t>Колене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протезе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у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код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дезартикулације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коленог</a:t>
            </a:r>
            <a:r>
              <a:rPr lang="sr-Latn-RS" b="1" dirty="0" smtClean="0">
                <a:solidFill>
                  <a:srgbClr val="0070C0"/>
                </a:solidFill>
              </a:rPr>
              <a:t> </a:t>
            </a:r>
            <a:r>
              <a:rPr lang="sr-Cyrl-RS" b="1" dirty="0" smtClean="0">
                <a:solidFill>
                  <a:srgbClr val="0070C0"/>
                </a:solidFill>
              </a:rPr>
              <a:t>зглоба</a:t>
            </a:r>
            <a:endParaRPr lang="sr-Latn-RS" b="1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b="1" dirty="0" smtClean="0">
                <a:solidFill>
                  <a:srgbClr val="00B050"/>
                </a:solidFill>
              </a:rPr>
              <a:t>Потколене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протезе</a:t>
            </a:r>
            <a:endParaRPr lang="sr-Latn-RS" b="1" dirty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b="1" dirty="0" smtClean="0">
                <a:solidFill>
                  <a:srgbClr val="7030A0"/>
                </a:solidFill>
              </a:rPr>
              <a:t>Сајмонове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протезе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код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дезартикулације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скочног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зглоба</a:t>
            </a:r>
            <a:endParaRPr lang="sr-Latn-RS" b="1" dirty="0">
              <a:solidFill>
                <a:srgbClr val="7030A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sr-Cyrl-RS" b="1" dirty="0" smtClean="0">
                <a:solidFill>
                  <a:srgbClr val="00B050"/>
                </a:solidFill>
              </a:rPr>
              <a:t>Стопалне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протезе</a:t>
            </a:r>
            <a:endParaRPr lang="sr-Latn-R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4" y="1363580"/>
            <a:ext cx="7716253" cy="4957010"/>
          </a:xfrm>
          <a:solidFill>
            <a:schemeClr val="accent5">
              <a:lumMod val="60000"/>
              <a:lumOff val="40000"/>
              <a:alpha val="35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sr-Cyrl-RS" sz="3200" b="1" dirty="0" smtClean="0"/>
              <a:t>ПРЕМА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УПОТРЕБИ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ПРОТЕЗЕ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ЗА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ДОЊЕ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ЕКСТРЕМИТЕТЕ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СЕ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ДЕЛЕ</a:t>
            </a:r>
            <a:r>
              <a:rPr lang="sr-Latn-RS" sz="3200" b="1" dirty="0" smtClean="0"/>
              <a:t> </a:t>
            </a:r>
            <a:r>
              <a:rPr lang="sr-Cyrl-RS" sz="3200" b="1" dirty="0" smtClean="0"/>
              <a:t>НА</a:t>
            </a:r>
            <a:r>
              <a:rPr lang="sr-Latn-RS" sz="3200" b="1" dirty="0" smtClean="0"/>
              <a:t>:</a:t>
            </a:r>
          </a:p>
          <a:p>
            <a:pPr marL="0" indent="0">
              <a:buNone/>
            </a:pPr>
            <a:endParaRPr lang="sr-Latn-RS" b="1" dirty="0" smtClean="0"/>
          </a:p>
          <a:p>
            <a:pPr indent="27432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sz="3600" b="1" dirty="0" smtClean="0">
                <a:solidFill>
                  <a:srgbClr val="7030A0"/>
                </a:solidFill>
              </a:rPr>
              <a:t>Постоперативне</a:t>
            </a:r>
            <a:r>
              <a:rPr lang="sr-Latn-RS" sz="3600" b="1" dirty="0" smtClean="0">
                <a:solidFill>
                  <a:srgbClr val="7030A0"/>
                </a:solidFill>
              </a:rPr>
              <a:t> </a:t>
            </a:r>
            <a:r>
              <a:rPr lang="sr-Cyrl-RS" sz="3600" b="1" dirty="0" smtClean="0">
                <a:solidFill>
                  <a:srgbClr val="7030A0"/>
                </a:solidFill>
              </a:rPr>
              <a:t>протезе</a:t>
            </a:r>
            <a:endParaRPr lang="sr-Latn-RS" sz="3600" b="1" dirty="0" smtClean="0">
              <a:solidFill>
                <a:srgbClr val="7030A0"/>
              </a:solidFill>
            </a:endParaRPr>
          </a:p>
          <a:p>
            <a:pPr indent="27432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sz="3600" b="1" dirty="0" smtClean="0">
                <a:solidFill>
                  <a:srgbClr val="FF0000"/>
                </a:solidFill>
              </a:rPr>
              <a:t>Привремене</a:t>
            </a:r>
            <a:r>
              <a:rPr lang="sr-Latn-RS" sz="3600" b="1" dirty="0" smtClean="0">
                <a:solidFill>
                  <a:srgbClr val="FF0000"/>
                </a:solidFill>
              </a:rPr>
              <a:t> </a:t>
            </a:r>
            <a:r>
              <a:rPr lang="sr-Cyrl-RS" sz="3600" b="1" dirty="0" smtClean="0">
                <a:solidFill>
                  <a:srgbClr val="FF0000"/>
                </a:solidFill>
              </a:rPr>
              <a:t>протезе</a:t>
            </a:r>
            <a:endParaRPr lang="sr-Latn-RS" sz="3600" b="1" dirty="0" smtClean="0">
              <a:solidFill>
                <a:srgbClr val="FF0000"/>
              </a:solidFill>
            </a:endParaRPr>
          </a:p>
          <a:p>
            <a:pPr indent="27432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sz="3600" b="1" dirty="0" smtClean="0">
                <a:solidFill>
                  <a:schemeClr val="accent2">
                    <a:lumMod val="75000"/>
                  </a:schemeClr>
                </a:solidFill>
              </a:rPr>
              <a:t>Дефинитивне</a:t>
            </a:r>
            <a:r>
              <a:rPr lang="sr-Latn-R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3600" b="1" dirty="0" smtClean="0">
                <a:solidFill>
                  <a:schemeClr val="accent2">
                    <a:lumMod val="75000"/>
                  </a:schemeClr>
                </a:solidFill>
              </a:rPr>
              <a:t>протезе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558" y="1359569"/>
            <a:ext cx="3580397" cy="4961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9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158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/>
              <a:t>ПОСТОПЕРАТИВНЕ</a:t>
            </a:r>
            <a:r>
              <a:rPr lang="sr-Latn-RS" sz="4400" b="1" dirty="0" smtClean="0"/>
              <a:t> </a:t>
            </a:r>
            <a:r>
              <a:rPr lang="sr-Cyrl-RS" sz="4400" b="1" dirty="0" smtClean="0"/>
              <a:t>ПРОТЕЗЕ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9227"/>
            <a:ext cx="10972800" cy="47701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ИМЕДИЈАТНА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ПОСТОПЕРАТИВНА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То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привемена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пацијенту</a:t>
            </a:r>
            <a:r>
              <a:rPr lang="sr-Latn-RS" b="1" dirty="0" smtClean="0"/>
              <a:t> </a:t>
            </a:r>
            <a:r>
              <a:rPr lang="sr-Cyrl-RS" b="1" dirty="0" smtClean="0"/>
              <a:t>поставља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неспосредно</a:t>
            </a:r>
            <a:r>
              <a:rPr lang="sr-Latn-RS" b="1" dirty="0" smtClean="0"/>
              <a:t> </a:t>
            </a:r>
            <a:r>
              <a:rPr lang="sr-Cyrl-RS" b="1" dirty="0" smtClean="0"/>
              <a:t>после</a:t>
            </a:r>
            <a:r>
              <a:rPr lang="sr-Latn-RS" b="1" dirty="0" smtClean="0"/>
              <a:t> </a:t>
            </a:r>
            <a:r>
              <a:rPr lang="sr-Cyrl-RS" b="1" dirty="0" smtClean="0"/>
              <a:t>операције</a:t>
            </a:r>
            <a:r>
              <a:rPr lang="sr-Latn-RS" b="1" dirty="0" smtClean="0"/>
              <a:t>, </a:t>
            </a:r>
            <a:r>
              <a:rPr lang="sr-Cyrl-RS" b="1" dirty="0" smtClean="0"/>
              <a:t>док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још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анестезији</a:t>
            </a:r>
            <a:r>
              <a:rPr lang="sr-Latn-RS" b="1" dirty="0" smtClean="0"/>
              <a:t>, </a:t>
            </a:r>
            <a:r>
              <a:rPr lang="sr-Cyrl-RS" b="1" dirty="0" smtClean="0"/>
              <a:t>те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такође</a:t>
            </a:r>
            <a:r>
              <a:rPr lang="sr-Latn-RS" b="1" dirty="0" smtClean="0"/>
              <a:t> </a:t>
            </a:r>
            <a:r>
              <a:rPr lang="sr-Cyrl-RS" b="1" dirty="0" smtClean="0"/>
              <a:t>назива</a:t>
            </a:r>
            <a:r>
              <a:rPr lang="sr-Latn-RS" b="1" dirty="0" smtClean="0"/>
              <a:t> </a:t>
            </a:r>
            <a:r>
              <a:rPr lang="sr-Cyrl-RS" b="1" dirty="0" smtClean="0"/>
              <a:t>непосредна</a:t>
            </a:r>
            <a:r>
              <a:rPr lang="sr-Latn-RS" b="1" dirty="0" smtClean="0"/>
              <a:t> </a:t>
            </a:r>
            <a:r>
              <a:rPr lang="sr-Cyrl-RS" b="1" dirty="0" smtClean="0"/>
              <a:t>привремена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значи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пацијент</a:t>
            </a:r>
            <a:r>
              <a:rPr lang="sr-Latn-RS" dirty="0" smtClean="0"/>
              <a:t> </a:t>
            </a:r>
            <a:r>
              <a:rPr lang="sr-Cyrl-RS" dirty="0" smtClean="0"/>
              <a:t>буди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уметнутом</a:t>
            </a:r>
            <a:r>
              <a:rPr lang="sr-Latn-RS" dirty="0" smtClean="0"/>
              <a:t> </a:t>
            </a:r>
            <a:r>
              <a:rPr lang="sr-Cyrl-RS" dirty="0" smtClean="0"/>
              <a:t>протезом</a:t>
            </a:r>
            <a:r>
              <a:rPr lang="sr-Latn-RS" dirty="0" smtClean="0"/>
              <a:t>,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значи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не</a:t>
            </a:r>
            <a:r>
              <a:rPr lang="sr-Latn-RS" dirty="0" smtClean="0"/>
              <a:t> </a:t>
            </a:r>
            <a:r>
              <a:rPr lang="sr-Cyrl-RS" dirty="0" smtClean="0"/>
              <a:t>види</a:t>
            </a:r>
            <a:r>
              <a:rPr lang="sr-Latn-RS" dirty="0" smtClean="0"/>
              <a:t> </a:t>
            </a:r>
            <a:r>
              <a:rPr lang="sr-Cyrl-RS" dirty="0" smtClean="0"/>
              <a:t>патрљак</a:t>
            </a:r>
            <a:r>
              <a:rPr lang="sr-Latn-RS" dirty="0" smtClean="0"/>
              <a:t>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психичком</a:t>
            </a:r>
            <a:r>
              <a:rPr lang="sr-Latn-RS" dirty="0" smtClean="0"/>
              <a:t> </a:t>
            </a:r>
            <a:r>
              <a:rPr lang="sr-Cyrl-RS" dirty="0" smtClean="0"/>
              <a:t>смислу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има</a:t>
            </a:r>
            <a:r>
              <a:rPr lang="sr-Latn-RS" dirty="0" smtClean="0"/>
              <a:t> </a:t>
            </a:r>
            <a:r>
              <a:rPr lang="sr-Cyrl-RS" dirty="0" smtClean="0"/>
              <a:t>позитиван</a:t>
            </a:r>
            <a:r>
              <a:rPr lang="sr-Latn-RS" dirty="0" smtClean="0"/>
              <a:t> </a:t>
            </a:r>
            <a:r>
              <a:rPr lang="sr-Cyrl-RS" dirty="0" smtClean="0"/>
              <a:t>ефекат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Она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састављена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већег</a:t>
            </a:r>
            <a:r>
              <a:rPr lang="sr-Latn-RS" dirty="0" smtClean="0"/>
              <a:t> </a:t>
            </a:r>
            <a:r>
              <a:rPr lang="sr-Cyrl-RS" dirty="0" smtClean="0"/>
              <a:t>броја</a:t>
            </a:r>
            <a:r>
              <a:rPr lang="sr-Latn-RS" dirty="0" smtClean="0"/>
              <a:t> </a:t>
            </a:r>
            <a:r>
              <a:rPr lang="sr-Cyrl-RS" dirty="0" smtClean="0"/>
              <a:t>елемената</a:t>
            </a:r>
            <a:r>
              <a:rPr lang="sr-Latn-RS" dirty="0" smtClean="0"/>
              <a:t>,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</a:t>
            </a:r>
            <a:r>
              <a:rPr lang="sr-Latn-RS" dirty="0" smtClean="0"/>
              <a:t> </a:t>
            </a:r>
            <a:r>
              <a:rPr lang="sr-Cyrl-RS" dirty="0" smtClean="0"/>
              <a:t>структури</a:t>
            </a:r>
            <a:r>
              <a:rPr lang="sr-Latn-RS" dirty="0" smtClean="0"/>
              <a:t> </a:t>
            </a:r>
            <a:r>
              <a:rPr lang="sr-Cyrl-RS" dirty="0" smtClean="0"/>
              <a:t>представља</a:t>
            </a:r>
            <a:r>
              <a:rPr lang="sr-Latn-RS" dirty="0" smtClean="0"/>
              <a:t> </a:t>
            </a:r>
            <a:r>
              <a:rPr lang="sr-Cyrl-RS" dirty="0" smtClean="0"/>
              <a:t>ендоскелетну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i="1" dirty="0" smtClean="0"/>
              <a:t>Имедијатна</a:t>
            </a:r>
            <a:r>
              <a:rPr lang="sr-Latn-RS" i="1" dirty="0" smtClean="0"/>
              <a:t> </a:t>
            </a:r>
            <a:r>
              <a:rPr lang="sr-Cyrl-RS" i="1" dirty="0" smtClean="0"/>
              <a:t>протеза</a:t>
            </a:r>
            <a:r>
              <a:rPr lang="sr-Latn-RS" i="1" dirty="0" smtClean="0"/>
              <a:t> </a:t>
            </a:r>
            <a:r>
              <a:rPr lang="sr-Cyrl-RS" i="1" dirty="0" smtClean="0"/>
              <a:t>према</a:t>
            </a:r>
            <a:r>
              <a:rPr lang="sr-Latn-RS" i="1" dirty="0" smtClean="0"/>
              <a:t> </a:t>
            </a:r>
            <a:r>
              <a:rPr lang="sr-Cyrl-RS" i="1" dirty="0" smtClean="0"/>
              <a:t>Вајсовој</a:t>
            </a:r>
            <a:r>
              <a:rPr lang="sr-Latn-RS" i="1" dirty="0" smtClean="0"/>
              <a:t> </a:t>
            </a:r>
            <a:r>
              <a:rPr lang="sr-Cyrl-RS" i="1" dirty="0" smtClean="0"/>
              <a:t>метоти</a:t>
            </a:r>
            <a:r>
              <a:rPr lang="sr-Latn-RS" i="1" dirty="0" smtClean="0"/>
              <a:t> </a:t>
            </a:r>
            <a:r>
              <a:rPr lang="sr-Cyrl-RS" i="1" dirty="0" smtClean="0"/>
              <a:t>није</a:t>
            </a:r>
            <a:r>
              <a:rPr lang="sr-Latn-RS" i="1" dirty="0" smtClean="0"/>
              <a:t> </a:t>
            </a:r>
            <a:r>
              <a:rPr lang="sr-Cyrl-RS" i="1" dirty="0" smtClean="0"/>
              <a:t>индикована</a:t>
            </a:r>
            <a:r>
              <a:rPr lang="sr-Latn-RS" i="1" dirty="0" smtClean="0"/>
              <a:t> </a:t>
            </a:r>
            <a:r>
              <a:rPr lang="sr-Cyrl-RS" i="1" dirty="0" smtClean="0"/>
              <a:t>код</a:t>
            </a:r>
            <a:r>
              <a:rPr lang="sr-Latn-RS" i="1" dirty="0" smtClean="0"/>
              <a:t> </a:t>
            </a:r>
            <a:r>
              <a:rPr lang="sr-Cyrl-RS" i="1" dirty="0" smtClean="0"/>
              <a:t>болесника</a:t>
            </a:r>
            <a:r>
              <a:rPr lang="sr-Latn-RS" i="1" dirty="0" smtClean="0"/>
              <a:t> </a:t>
            </a:r>
            <a:r>
              <a:rPr lang="sr-Cyrl-RS" i="1" dirty="0" smtClean="0"/>
              <a:t>са</a:t>
            </a:r>
            <a:r>
              <a:rPr lang="sr-Latn-RS" i="1" dirty="0" smtClean="0"/>
              <a:t> </a:t>
            </a:r>
            <a:r>
              <a:rPr lang="sr-Cyrl-RS" i="1" dirty="0" smtClean="0"/>
              <a:t>васкуларним</a:t>
            </a:r>
            <a:r>
              <a:rPr lang="sr-Latn-RS" i="1" dirty="0" smtClean="0"/>
              <a:t> </a:t>
            </a:r>
            <a:r>
              <a:rPr lang="sr-Cyrl-RS" i="1" dirty="0" smtClean="0"/>
              <a:t>обољењима</a:t>
            </a:r>
            <a:r>
              <a:rPr lang="sr-Latn-RS" i="1" dirty="0" smtClean="0"/>
              <a:t>, </a:t>
            </a:r>
            <a:r>
              <a:rPr lang="sr-Cyrl-RS" i="1" dirty="0" smtClean="0"/>
              <a:t>јер</a:t>
            </a:r>
            <a:r>
              <a:rPr lang="sr-Latn-RS" i="1" dirty="0" smtClean="0"/>
              <a:t> </a:t>
            </a:r>
            <a:r>
              <a:rPr lang="sr-Cyrl-RS" i="1" dirty="0" smtClean="0"/>
              <a:t>додатно</a:t>
            </a:r>
            <a:r>
              <a:rPr lang="sr-Latn-RS" i="1" dirty="0" smtClean="0"/>
              <a:t> </a:t>
            </a:r>
            <a:r>
              <a:rPr lang="sr-Cyrl-RS" i="1" dirty="0" smtClean="0"/>
              <a:t>може</a:t>
            </a:r>
            <a:r>
              <a:rPr lang="sr-Latn-RS" i="1" dirty="0" smtClean="0"/>
              <a:t> </a:t>
            </a:r>
            <a:r>
              <a:rPr lang="sr-Cyrl-RS" i="1" dirty="0" smtClean="0"/>
              <a:t>да</a:t>
            </a:r>
            <a:r>
              <a:rPr lang="sr-Latn-RS" i="1" dirty="0" smtClean="0"/>
              <a:t> </a:t>
            </a:r>
            <a:r>
              <a:rPr lang="sr-Cyrl-RS" i="1" dirty="0" smtClean="0"/>
              <a:t>изазове</a:t>
            </a:r>
            <a:r>
              <a:rPr lang="sr-Latn-RS" i="1" dirty="0" smtClean="0"/>
              <a:t> </a:t>
            </a:r>
            <a:r>
              <a:rPr lang="sr-Cyrl-RS" i="1" dirty="0" smtClean="0"/>
              <a:t>оштећења</a:t>
            </a:r>
            <a:r>
              <a:rPr lang="sr-Latn-RS" i="1" dirty="0" smtClean="0"/>
              <a:t> </a:t>
            </a:r>
            <a:r>
              <a:rPr lang="sr-Cyrl-RS" i="1" dirty="0" smtClean="0"/>
              <a:t>патрљка</a:t>
            </a:r>
            <a:r>
              <a:rPr lang="sr-Latn-RS" i="1" dirty="0" smtClean="0"/>
              <a:t>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495" y="1122948"/>
            <a:ext cx="9208168" cy="5229726"/>
          </a:xfrm>
          <a:solidFill>
            <a:schemeClr val="accent5">
              <a:lumMod val="60000"/>
              <a:lumOff val="40000"/>
              <a:alpha val="3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2800" b="1" dirty="0" smtClean="0">
                <a:solidFill>
                  <a:srgbClr val="FF0000"/>
                </a:solidFill>
              </a:rPr>
              <a:t>ПРИВРЕМЕНЕ</a:t>
            </a:r>
            <a:r>
              <a:rPr lang="sr-Latn-RS" sz="2800" b="1" dirty="0" smtClean="0">
                <a:solidFill>
                  <a:srgbClr val="FF0000"/>
                </a:solidFill>
              </a:rPr>
              <a:t> (</a:t>
            </a:r>
            <a:r>
              <a:rPr lang="sr-Cyrl-RS" sz="2800" b="1" dirty="0" smtClean="0">
                <a:solidFill>
                  <a:srgbClr val="FF0000"/>
                </a:solidFill>
              </a:rPr>
              <a:t>ТЕМПОРАРНЕ</a:t>
            </a:r>
            <a:r>
              <a:rPr lang="sr-Latn-RS" sz="2800" b="1" dirty="0" smtClean="0">
                <a:solidFill>
                  <a:srgbClr val="FF0000"/>
                </a:solidFill>
              </a:rPr>
              <a:t>) </a:t>
            </a:r>
            <a:r>
              <a:rPr lang="sr-Cyrl-RS" sz="2800" b="1" dirty="0" smtClean="0">
                <a:solidFill>
                  <a:srgbClr val="FF0000"/>
                </a:solidFill>
              </a:rPr>
              <a:t>ПРОТЕЗЕ</a:t>
            </a:r>
            <a:endParaRPr lang="sr-Latn-R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sz="2800" dirty="0" smtClean="0"/>
          </a:p>
          <a:p>
            <a:pPr marL="0" indent="0">
              <a:buNone/>
            </a:pPr>
            <a:r>
              <a:rPr lang="sr-Cyrl-RS" sz="2800" b="1" dirty="0" smtClean="0"/>
              <a:t>Постоје</a:t>
            </a:r>
            <a:r>
              <a:rPr lang="sr-Latn-RS" sz="2800" b="1" dirty="0" smtClean="0"/>
              <a:t> </a:t>
            </a:r>
            <a:r>
              <a:rPr lang="sr-Cyrl-RS" sz="2800" b="1" dirty="0" smtClean="0"/>
              <a:t>више</a:t>
            </a:r>
            <a:r>
              <a:rPr lang="sr-Latn-RS" sz="2800" b="1" dirty="0" smtClean="0"/>
              <a:t> </a:t>
            </a:r>
            <a:r>
              <a:rPr lang="sr-Cyrl-RS" sz="2800" b="1" dirty="0" smtClean="0"/>
              <a:t>врста</a:t>
            </a:r>
            <a:r>
              <a:rPr lang="sr-Latn-RS" sz="2800" b="1" dirty="0" smtClean="0"/>
              <a:t>:</a:t>
            </a:r>
          </a:p>
          <a:p>
            <a:pPr marL="0" indent="0">
              <a:buNone/>
            </a:pPr>
            <a:endParaRPr lang="sr-Latn-RS" sz="2800" b="1" dirty="0" smtClean="0"/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sz="2800" dirty="0" smtClean="0"/>
              <a:t>Са</a:t>
            </a:r>
            <a:r>
              <a:rPr lang="sr-Latn-RS" sz="2800" dirty="0" smtClean="0"/>
              <a:t> </a:t>
            </a:r>
            <a:r>
              <a:rPr lang="sr-Cyrl-RS" sz="2800" dirty="0" smtClean="0"/>
              <a:t>гипсаним</a:t>
            </a:r>
            <a:r>
              <a:rPr lang="sr-Latn-RS" sz="2800" dirty="0" smtClean="0"/>
              <a:t> </a:t>
            </a:r>
            <a:r>
              <a:rPr lang="sr-Cyrl-RS" sz="2800" dirty="0" smtClean="0"/>
              <a:t>лежиштем</a:t>
            </a:r>
            <a:endParaRPr lang="sr-Latn-RS" sz="2800" dirty="0" smtClean="0"/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sz="2800" dirty="0" smtClean="0"/>
              <a:t>Са</a:t>
            </a:r>
            <a:r>
              <a:rPr lang="sr-Latn-RS" sz="2800" dirty="0" smtClean="0"/>
              <a:t> </a:t>
            </a:r>
            <a:r>
              <a:rPr lang="sr-Cyrl-RS" sz="2800" dirty="0" smtClean="0"/>
              <a:t>термопластичним</a:t>
            </a:r>
            <a:r>
              <a:rPr lang="sr-Latn-RS" sz="2800" dirty="0" smtClean="0"/>
              <a:t> </a:t>
            </a:r>
            <a:r>
              <a:rPr lang="sr-Cyrl-RS" sz="2800" dirty="0" smtClean="0"/>
              <a:t>лежиштем</a:t>
            </a:r>
            <a:endParaRPr lang="sr-Latn-RS" sz="2800" dirty="0" smtClean="0"/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sz="2800" dirty="0" smtClean="0"/>
              <a:t>Привремена</a:t>
            </a:r>
            <a:r>
              <a:rPr lang="sr-Latn-RS" sz="2800" dirty="0" smtClean="0"/>
              <a:t> </a:t>
            </a:r>
            <a:r>
              <a:rPr lang="sr-Cyrl-RS" sz="2800" dirty="0" smtClean="0"/>
              <a:t>пнеуматичка</a:t>
            </a:r>
            <a:r>
              <a:rPr lang="sr-Latn-RS" sz="2800" dirty="0" smtClean="0"/>
              <a:t> </a:t>
            </a:r>
            <a:r>
              <a:rPr lang="sr-Cyrl-RS" sz="2800" dirty="0" smtClean="0"/>
              <a:t>протеза</a:t>
            </a:r>
            <a:endParaRPr lang="sr-Latn-RS" sz="2800" dirty="0" smtClean="0"/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sz="2800" dirty="0" smtClean="0"/>
              <a:t>Јобсонова</a:t>
            </a:r>
            <a:r>
              <a:rPr lang="sr-Latn-RS" sz="2800" dirty="0" smtClean="0"/>
              <a:t> </a:t>
            </a:r>
            <a:r>
              <a:rPr lang="sr-Cyrl-RS" sz="2800" dirty="0" smtClean="0"/>
              <a:t>пнеуматичка</a:t>
            </a:r>
            <a:r>
              <a:rPr lang="sr-Latn-RS" sz="2800" dirty="0" smtClean="0"/>
              <a:t> </a:t>
            </a:r>
            <a:r>
              <a:rPr lang="sr-Cyrl-RS" sz="2800" dirty="0" smtClean="0"/>
              <a:t>шина</a:t>
            </a:r>
            <a:endParaRPr lang="sr-Latn-RS" sz="2800" dirty="0" smtClean="0"/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sz="2800" dirty="0" smtClean="0"/>
              <a:t>Пнеуматичка</a:t>
            </a:r>
            <a:r>
              <a:rPr lang="sr-Latn-RS" sz="2800" dirty="0" smtClean="0"/>
              <a:t> </a:t>
            </a:r>
            <a:r>
              <a:rPr lang="sr-Cyrl-RS" sz="2800" dirty="0" smtClean="0"/>
              <a:t>постоперативна</a:t>
            </a:r>
            <a:r>
              <a:rPr lang="sr-Latn-RS" sz="2800" dirty="0" smtClean="0"/>
              <a:t> </a:t>
            </a:r>
            <a:r>
              <a:rPr lang="sr-Cyrl-RS" sz="2800" dirty="0" smtClean="0"/>
              <a:t>потпора</a:t>
            </a:r>
            <a:r>
              <a:rPr lang="sr-Latn-RS" sz="2800" dirty="0" smtClean="0"/>
              <a:t> </a:t>
            </a:r>
            <a:r>
              <a:rPr lang="sr-Cyrl-RS" sz="2800" dirty="0" smtClean="0"/>
              <a:t>за</a:t>
            </a:r>
            <a:r>
              <a:rPr lang="sr-Latn-RS" sz="2800" dirty="0" smtClean="0"/>
              <a:t> </a:t>
            </a:r>
            <a:r>
              <a:rPr lang="sr-Cyrl-RS" sz="2800" dirty="0" smtClean="0"/>
              <a:t>рад</a:t>
            </a:r>
            <a:endParaRPr lang="sr-Latn-RS" sz="2800" dirty="0" smtClean="0"/>
          </a:p>
        </p:txBody>
      </p:sp>
    </p:spTree>
    <p:extLst>
      <p:ext uri="{BB962C8B-B14F-4D97-AF65-F5344CB8AC3E}">
        <p14:creationId xmlns:p14="http://schemas.microsoft.com/office/powerpoint/2010/main" val="17821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3" y="1090864"/>
            <a:ext cx="11053010" cy="5410200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ПРИВРЕМЕНА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ГИПСАНИМ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ТЕРМОПЛАСТИЧНИМ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ЛЕЖИШТЕМ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Ове</a:t>
            </a:r>
            <a:r>
              <a:rPr lang="sr-Latn-RS" b="1" dirty="0" smtClean="0"/>
              <a:t> </a:t>
            </a:r>
            <a:r>
              <a:rPr lang="sr-Cyrl-RS" b="1" dirty="0" smtClean="0"/>
              <a:t>две</a:t>
            </a:r>
            <a:r>
              <a:rPr lang="sr-Latn-RS" b="1" dirty="0" smtClean="0"/>
              <a:t> </a:t>
            </a:r>
            <a:r>
              <a:rPr lang="sr-Cyrl-RS" b="1" dirty="0" smtClean="0"/>
              <a:t>врсте</a:t>
            </a:r>
            <a:r>
              <a:rPr lang="sr-Latn-RS" b="1" dirty="0" smtClean="0"/>
              <a:t> </a:t>
            </a:r>
            <a:r>
              <a:rPr lang="sr-Cyrl-RS" b="1" dirty="0" smtClean="0"/>
              <a:t>спадају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модулиране</a:t>
            </a:r>
            <a:r>
              <a:rPr lang="sr-Latn-RS" b="1" dirty="0" smtClean="0"/>
              <a:t> </a:t>
            </a:r>
            <a:r>
              <a:rPr lang="sr-Cyrl-RS" b="1" dirty="0" smtClean="0"/>
              <a:t>ендоскелетне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главна</a:t>
            </a:r>
            <a:r>
              <a:rPr lang="sr-Latn-RS" b="1" dirty="0" smtClean="0"/>
              <a:t> </a:t>
            </a:r>
            <a:r>
              <a:rPr lang="sr-Cyrl-RS" b="1" dirty="0" smtClean="0"/>
              <a:t>разлика</a:t>
            </a:r>
            <a:r>
              <a:rPr lang="sr-Latn-RS" b="1" dirty="0" smtClean="0"/>
              <a:t> </a:t>
            </a:r>
            <a:r>
              <a:rPr lang="sr-Cyrl-RS" b="1" dirty="0" smtClean="0"/>
              <a:t>између</a:t>
            </a:r>
            <a:r>
              <a:rPr lang="sr-Latn-RS" b="1" dirty="0" smtClean="0"/>
              <a:t> </a:t>
            </a:r>
            <a:r>
              <a:rPr lang="sr-Cyrl-RS" b="1" dirty="0" smtClean="0"/>
              <a:t>њих</a:t>
            </a:r>
            <a:r>
              <a:rPr lang="sr-Latn-RS" b="1" dirty="0" smtClean="0"/>
              <a:t> </a:t>
            </a:r>
            <a:r>
              <a:rPr lang="sr-Cyrl-RS" b="1" dirty="0" smtClean="0"/>
              <a:t>огледа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лежишу</a:t>
            </a:r>
            <a:r>
              <a:rPr lang="sr-Latn-RS" b="1" dirty="0" smtClean="0"/>
              <a:t> </a:t>
            </a:r>
            <a:r>
              <a:rPr lang="sr-Cyrl-RS" b="1" dirty="0" smtClean="0"/>
              <a:t>које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веома</a:t>
            </a:r>
            <a:r>
              <a:rPr lang="sr-Latn-RS" b="1" dirty="0" smtClean="0"/>
              <a:t> </a:t>
            </a:r>
            <a:r>
              <a:rPr lang="sr-Cyrl-RS" b="1" dirty="0" smtClean="0"/>
              <a:t>битно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термопластичног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</a:t>
            </a:r>
            <a:r>
              <a:rPr lang="sr-Latn-RS" b="1" dirty="0" smtClean="0"/>
              <a:t> </a:t>
            </a:r>
            <a:r>
              <a:rPr lang="sr-Cyrl-RS" b="1" dirty="0" smtClean="0"/>
              <a:t>има</a:t>
            </a:r>
            <a:r>
              <a:rPr lang="sr-Latn-RS" b="1" dirty="0" smtClean="0"/>
              <a:t> </a:t>
            </a:r>
            <a:r>
              <a:rPr lang="sr-Cyrl-RS" b="1" dirty="0" smtClean="0"/>
              <a:t>неке</a:t>
            </a:r>
            <a:r>
              <a:rPr lang="sr-Latn-RS" b="1" dirty="0" smtClean="0"/>
              <a:t> </a:t>
            </a:r>
            <a:r>
              <a:rPr lang="sr-Cyrl-RS" b="1" dirty="0" smtClean="0"/>
              <a:t>погодости</a:t>
            </a:r>
            <a:r>
              <a:rPr lang="sr-Latn-RS" b="1" dirty="0" smtClean="0"/>
              <a:t> </a:t>
            </a:r>
            <a:r>
              <a:rPr lang="sr-Cyrl-RS" b="1" dirty="0" smtClean="0"/>
              <a:t>које</a:t>
            </a:r>
            <a:r>
              <a:rPr lang="sr-Latn-RS" b="1" dirty="0" smtClean="0"/>
              <a:t> </a:t>
            </a:r>
            <a:r>
              <a:rPr lang="sr-Cyrl-RS" b="1" dirty="0" smtClean="0"/>
              <a:t>му</a:t>
            </a:r>
            <a:r>
              <a:rPr lang="sr-Latn-RS" b="1" dirty="0" smtClean="0"/>
              <a:t> </a:t>
            </a:r>
            <a:r>
              <a:rPr lang="sr-Cyrl-RS" b="1" dirty="0" smtClean="0"/>
              <a:t>помажу</a:t>
            </a:r>
            <a:r>
              <a:rPr lang="sr-Latn-RS" b="1" dirty="0" smtClean="0"/>
              <a:t> 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оспособљавању</a:t>
            </a:r>
            <a:r>
              <a:rPr lang="sr-Latn-RS" b="1" dirty="0" smtClean="0"/>
              <a:t>. </a:t>
            </a:r>
          </a:p>
          <a:p>
            <a:pPr marL="0" indent="0" algn="just">
              <a:buNone/>
            </a:pPr>
            <a:endParaRPr lang="sr-Latn-RS" b="1" dirty="0"/>
          </a:p>
          <a:p>
            <a:pPr marL="0" indent="0" algn="just">
              <a:buNone/>
            </a:pPr>
            <a:r>
              <a:rPr lang="sr-Cyrl-RS" dirty="0" smtClean="0"/>
              <a:t>Будући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садржи</a:t>
            </a:r>
            <a:r>
              <a:rPr lang="sr-Latn-RS" dirty="0" smtClean="0"/>
              <a:t> </a:t>
            </a:r>
            <a:r>
              <a:rPr lang="sr-Cyrl-RS" dirty="0" smtClean="0"/>
              <a:t>елементе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могу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мењају</a:t>
            </a:r>
            <a:r>
              <a:rPr lang="sr-Latn-RS" dirty="0" smtClean="0"/>
              <a:t>,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практично</a:t>
            </a:r>
            <a:r>
              <a:rPr lang="sr-Latn-RS" dirty="0" smtClean="0"/>
              <a:t> </a:t>
            </a:r>
            <a:r>
              <a:rPr lang="sr-Cyrl-RS" dirty="0" smtClean="0"/>
              <a:t>значи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ова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може</a:t>
            </a:r>
            <a:r>
              <a:rPr lang="sr-Latn-RS" dirty="0" smtClean="0"/>
              <a:t> </a:t>
            </a:r>
            <a:r>
              <a:rPr lang="sr-Cyrl-RS" dirty="0" smtClean="0"/>
              <a:t>касније</a:t>
            </a:r>
            <a:r>
              <a:rPr lang="sr-Latn-RS" dirty="0" smtClean="0"/>
              <a:t> </a:t>
            </a:r>
            <a:r>
              <a:rPr lang="sr-Cyrl-RS" dirty="0" smtClean="0"/>
              <a:t>модификовати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дефинитивну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. </a:t>
            </a:r>
            <a:r>
              <a:rPr lang="sr-Cyrl-RS" b="1" dirty="0" smtClean="0">
                <a:solidFill>
                  <a:srgbClr val="FF33CC"/>
                </a:solidFill>
              </a:rPr>
              <a:t>Оне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се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могу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користити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просечно</a:t>
            </a:r>
            <a:r>
              <a:rPr lang="sr-Latn-RS" b="1" dirty="0" smtClean="0">
                <a:solidFill>
                  <a:srgbClr val="FF33CC"/>
                </a:solidFill>
              </a:rPr>
              <a:t> 3-6 </a:t>
            </a:r>
            <a:r>
              <a:rPr lang="sr-Cyrl-RS" b="1" dirty="0" smtClean="0">
                <a:solidFill>
                  <a:srgbClr val="FF33CC"/>
                </a:solidFill>
              </a:rPr>
              <a:t>месеци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након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ампутације</a:t>
            </a:r>
            <a:r>
              <a:rPr lang="sr-Latn-RS" b="1" dirty="0" smtClean="0">
                <a:solidFill>
                  <a:srgbClr val="FF33CC"/>
                </a:solidFill>
              </a:rPr>
              <a:t>. </a:t>
            </a:r>
            <a:r>
              <a:rPr lang="sr-Cyrl-RS" b="1" dirty="0" smtClean="0">
                <a:solidFill>
                  <a:srgbClr val="FF33CC"/>
                </a:solidFill>
              </a:rPr>
              <a:t>У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зависности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од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технике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која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при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ампутацији</a:t>
            </a:r>
            <a:r>
              <a:rPr lang="sr-Latn-RS" b="1" dirty="0" smtClean="0">
                <a:solidFill>
                  <a:srgbClr val="FF33CC"/>
                </a:solidFill>
              </a:rPr>
              <a:t> </a:t>
            </a:r>
            <a:r>
              <a:rPr lang="sr-Cyrl-RS" b="1" dirty="0" smtClean="0">
                <a:solidFill>
                  <a:srgbClr val="FF33CC"/>
                </a:solidFill>
              </a:rPr>
              <a:t>извршена</a:t>
            </a:r>
            <a:r>
              <a:rPr lang="sr-Latn-RS" b="1" dirty="0" smtClean="0">
                <a:solidFill>
                  <a:srgbClr val="FF33CC"/>
                </a:solidFill>
              </a:rPr>
              <a:t>.</a:t>
            </a:r>
          </a:p>
          <a:p>
            <a:pPr marL="0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9608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8568"/>
            <a:ext cx="10972800" cy="5346032"/>
          </a:xfrm>
          <a:solidFill>
            <a:srgbClr val="7030A0">
              <a:alpha val="28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sr-Cyrl-RS" sz="2800" b="1" dirty="0" smtClean="0">
                <a:solidFill>
                  <a:srgbClr val="00B050"/>
                </a:solidFill>
              </a:rPr>
              <a:t>ПРЕДНОСТИ</a:t>
            </a:r>
            <a:r>
              <a:rPr lang="sr-Latn-RS" sz="2800" b="1" dirty="0" smtClean="0">
                <a:solidFill>
                  <a:srgbClr val="00B050"/>
                </a:solidFill>
              </a:rPr>
              <a:t> </a:t>
            </a:r>
            <a:r>
              <a:rPr lang="sr-Cyrl-RS" sz="2800" b="1" dirty="0" smtClean="0">
                <a:solidFill>
                  <a:srgbClr val="00B050"/>
                </a:solidFill>
              </a:rPr>
              <a:t>ТЕРМОПЛАСТИЧНОГ</a:t>
            </a:r>
            <a:r>
              <a:rPr lang="sr-Latn-RS" sz="2800" b="1" dirty="0" smtClean="0">
                <a:solidFill>
                  <a:srgbClr val="00B050"/>
                </a:solidFill>
              </a:rPr>
              <a:t> </a:t>
            </a:r>
            <a:r>
              <a:rPr lang="sr-Cyrl-RS" sz="2800" b="1" dirty="0" smtClean="0">
                <a:solidFill>
                  <a:srgbClr val="00B050"/>
                </a:solidFill>
              </a:rPr>
              <a:t>ЛЕЖИШТА</a:t>
            </a:r>
            <a:r>
              <a:rPr lang="sr-Latn-RS" sz="2800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endParaRPr lang="sr-Latn-RS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коришћење</a:t>
            </a:r>
            <a:r>
              <a:rPr lang="sr-Latn-RS" dirty="0" smtClean="0"/>
              <a:t> </a:t>
            </a:r>
            <a:r>
              <a:rPr lang="sr-Cyrl-RS" dirty="0" smtClean="0"/>
              <a:t>привремене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термопластичним</a:t>
            </a:r>
            <a:r>
              <a:rPr lang="sr-Latn-RS" dirty="0" smtClean="0"/>
              <a:t> </a:t>
            </a:r>
            <a:r>
              <a:rPr lang="sr-Cyrl-RS" dirty="0" smtClean="0"/>
              <a:t>лежиштем</a:t>
            </a:r>
            <a:r>
              <a:rPr lang="sr-Latn-RS" dirty="0" smtClean="0"/>
              <a:t> </a:t>
            </a:r>
            <a:r>
              <a:rPr lang="sr-Cyrl-RS" dirty="0" smtClean="0"/>
              <a:t>приметно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краће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време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прилагођавања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дефинитивну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протезу</a:t>
            </a:r>
            <a:endParaRPr lang="sr-Latn-RS" b="1" dirty="0" smtClean="0">
              <a:solidFill>
                <a:srgbClr val="FF0000"/>
              </a:solidFill>
            </a:endParaRPr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коришћење</a:t>
            </a:r>
            <a:r>
              <a:rPr lang="sr-Latn-RS" dirty="0" smtClean="0"/>
              <a:t> </a:t>
            </a:r>
            <a:r>
              <a:rPr lang="sr-Cyrl-RS" dirty="0" smtClean="0"/>
              <a:t>привремене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термопластичним</a:t>
            </a:r>
            <a:r>
              <a:rPr lang="sr-Latn-RS" dirty="0" smtClean="0"/>
              <a:t> </a:t>
            </a:r>
            <a:r>
              <a:rPr lang="sr-Cyrl-RS" dirty="0" smtClean="0"/>
              <a:t>лежиштем</a:t>
            </a:r>
            <a:r>
              <a:rPr lang="sr-Latn-RS" dirty="0" smtClean="0"/>
              <a:t> </a:t>
            </a:r>
            <a:r>
              <a:rPr lang="sr-Cyrl-RS" dirty="0" smtClean="0">
                <a:solidFill>
                  <a:srgbClr val="FF0000"/>
                </a:solidFill>
              </a:rPr>
              <a:t>брже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је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оспособљавање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болесника</a:t>
            </a:r>
            <a:endParaRPr lang="sr-Latn-RS" dirty="0" smtClean="0">
              <a:solidFill>
                <a:srgbClr val="FF0000"/>
              </a:solidFill>
            </a:endParaRPr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/>
              <a:t>Након</a:t>
            </a:r>
            <a:r>
              <a:rPr lang="sr-Latn-RS" dirty="0" smtClean="0"/>
              <a:t> </a:t>
            </a:r>
            <a:r>
              <a:rPr lang="sr-Cyrl-RS" dirty="0" smtClean="0"/>
              <a:t>коришћење</a:t>
            </a:r>
            <a:r>
              <a:rPr lang="sr-Latn-RS" dirty="0" smtClean="0"/>
              <a:t> </a:t>
            </a:r>
            <a:r>
              <a:rPr lang="sr-Cyrl-RS" dirty="0" smtClean="0"/>
              <a:t>привремене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термопластичним</a:t>
            </a:r>
            <a:r>
              <a:rPr lang="sr-Latn-RS" dirty="0" smtClean="0"/>
              <a:t> </a:t>
            </a:r>
            <a:r>
              <a:rPr lang="sr-Cyrl-RS" dirty="0" smtClean="0"/>
              <a:t>лежиштем</a:t>
            </a:r>
            <a:r>
              <a:rPr lang="sr-Latn-RS" dirty="0" smtClean="0"/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бржи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функционални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опоравак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пацијента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уз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чињеницу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сами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пацијенти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брже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прихватају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ово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лежиште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јер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модерније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10" y="1219199"/>
            <a:ext cx="7716253" cy="5281863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ПРИВРЕМЕНА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ПНЕУМАТИЧКА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ПРОТЕЗА</a:t>
            </a:r>
            <a:endParaRPr lang="sr-Latn-R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Садржи</a:t>
            </a:r>
            <a:r>
              <a:rPr lang="sr-Latn-RS" b="1" dirty="0" smtClean="0"/>
              <a:t> </a:t>
            </a:r>
            <a:r>
              <a:rPr lang="sr-Cyrl-RS" b="1" dirty="0" smtClean="0"/>
              <a:t>кесу</a:t>
            </a:r>
            <a:r>
              <a:rPr lang="sr-Latn-RS" b="1" dirty="0" smtClean="0"/>
              <a:t> </a:t>
            </a:r>
            <a:r>
              <a:rPr lang="sr-Cyrl-RS" b="1" dirty="0" smtClean="0"/>
              <a:t>испуњену</a:t>
            </a:r>
            <a:r>
              <a:rPr lang="sr-Latn-RS" b="1" dirty="0" smtClean="0"/>
              <a:t> </a:t>
            </a:r>
            <a:r>
              <a:rPr lang="sr-Cyrl-RS" b="1" dirty="0" smtClean="0"/>
              <a:t>ваздухом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спољашњу</a:t>
            </a:r>
            <a:r>
              <a:rPr lang="sr-Latn-RS" b="1" dirty="0" smtClean="0"/>
              <a:t> </a:t>
            </a:r>
            <a:r>
              <a:rPr lang="sr-Cyrl-RS" b="1" dirty="0" smtClean="0"/>
              <a:t>шкољку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фибергласа</a:t>
            </a:r>
            <a:r>
              <a:rPr lang="sr-Latn-RS" b="1" dirty="0" smtClean="0"/>
              <a:t> </a:t>
            </a:r>
            <a:r>
              <a:rPr lang="sr-Cyrl-RS" b="1" dirty="0" smtClean="0"/>
              <a:t>спојену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коленом</a:t>
            </a:r>
            <a:r>
              <a:rPr lang="sr-Latn-RS" b="1" dirty="0" smtClean="0"/>
              <a:t>, </a:t>
            </a:r>
            <a:r>
              <a:rPr lang="sr-Cyrl-RS" b="1" dirty="0" smtClean="0"/>
              <a:t>металним</a:t>
            </a:r>
            <a:r>
              <a:rPr lang="sr-Latn-RS" b="1" dirty="0" smtClean="0"/>
              <a:t> </a:t>
            </a:r>
            <a:r>
              <a:rPr lang="sr-Cyrl-RS" b="1" dirty="0" smtClean="0"/>
              <a:t>потколеним</a:t>
            </a:r>
            <a:r>
              <a:rPr lang="sr-Latn-RS" b="1" dirty="0" smtClean="0"/>
              <a:t> </a:t>
            </a:r>
            <a:r>
              <a:rPr lang="sr-Cyrl-RS" b="1" dirty="0" smtClean="0"/>
              <a:t>делом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стопалом</a:t>
            </a:r>
            <a:r>
              <a:rPr lang="sr-Latn-RS" b="1" dirty="0" smtClean="0"/>
              <a:t>. 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Cyrl-RS" dirty="0" smtClean="0"/>
              <a:t>Она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веома</a:t>
            </a:r>
            <a:r>
              <a:rPr lang="sr-Latn-RS" dirty="0" smtClean="0"/>
              <a:t> </a:t>
            </a:r>
            <a:r>
              <a:rPr lang="sr-Cyrl-RS" dirty="0" smtClean="0"/>
              <a:t>лака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ношење</a:t>
            </a:r>
            <a:r>
              <a:rPr lang="sr-Latn-RS" dirty="0" smtClean="0"/>
              <a:t>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добро</a:t>
            </a:r>
            <a:r>
              <a:rPr lang="sr-Latn-RS" dirty="0" smtClean="0"/>
              <a:t> </a:t>
            </a:r>
            <a:r>
              <a:rPr lang="sr-Cyrl-RS" dirty="0" smtClean="0"/>
              <a:t>амортизује</a:t>
            </a:r>
            <a:r>
              <a:rPr lang="sr-Latn-RS" dirty="0" smtClean="0"/>
              <a:t> </a:t>
            </a:r>
            <a:r>
              <a:rPr lang="sr-Cyrl-RS" dirty="0" smtClean="0"/>
              <a:t>оптерећење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отклања</a:t>
            </a:r>
            <a:r>
              <a:rPr lang="sr-Latn-RS" dirty="0" smtClean="0"/>
              <a:t> </a:t>
            </a:r>
            <a:r>
              <a:rPr lang="sr-Cyrl-RS" dirty="0" smtClean="0"/>
              <a:t>едем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 </a:t>
            </a:r>
            <a:r>
              <a:rPr lang="sr-Cyrl-RS" dirty="0" smtClean="0"/>
              <a:t>уз</a:t>
            </a:r>
            <a:r>
              <a:rPr lang="sr-Latn-RS" dirty="0" smtClean="0"/>
              <a:t> </a:t>
            </a:r>
            <a:r>
              <a:rPr lang="sr-Cyrl-RS" dirty="0" smtClean="0"/>
              <a:t>омогућавање</a:t>
            </a:r>
            <a:r>
              <a:rPr lang="sr-Latn-RS" dirty="0" smtClean="0"/>
              <a:t> </a:t>
            </a:r>
            <a:r>
              <a:rPr lang="sr-Cyrl-RS" dirty="0" smtClean="0"/>
              <a:t>његовог</a:t>
            </a:r>
            <a:r>
              <a:rPr lang="sr-Latn-RS" dirty="0" smtClean="0"/>
              <a:t> </a:t>
            </a:r>
            <a:r>
              <a:rPr lang="sr-Cyrl-RS" dirty="0" smtClean="0"/>
              <a:t>доброг</a:t>
            </a:r>
            <a:r>
              <a:rPr lang="sr-Latn-RS" dirty="0" smtClean="0"/>
              <a:t> </a:t>
            </a:r>
            <a:r>
              <a:rPr lang="sr-Cyrl-RS" dirty="0" smtClean="0"/>
              <a:t>формирања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16" r="15008"/>
          <a:stretch/>
        </p:blipFill>
        <p:spPr>
          <a:xfrm>
            <a:off x="8406063" y="1219199"/>
            <a:ext cx="3224463" cy="52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ppt12E3.pptm [Autosaved]</Template>
  <TotalTime>1580</TotalTime>
  <Words>1538</Words>
  <Application>Microsoft Office PowerPoint</Application>
  <PresentationFormat>Widescreen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Wingdings 2</vt:lpstr>
      <vt:lpstr>Flow</vt:lpstr>
      <vt:lpstr>     </vt:lpstr>
      <vt:lpstr>ПРОТЕЗЕ ЗА ДОЊЕ ЕКСТРЕМИТЕТЕ</vt:lpstr>
      <vt:lpstr>PowerPoint Presentation</vt:lpstr>
      <vt:lpstr>PowerPoint Presentation</vt:lpstr>
      <vt:lpstr>ПОСТОПЕРАТИВНЕ ПРОТЕЗЕ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ДЕФИНИТИВНА ИЛИ СТАЛНА ПРОТЕЗА</vt:lpstr>
      <vt:lpstr>PowerPoint Presentation</vt:lpstr>
      <vt:lpstr>PowerPoint Presentation</vt:lpstr>
      <vt:lpstr>ИЗДРАДА СТАЛНЕ ПРОТЕЗЕ</vt:lpstr>
      <vt:lpstr>PowerPoint Presentation</vt:lpstr>
      <vt:lpstr>PowerPoint Presentation</vt:lpstr>
      <vt:lpstr>Протеза за хемипелвектомију</vt:lpstr>
      <vt:lpstr>ПРОТЕЗЕ КОД ДЕЗАРТИКУЛАЦИЈЕ КУКА</vt:lpstr>
      <vt:lpstr>КАНАДСКА ПРОТЕЗА</vt:lpstr>
      <vt:lpstr>ХВАЛА НА ПАЖЊИ!!!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korisnik</dc:creator>
  <cp:lastModifiedBy>korisnik</cp:lastModifiedBy>
  <cp:revision>100</cp:revision>
  <dcterms:created xsi:type="dcterms:W3CDTF">2019-03-01T12:43:24Z</dcterms:created>
  <dcterms:modified xsi:type="dcterms:W3CDTF">2019-05-15T08:39:08Z</dcterms:modified>
</cp:coreProperties>
</file>