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65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29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99FF"/>
    <a:srgbClr val="FF99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9" d="100"/>
          <a:sy n="59" d="100"/>
        </p:scale>
        <p:origin x="48" y="11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AA9DD-4A9A-484C-A684-B8A4F7CE2EB5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DABCF-43BB-4359-8708-D44B10DC1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84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3186A8A-B538-4E88-B6FC-A3DC88C81B0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530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DABCF-43BB-4359-8708-D44B10DC1A8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77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92C0-17E2-4ABC-84DC-E02EE5359741}" type="datetime1">
              <a:rPr lang="en-US" smtClean="0"/>
              <a:t>3/27/2019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618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0349-015F-4529-AAAC-CE4663E1A8B4}" type="datetime1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76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7D98-06F1-423B-BC20-4505BD6FF2DE}" type="datetime1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48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63A18-51FE-4217-81AB-7918AFF5A0A8}" type="datetime1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4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CA33-0728-4ECC-80DE-35F7B2B096F4}" type="datetime1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9385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4F6D-7F0A-45A5-9BA2-0C625A5D1137}" type="datetime1">
              <a:rPr lang="en-US" smtClean="0"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10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720A8-19F5-421A-AB11-4FD4D2B769FD}" type="datetime1">
              <a:rPr lang="en-US" smtClean="0"/>
              <a:t>3/27/2019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597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C46D7-6A0F-460C-8E09-8DFD9D18B9FB}" type="datetime1">
              <a:rPr lang="en-US" smtClean="0"/>
              <a:t>3/27/2019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885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0B65-B7FB-4C4B-B34B-08AC2E23884B}" type="datetime1">
              <a:rPr lang="en-US" smtClean="0"/>
              <a:t>3/27/2019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66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11D8B-0CA5-47E7-97D7-D5DEC4BC66C4}" type="datetime1">
              <a:rPr lang="en-US" smtClean="0"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41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9CB5-908F-4771-82F7-7BE611131D85}" type="datetime1">
              <a:rPr lang="en-US" smtClean="0"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8614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97DA2A-ABB5-457E-A12C-70D00410744A}" type="datetime1">
              <a:rPr lang="en-US" smtClean="0"/>
              <a:t>3/27/2019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342973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3048001"/>
            <a:ext cx="8229600" cy="1470025"/>
          </a:xfrm>
        </p:spPr>
        <p:txBody>
          <a:bodyPr rtlCol="0">
            <a:noAutofit/>
          </a:bodyPr>
          <a:lstStyle/>
          <a:p>
            <a:pPr lvl="0"/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 </a:t>
            </a:r>
            <a:br>
              <a:rPr lang="en-US" sz="3200" dirty="0"/>
            </a:b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1" y="1141505"/>
            <a:ext cx="9143998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sr-Cyrl-CS" sz="2800" b="1" dirty="0">
                <a:solidFill>
                  <a:schemeClr val="accent1">
                    <a:lumMod val="50000"/>
                  </a:schemeClr>
                </a:solidFill>
              </a:rPr>
              <a:t>НАСТАВНИ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Cyrl-CS" sz="2800" b="1" dirty="0">
                <a:solidFill>
                  <a:schemeClr val="accent1">
                    <a:lumMod val="50000"/>
                  </a:schemeClr>
                </a:solidFill>
              </a:rPr>
              <a:t>ПРЕДМЕТ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sr-Cyrl-CS" sz="2800" b="1" dirty="0">
                <a:solidFill>
                  <a:schemeClr val="accent1">
                    <a:lumMod val="50000"/>
                  </a:schemeClr>
                </a:solidFill>
              </a:rPr>
              <a:t>ПРОТЕТИКА</a:t>
            </a:r>
            <a:r>
              <a:rPr lang="sr-Latn-C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Cyrl-CS" sz="2800" b="1" dirty="0">
                <a:solidFill>
                  <a:schemeClr val="accent1">
                    <a:lumMod val="50000"/>
                  </a:schemeClr>
                </a:solidFill>
              </a:rPr>
              <a:t>И</a:t>
            </a:r>
            <a:r>
              <a:rPr lang="sr-Latn-C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Cyrl-CS" sz="2800" b="1" dirty="0">
                <a:solidFill>
                  <a:schemeClr val="accent1">
                    <a:lumMod val="50000"/>
                  </a:schemeClr>
                </a:solidFill>
              </a:rPr>
              <a:t>ОРТОТИКА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53" name="TextBox 7"/>
          <p:cNvSpPr txBox="1">
            <a:spLocks noChangeArrowheads="1"/>
          </p:cNvSpPr>
          <p:nvPr/>
        </p:nvSpPr>
        <p:spPr bwMode="auto">
          <a:xfrm>
            <a:off x="1809721" y="5357827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>
              <a:latin typeface="Calibri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054" name="Picture 2" descr="C:\Users\direktor\Desktop\vms cuprija 1 - Copy\1.Kineziologija 2 moja predavanja\sko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0"/>
            <a:ext cx="42862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743918" y="1828800"/>
            <a:ext cx="10597850" cy="224676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r-Cyrl-CS" sz="2800" b="1" dirty="0"/>
              <a:t>Предавање</a:t>
            </a:r>
            <a:r>
              <a:rPr lang="en-US" sz="2800" b="1" dirty="0"/>
              <a:t> </a:t>
            </a:r>
            <a:r>
              <a:rPr lang="sr-Latn-RS" sz="2800" b="1" dirty="0" smtClean="0"/>
              <a:t>VIII</a:t>
            </a:r>
          </a:p>
          <a:p>
            <a:pPr algn="ctr"/>
            <a:endParaRPr lang="en-US" sz="2800" b="1" dirty="0"/>
          </a:p>
          <a:p>
            <a:pPr algn="just"/>
            <a:r>
              <a:rPr lang="sr-Cyrl-RS" sz="2800" dirty="0"/>
              <a:t>Врсте</a:t>
            </a:r>
            <a:r>
              <a:rPr lang="sr-Latn-RS" sz="2800" dirty="0"/>
              <a:t> </a:t>
            </a:r>
            <a:r>
              <a:rPr lang="sr-Cyrl-RS" sz="2800" dirty="0"/>
              <a:t>натколених</a:t>
            </a:r>
            <a:r>
              <a:rPr lang="sr-Latn-RS" sz="2800" dirty="0"/>
              <a:t> </a:t>
            </a:r>
            <a:r>
              <a:rPr lang="sr-Cyrl-RS" sz="2800" dirty="0"/>
              <a:t>протеза</a:t>
            </a:r>
            <a:r>
              <a:rPr lang="sr-Latn-RS" sz="2800" dirty="0"/>
              <a:t>, </a:t>
            </a:r>
            <a:r>
              <a:rPr lang="sr-Cyrl-RS" sz="2800" dirty="0"/>
              <a:t>скелетне</a:t>
            </a:r>
            <a:r>
              <a:rPr lang="sr-Latn-RS" sz="2800" dirty="0"/>
              <a:t> </a:t>
            </a:r>
            <a:r>
              <a:rPr lang="sr-Cyrl-RS" sz="2800" dirty="0"/>
              <a:t>протезе</a:t>
            </a:r>
            <a:r>
              <a:rPr lang="sr-Latn-RS" sz="2800" dirty="0"/>
              <a:t>, </a:t>
            </a:r>
            <a:r>
              <a:rPr lang="sr-Cyrl-RS" sz="2800" dirty="0"/>
              <a:t>савремена</a:t>
            </a:r>
            <a:r>
              <a:rPr lang="sr-Latn-RS" sz="2800" dirty="0"/>
              <a:t> </a:t>
            </a:r>
            <a:r>
              <a:rPr lang="sr-Cyrl-RS" sz="2800" dirty="0"/>
              <a:t>натколена</a:t>
            </a:r>
            <a:r>
              <a:rPr lang="sr-Latn-RS" sz="2800" dirty="0"/>
              <a:t> </a:t>
            </a:r>
            <a:r>
              <a:rPr lang="sr-Cyrl-RS" sz="2800" dirty="0"/>
              <a:t>протеза</a:t>
            </a:r>
            <a:r>
              <a:rPr lang="sr-Latn-RS" sz="2800" dirty="0"/>
              <a:t>, </a:t>
            </a:r>
            <a:r>
              <a:rPr lang="sr-Cyrl-RS" sz="2800" dirty="0"/>
              <a:t>колене</a:t>
            </a:r>
            <a:r>
              <a:rPr lang="sr-Latn-RS" sz="2800" dirty="0"/>
              <a:t> </a:t>
            </a:r>
            <a:r>
              <a:rPr lang="sr-Cyrl-RS" sz="2800" dirty="0"/>
              <a:t>протезе</a:t>
            </a:r>
            <a:r>
              <a:rPr lang="sr-Latn-RS" sz="2800" dirty="0"/>
              <a:t>, </a:t>
            </a:r>
            <a:r>
              <a:rPr lang="sr-Cyrl-RS" sz="2800" dirty="0"/>
              <a:t>потколена</a:t>
            </a:r>
            <a:r>
              <a:rPr lang="sr-Latn-RS" sz="2800" dirty="0"/>
              <a:t> </a:t>
            </a:r>
            <a:r>
              <a:rPr lang="sr-Cyrl-RS" sz="2800" dirty="0"/>
              <a:t>протеза</a:t>
            </a:r>
            <a:r>
              <a:rPr lang="sr-Latn-RS" sz="2800" dirty="0"/>
              <a:t>, </a:t>
            </a:r>
            <a:r>
              <a:rPr lang="sr-Cyrl-RS" sz="2800" dirty="0"/>
              <a:t>сајмова</a:t>
            </a:r>
            <a:r>
              <a:rPr lang="sr-Latn-RS" sz="2800" dirty="0"/>
              <a:t> </a:t>
            </a:r>
            <a:r>
              <a:rPr lang="sr-Cyrl-RS" sz="2800" dirty="0"/>
              <a:t>протеза</a:t>
            </a:r>
            <a:r>
              <a:rPr lang="sr-Latn-RS" sz="2800" dirty="0"/>
              <a:t>, </a:t>
            </a:r>
            <a:r>
              <a:rPr lang="sr-Cyrl-RS" sz="2800" dirty="0"/>
              <a:t>стопална</a:t>
            </a:r>
            <a:r>
              <a:rPr lang="sr-Latn-RS" sz="2800" dirty="0"/>
              <a:t> </a:t>
            </a:r>
            <a:r>
              <a:rPr lang="sr-Cyrl-RS" sz="2800" dirty="0"/>
              <a:t>протеза</a:t>
            </a:r>
            <a:r>
              <a:rPr lang="sr-Latn-RS" sz="2800" dirty="0"/>
              <a:t>, </a:t>
            </a:r>
            <a:r>
              <a:rPr lang="sr-Cyrl-RS" sz="2800" dirty="0"/>
              <a:t>шопартова</a:t>
            </a:r>
            <a:r>
              <a:rPr lang="sr-Latn-RS" sz="2800" dirty="0"/>
              <a:t> </a:t>
            </a:r>
            <a:r>
              <a:rPr lang="sr-Cyrl-RS" sz="2800" dirty="0"/>
              <a:t>протеза</a:t>
            </a:r>
            <a:r>
              <a:rPr lang="sr-Latn-RS" sz="2800" dirty="0"/>
              <a:t>.</a:t>
            </a:r>
          </a:p>
        </p:txBody>
      </p:sp>
      <p:pic>
        <p:nvPicPr>
          <p:cNvPr id="8" name="Picture 7" descr="800px_COLOURBOX345356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10068" y="4239644"/>
            <a:ext cx="4162382" cy="194057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" name="TextBox 9"/>
          <p:cNvSpPr txBox="1"/>
          <p:nvPr/>
        </p:nvSpPr>
        <p:spPr>
          <a:xfrm>
            <a:off x="3505200" y="6279282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400" b="1" i="1" dirty="0"/>
              <a:t>проф.др Милорад Јеркан</a:t>
            </a:r>
            <a:endParaRPr lang="en-US" sz="2400" b="1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4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684" y="1042737"/>
            <a:ext cx="10972800" cy="5458326"/>
          </a:xfr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 algn="just">
              <a:buNone/>
            </a:pPr>
            <a:r>
              <a:rPr lang="sr-Cyrl-RS" b="1" dirty="0" smtClean="0"/>
              <a:t>Савремене</a:t>
            </a:r>
            <a:r>
              <a:rPr lang="sr-Latn-RS" b="1" dirty="0" smtClean="0"/>
              <a:t> </a:t>
            </a:r>
            <a:r>
              <a:rPr lang="sr-Cyrl-RS" b="1" dirty="0" smtClean="0"/>
              <a:t>протезе</a:t>
            </a:r>
            <a:r>
              <a:rPr lang="sr-Latn-RS" b="1" dirty="0" smtClean="0"/>
              <a:t> </a:t>
            </a:r>
            <a:r>
              <a:rPr lang="sr-Cyrl-RS" b="1" dirty="0" smtClean="0"/>
              <a:t>поседују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савремене</a:t>
            </a:r>
            <a:r>
              <a:rPr lang="sr-Latn-RS" b="1" dirty="0" smtClean="0"/>
              <a:t> </a:t>
            </a:r>
            <a:r>
              <a:rPr lang="sr-Cyrl-RS" b="1" dirty="0" smtClean="0"/>
              <a:t>колене</a:t>
            </a:r>
            <a:r>
              <a:rPr lang="sr-Latn-RS" b="1" dirty="0" smtClean="0"/>
              <a:t> </a:t>
            </a:r>
            <a:r>
              <a:rPr lang="sr-Cyrl-RS" b="1" dirty="0" smtClean="0"/>
              <a:t>зглобове</a:t>
            </a:r>
            <a:r>
              <a:rPr lang="sr-Latn-RS" b="1" dirty="0" smtClean="0"/>
              <a:t> </a:t>
            </a:r>
            <a:r>
              <a:rPr lang="sr-Cyrl-RS" b="1" dirty="0" smtClean="0"/>
              <a:t>попут</a:t>
            </a:r>
            <a:r>
              <a:rPr lang="sr-Latn-RS" b="1" dirty="0" smtClean="0"/>
              <a:t> </a:t>
            </a:r>
            <a:r>
              <a:rPr lang="sr-Cyrl-RS" b="1" dirty="0" smtClean="0"/>
              <a:t>хидрауличних</a:t>
            </a:r>
            <a:r>
              <a:rPr lang="sr-Latn-RS" b="1" dirty="0" smtClean="0"/>
              <a:t>, </a:t>
            </a:r>
            <a:r>
              <a:rPr lang="sr-Cyrl-RS" b="1" dirty="0" smtClean="0"/>
              <a:t>пнеуматичких</a:t>
            </a:r>
            <a:r>
              <a:rPr lang="sr-Latn-RS" b="1" dirty="0" smtClean="0"/>
              <a:t>, </a:t>
            </a:r>
            <a:r>
              <a:rPr lang="sr-Cyrl-RS" b="1" dirty="0" smtClean="0"/>
              <a:t>хибридних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др</a:t>
            </a:r>
            <a:r>
              <a:rPr lang="sr-Latn-RS" b="1" dirty="0" smtClean="0"/>
              <a:t>.</a:t>
            </a:r>
          </a:p>
          <a:p>
            <a:pPr marL="0" indent="0" algn="just">
              <a:buNone/>
            </a:pPr>
            <a:endParaRPr lang="sr-Latn-RS" dirty="0" smtClean="0"/>
          </a:p>
          <a:p>
            <a:pPr marL="0" indent="0" algn="just">
              <a:buNone/>
            </a:pPr>
            <a:r>
              <a:rPr lang="sr-Cyrl-RS" dirty="0" smtClean="0"/>
              <a:t>Такође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b="1" dirty="0" smtClean="0"/>
              <a:t>стопала</a:t>
            </a:r>
            <a:r>
              <a:rPr lang="sr-Latn-RS" dirty="0" smtClean="0"/>
              <a:t> </a:t>
            </a:r>
            <a:r>
              <a:rPr lang="sr-Cyrl-RS" dirty="0" smtClean="0"/>
              <a:t>која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уграђују</a:t>
            </a:r>
            <a:r>
              <a:rPr lang="sr-Latn-RS" dirty="0" smtClean="0"/>
              <a:t> </a:t>
            </a:r>
            <a:r>
              <a:rPr lang="sr-Cyrl-RS" dirty="0" smtClean="0"/>
              <a:t>у</a:t>
            </a:r>
            <a:r>
              <a:rPr lang="sr-Latn-RS" dirty="0" smtClean="0"/>
              <a:t> </a:t>
            </a:r>
            <a:r>
              <a:rPr lang="sr-Cyrl-RS" dirty="0" smtClean="0"/>
              <a:t>ове</a:t>
            </a:r>
            <a:r>
              <a:rPr lang="sr-Latn-RS" dirty="0" smtClean="0"/>
              <a:t> </a:t>
            </a:r>
            <a:r>
              <a:rPr lang="sr-Cyrl-RS" dirty="0" smtClean="0"/>
              <a:t>протезе</a:t>
            </a:r>
            <a:r>
              <a:rPr lang="sr-Latn-RS" dirty="0" smtClean="0"/>
              <a:t> </a:t>
            </a:r>
            <a:r>
              <a:rPr lang="sr-Cyrl-RS" dirty="0" smtClean="0"/>
              <a:t>су</a:t>
            </a:r>
            <a:r>
              <a:rPr lang="sr-Latn-RS" dirty="0" smtClean="0"/>
              <a:t> </a:t>
            </a:r>
            <a:r>
              <a:rPr lang="sr-Cyrl-RS" dirty="0" smtClean="0"/>
              <a:t>савремена</a:t>
            </a:r>
            <a:r>
              <a:rPr lang="sr-Latn-RS" dirty="0" smtClean="0"/>
              <a:t> </a:t>
            </a:r>
            <a:r>
              <a:rPr lang="sr-Cyrl-RS" dirty="0" smtClean="0"/>
              <a:t>јер</a:t>
            </a:r>
            <a:r>
              <a:rPr lang="sr-Latn-RS" dirty="0" smtClean="0"/>
              <a:t> </a:t>
            </a:r>
            <a:r>
              <a:rPr lang="sr-Cyrl-RS" dirty="0" smtClean="0"/>
              <a:t>штеде</a:t>
            </a:r>
            <a:r>
              <a:rPr lang="sr-Latn-RS" dirty="0" smtClean="0"/>
              <a:t> </a:t>
            </a:r>
            <a:r>
              <a:rPr lang="sr-Cyrl-RS" dirty="0" smtClean="0"/>
              <a:t>енергију</a:t>
            </a:r>
            <a:r>
              <a:rPr lang="sr-Latn-RS" dirty="0" smtClean="0"/>
              <a:t>, </a:t>
            </a:r>
            <a:r>
              <a:rPr lang="sr-Cyrl-RS" dirty="0" smtClean="0"/>
              <a:t>што</a:t>
            </a:r>
            <a:r>
              <a:rPr lang="sr-Latn-RS" dirty="0" smtClean="0"/>
              <a:t> </a:t>
            </a:r>
            <a:r>
              <a:rPr lang="sr-Cyrl-RS" dirty="0" smtClean="0"/>
              <a:t>пацијенту</a:t>
            </a:r>
            <a:r>
              <a:rPr lang="sr-Latn-RS" dirty="0" smtClean="0"/>
              <a:t> </a:t>
            </a:r>
            <a:r>
              <a:rPr lang="sr-Cyrl-RS" dirty="0" smtClean="0"/>
              <a:t>омогућава</a:t>
            </a:r>
            <a:r>
              <a:rPr lang="sr-Latn-RS" dirty="0" smtClean="0"/>
              <a:t> </a:t>
            </a:r>
            <a:r>
              <a:rPr lang="sr-Cyrl-RS" dirty="0" smtClean="0"/>
              <a:t>добар</a:t>
            </a:r>
            <a:r>
              <a:rPr lang="sr-Latn-RS" dirty="0" smtClean="0"/>
              <a:t> </a:t>
            </a:r>
            <a:r>
              <a:rPr lang="sr-Cyrl-RS" dirty="0" smtClean="0"/>
              <a:t>ход</a:t>
            </a:r>
            <a:r>
              <a:rPr lang="sr-Latn-RS" dirty="0" smtClean="0"/>
              <a:t> </a:t>
            </a:r>
            <a:r>
              <a:rPr lang="sr-Cyrl-RS" dirty="0" smtClean="0"/>
              <a:t>са</a:t>
            </a:r>
            <a:r>
              <a:rPr lang="sr-Latn-RS" dirty="0" smtClean="0"/>
              <a:t> </a:t>
            </a:r>
            <a:r>
              <a:rPr lang="sr-Cyrl-RS" dirty="0" smtClean="0"/>
              <a:t>могућношћу</a:t>
            </a:r>
            <a:r>
              <a:rPr lang="sr-Latn-RS" dirty="0" smtClean="0"/>
              <a:t> </a:t>
            </a:r>
            <a:r>
              <a:rPr lang="sr-Cyrl-RS" dirty="0" smtClean="0"/>
              <a:t>регулације</a:t>
            </a:r>
            <a:r>
              <a:rPr lang="sr-Latn-RS" dirty="0" smtClean="0"/>
              <a:t> </a:t>
            </a:r>
            <a:r>
              <a:rPr lang="sr-Cyrl-RS" dirty="0" smtClean="0"/>
              <a:t>брзине</a:t>
            </a:r>
            <a:r>
              <a:rPr lang="sr-Latn-RS" dirty="0" smtClean="0"/>
              <a:t>, </a:t>
            </a:r>
            <a:r>
              <a:rPr lang="sr-Cyrl-RS" dirty="0" smtClean="0"/>
              <a:t>по</a:t>
            </a:r>
            <a:r>
              <a:rPr lang="sr-Latn-RS" dirty="0" smtClean="0"/>
              <a:t> </a:t>
            </a:r>
            <a:r>
              <a:rPr lang="sr-Cyrl-RS" dirty="0" smtClean="0"/>
              <a:t>стрмим</a:t>
            </a:r>
            <a:r>
              <a:rPr lang="sr-Latn-RS" dirty="0" smtClean="0"/>
              <a:t> </a:t>
            </a:r>
            <a:r>
              <a:rPr lang="sr-Cyrl-RS" dirty="0" smtClean="0"/>
              <a:t>теренима</a:t>
            </a:r>
            <a:r>
              <a:rPr lang="sr-Latn-RS" dirty="0" smtClean="0"/>
              <a:t>, </a:t>
            </a:r>
            <a:r>
              <a:rPr lang="sr-Cyrl-RS" dirty="0" smtClean="0"/>
              <a:t>убрзавањем</a:t>
            </a:r>
            <a:r>
              <a:rPr lang="sr-Latn-RS" dirty="0" smtClean="0"/>
              <a:t> </a:t>
            </a:r>
            <a:r>
              <a:rPr lang="sr-Cyrl-RS" dirty="0" smtClean="0"/>
              <a:t>итд</a:t>
            </a:r>
            <a:r>
              <a:rPr lang="sr-Latn-RS" dirty="0" smtClean="0"/>
              <a:t>.</a:t>
            </a:r>
          </a:p>
          <a:p>
            <a:pPr marL="0" indent="0" algn="just">
              <a:buNone/>
            </a:pPr>
            <a:endParaRPr lang="sr-Latn-RS" dirty="0" smtClean="0"/>
          </a:p>
          <a:p>
            <a:pPr marL="0" indent="0" algn="just">
              <a:buNone/>
            </a:pPr>
            <a:r>
              <a:rPr lang="sr-Cyrl-RS" b="1" dirty="0" smtClean="0">
                <a:solidFill>
                  <a:srgbClr val="00B050"/>
                </a:solidFill>
              </a:rPr>
              <a:t>Што</a:t>
            </a:r>
            <a:r>
              <a:rPr lang="sr-Latn-RS" b="1" dirty="0" smtClean="0">
                <a:solidFill>
                  <a:srgbClr val="00B050"/>
                </a:solidFill>
              </a:rPr>
              <a:t> </a:t>
            </a:r>
            <a:r>
              <a:rPr lang="sr-Cyrl-RS" b="1" dirty="0" smtClean="0">
                <a:solidFill>
                  <a:srgbClr val="00B050"/>
                </a:solidFill>
              </a:rPr>
              <a:t>се</a:t>
            </a:r>
            <a:r>
              <a:rPr lang="sr-Latn-RS" b="1" dirty="0" smtClean="0">
                <a:solidFill>
                  <a:srgbClr val="00B050"/>
                </a:solidFill>
              </a:rPr>
              <a:t> </a:t>
            </a:r>
            <a:r>
              <a:rPr lang="sr-Cyrl-RS" b="1" dirty="0" smtClean="0">
                <a:solidFill>
                  <a:srgbClr val="00B050"/>
                </a:solidFill>
              </a:rPr>
              <a:t>спољашњег</a:t>
            </a:r>
            <a:r>
              <a:rPr lang="sr-Latn-RS" b="1" dirty="0" smtClean="0">
                <a:solidFill>
                  <a:srgbClr val="00B050"/>
                </a:solidFill>
              </a:rPr>
              <a:t> </a:t>
            </a:r>
            <a:r>
              <a:rPr lang="sr-Cyrl-RS" b="1" dirty="0" smtClean="0">
                <a:solidFill>
                  <a:srgbClr val="00B050"/>
                </a:solidFill>
              </a:rPr>
              <a:t>изгледа</a:t>
            </a:r>
            <a:r>
              <a:rPr lang="sr-Latn-RS" b="1" dirty="0" smtClean="0">
                <a:solidFill>
                  <a:srgbClr val="00B050"/>
                </a:solidFill>
              </a:rPr>
              <a:t> </a:t>
            </a:r>
            <a:r>
              <a:rPr lang="sr-Cyrl-RS" b="1" dirty="0" smtClean="0">
                <a:solidFill>
                  <a:srgbClr val="00B050"/>
                </a:solidFill>
              </a:rPr>
              <a:t>протезе</a:t>
            </a:r>
            <a:r>
              <a:rPr lang="sr-Latn-RS" b="1" dirty="0" smtClean="0">
                <a:solidFill>
                  <a:srgbClr val="00B050"/>
                </a:solidFill>
              </a:rPr>
              <a:t> </a:t>
            </a:r>
            <a:r>
              <a:rPr lang="sr-Cyrl-RS" b="1" dirty="0" smtClean="0">
                <a:solidFill>
                  <a:srgbClr val="00B050"/>
                </a:solidFill>
              </a:rPr>
              <a:t>тиче</a:t>
            </a:r>
            <a:r>
              <a:rPr lang="sr-Latn-RS" b="1" dirty="0" smtClean="0">
                <a:solidFill>
                  <a:srgbClr val="00B050"/>
                </a:solidFill>
              </a:rPr>
              <a:t>, </a:t>
            </a:r>
            <a:r>
              <a:rPr lang="sr-Cyrl-RS" b="1" dirty="0" smtClean="0">
                <a:solidFill>
                  <a:srgbClr val="00B050"/>
                </a:solidFill>
              </a:rPr>
              <a:t>њега</a:t>
            </a:r>
            <a:r>
              <a:rPr lang="sr-Latn-RS" b="1" dirty="0" smtClean="0">
                <a:solidFill>
                  <a:srgbClr val="00B050"/>
                </a:solidFill>
              </a:rPr>
              <a:t> </a:t>
            </a:r>
            <a:r>
              <a:rPr lang="sr-Cyrl-RS" b="1" dirty="0" smtClean="0">
                <a:solidFill>
                  <a:srgbClr val="00B050"/>
                </a:solidFill>
              </a:rPr>
              <a:t>чине</a:t>
            </a:r>
            <a:r>
              <a:rPr lang="sr-Latn-RS" b="1" dirty="0" smtClean="0">
                <a:solidFill>
                  <a:srgbClr val="00B050"/>
                </a:solidFill>
              </a:rPr>
              <a:t> </a:t>
            </a:r>
            <a:r>
              <a:rPr lang="sr-Cyrl-RS" b="1" dirty="0" smtClean="0">
                <a:solidFill>
                  <a:srgbClr val="00B050"/>
                </a:solidFill>
              </a:rPr>
              <a:t>посебни</a:t>
            </a:r>
            <a:r>
              <a:rPr lang="sr-Latn-RS" b="1" dirty="0" smtClean="0">
                <a:solidFill>
                  <a:srgbClr val="00B050"/>
                </a:solidFill>
              </a:rPr>
              <a:t> </a:t>
            </a:r>
            <a:r>
              <a:rPr lang="sr-Cyrl-RS" b="1" dirty="0" smtClean="0">
                <a:solidFill>
                  <a:srgbClr val="00B050"/>
                </a:solidFill>
              </a:rPr>
              <a:t>пластични</a:t>
            </a:r>
            <a:r>
              <a:rPr lang="sr-Latn-RS" b="1" dirty="0" smtClean="0">
                <a:solidFill>
                  <a:srgbClr val="00B050"/>
                </a:solidFill>
              </a:rPr>
              <a:t> </a:t>
            </a:r>
            <a:r>
              <a:rPr lang="sr-Cyrl-RS" b="1" dirty="0" smtClean="0">
                <a:solidFill>
                  <a:srgbClr val="00B050"/>
                </a:solidFill>
              </a:rPr>
              <a:t>материјали</a:t>
            </a:r>
            <a:r>
              <a:rPr lang="sr-Latn-RS" b="1" dirty="0" smtClean="0">
                <a:solidFill>
                  <a:srgbClr val="00B050"/>
                </a:solidFill>
              </a:rPr>
              <a:t> </a:t>
            </a:r>
            <a:r>
              <a:rPr lang="sr-Cyrl-RS" b="1" dirty="0" smtClean="0">
                <a:solidFill>
                  <a:srgbClr val="00B050"/>
                </a:solidFill>
              </a:rPr>
              <a:t>од</a:t>
            </a:r>
            <a:r>
              <a:rPr lang="sr-Latn-RS" b="1" dirty="0" smtClean="0">
                <a:solidFill>
                  <a:srgbClr val="00B050"/>
                </a:solidFill>
              </a:rPr>
              <a:t> </a:t>
            </a:r>
            <a:r>
              <a:rPr lang="sr-Cyrl-RS" b="1" dirty="0" smtClean="0">
                <a:solidFill>
                  <a:srgbClr val="00B050"/>
                </a:solidFill>
              </a:rPr>
              <a:t>којих</a:t>
            </a:r>
            <a:r>
              <a:rPr lang="sr-Latn-RS" b="1" dirty="0" smtClean="0">
                <a:solidFill>
                  <a:srgbClr val="00B050"/>
                </a:solidFill>
              </a:rPr>
              <a:t> </a:t>
            </a:r>
            <a:r>
              <a:rPr lang="sr-Cyrl-RS" b="1" dirty="0" smtClean="0">
                <a:solidFill>
                  <a:srgbClr val="00B050"/>
                </a:solidFill>
              </a:rPr>
              <a:t>су</a:t>
            </a:r>
            <a:r>
              <a:rPr lang="sr-Latn-RS" b="1" dirty="0" smtClean="0">
                <a:solidFill>
                  <a:srgbClr val="00B050"/>
                </a:solidFill>
              </a:rPr>
              <a:t> </a:t>
            </a:r>
            <a:r>
              <a:rPr lang="sr-Cyrl-RS" b="1" dirty="0" smtClean="0">
                <a:solidFill>
                  <a:srgbClr val="00B050"/>
                </a:solidFill>
              </a:rPr>
              <a:t>направљене</a:t>
            </a:r>
            <a:r>
              <a:rPr lang="sr-Latn-RS" b="1" dirty="0" smtClean="0">
                <a:solidFill>
                  <a:srgbClr val="00B050"/>
                </a:solidFill>
              </a:rPr>
              <a:t> </a:t>
            </a:r>
            <a:r>
              <a:rPr lang="sr-Cyrl-RS" b="1" dirty="0" smtClean="0">
                <a:solidFill>
                  <a:srgbClr val="00B050"/>
                </a:solidFill>
              </a:rPr>
              <a:t>боље</a:t>
            </a:r>
            <a:r>
              <a:rPr lang="sr-Latn-RS" b="1" dirty="0" smtClean="0">
                <a:solidFill>
                  <a:srgbClr val="00B050"/>
                </a:solidFill>
              </a:rPr>
              <a:t> </a:t>
            </a:r>
            <a:r>
              <a:rPr lang="sr-Cyrl-RS" b="1" dirty="0" smtClean="0">
                <a:solidFill>
                  <a:srgbClr val="00B050"/>
                </a:solidFill>
              </a:rPr>
              <a:t>облоге</a:t>
            </a:r>
            <a:r>
              <a:rPr lang="sr-Latn-RS" b="1" dirty="0" smtClean="0">
                <a:solidFill>
                  <a:srgbClr val="00B050"/>
                </a:solidFill>
              </a:rPr>
              <a:t> </a:t>
            </a:r>
            <a:r>
              <a:rPr lang="sr-Cyrl-RS" b="1" dirty="0" smtClean="0">
                <a:solidFill>
                  <a:srgbClr val="00B050"/>
                </a:solidFill>
              </a:rPr>
              <a:t>које</a:t>
            </a:r>
            <a:r>
              <a:rPr lang="sr-Latn-RS" b="1" dirty="0" smtClean="0">
                <a:solidFill>
                  <a:srgbClr val="00B050"/>
                </a:solidFill>
              </a:rPr>
              <a:t> </a:t>
            </a:r>
            <a:r>
              <a:rPr lang="sr-Cyrl-RS" b="1" dirty="0" smtClean="0">
                <a:solidFill>
                  <a:srgbClr val="00B050"/>
                </a:solidFill>
              </a:rPr>
              <a:t>протезу</a:t>
            </a:r>
            <a:r>
              <a:rPr lang="sr-Latn-RS" b="1" dirty="0" smtClean="0">
                <a:solidFill>
                  <a:srgbClr val="00B050"/>
                </a:solidFill>
              </a:rPr>
              <a:t> </a:t>
            </a:r>
            <a:r>
              <a:rPr lang="sr-Cyrl-RS" b="1" dirty="0" smtClean="0">
                <a:solidFill>
                  <a:srgbClr val="00B050"/>
                </a:solidFill>
              </a:rPr>
              <a:t>чине</a:t>
            </a:r>
            <a:r>
              <a:rPr lang="sr-Latn-RS" b="1" dirty="0" smtClean="0">
                <a:solidFill>
                  <a:srgbClr val="00B050"/>
                </a:solidFill>
              </a:rPr>
              <a:t> </a:t>
            </a:r>
            <a:r>
              <a:rPr lang="sr-Cyrl-RS" b="1" dirty="0" smtClean="0">
                <a:solidFill>
                  <a:srgbClr val="00B050"/>
                </a:solidFill>
              </a:rPr>
              <a:t>лепшом</a:t>
            </a:r>
            <a:r>
              <a:rPr lang="sr-Latn-RS" b="1" dirty="0" smtClean="0">
                <a:solidFill>
                  <a:srgbClr val="00B050"/>
                </a:solidFill>
              </a:rPr>
              <a:t>, </a:t>
            </a:r>
            <a:r>
              <a:rPr lang="sr-Cyrl-RS" b="1" dirty="0" smtClean="0">
                <a:solidFill>
                  <a:srgbClr val="00B050"/>
                </a:solidFill>
              </a:rPr>
              <a:t>јер</a:t>
            </a:r>
            <a:r>
              <a:rPr lang="sr-Latn-RS" b="1" dirty="0" smtClean="0">
                <a:solidFill>
                  <a:srgbClr val="00B050"/>
                </a:solidFill>
              </a:rPr>
              <a:t> </a:t>
            </a:r>
            <a:r>
              <a:rPr lang="sr-Cyrl-RS" b="1" dirty="0" smtClean="0">
                <a:solidFill>
                  <a:srgbClr val="00B050"/>
                </a:solidFill>
              </a:rPr>
              <a:t>не</a:t>
            </a:r>
            <a:r>
              <a:rPr lang="sr-Latn-RS" b="1" dirty="0" smtClean="0">
                <a:solidFill>
                  <a:srgbClr val="00B050"/>
                </a:solidFill>
              </a:rPr>
              <a:t> </a:t>
            </a:r>
            <a:r>
              <a:rPr lang="sr-Cyrl-RS" b="1" dirty="0" smtClean="0">
                <a:solidFill>
                  <a:srgbClr val="00B050"/>
                </a:solidFill>
              </a:rPr>
              <a:t>треба</a:t>
            </a:r>
            <a:r>
              <a:rPr lang="sr-Latn-RS" b="1" dirty="0" smtClean="0">
                <a:solidFill>
                  <a:srgbClr val="00B050"/>
                </a:solidFill>
              </a:rPr>
              <a:t> </a:t>
            </a:r>
            <a:r>
              <a:rPr lang="sr-Cyrl-RS" b="1" dirty="0" smtClean="0">
                <a:solidFill>
                  <a:srgbClr val="00B050"/>
                </a:solidFill>
              </a:rPr>
              <a:t>занемарити</a:t>
            </a:r>
            <a:r>
              <a:rPr lang="sr-Latn-RS" b="1" dirty="0" smtClean="0">
                <a:solidFill>
                  <a:srgbClr val="00B050"/>
                </a:solidFill>
              </a:rPr>
              <a:t> </a:t>
            </a:r>
            <a:r>
              <a:rPr lang="sr-Cyrl-RS" b="1" dirty="0" smtClean="0">
                <a:solidFill>
                  <a:srgbClr val="00B050"/>
                </a:solidFill>
              </a:rPr>
              <a:t>ни</a:t>
            </a:r>
            <a:r>
              <a:rPr lang="sr-Latn-RS" b="1" dirty="0" smtClean="0">
                <a:solidFill>
                  <a:srgbClr val="00B050"/>
                </a:solidFill>
              </a:rPr>
              <a:t> </a:t>
            </a:r>
            <a:r>
              <a:rPr lang="sr-Cyrl-RS" b="1" dirty="0" smtClean="0">
                <a:solidFill>
                  <a:srgbClr val="00B050"/>
                </a:solidFill>
              </a:rPr>
              <a:t>естетски</a:t>
            </a:r>
            <a:r>
              <a:rPr lang="sr-Latn-RS" b="1" dirty="0" smtClean="0">
                <a:solidFill>
                  <a:srgbClr val="00B050"/>
                </a:solidFill>
              </a:rPr>
              <a:t> </a:t>
            </a:r>
            <a:r>
              <a:rPr lang="sr-Cyrl-RS" b="1" dirty="0" smtClean="0">
                <a:solidFill>
                  <a:srgbClr val="00B050"/>
                </a:solidFill>
              </a:rPr>
              <a:t>моменат</a:t>
            </a:r>
            <a:r>
              <a:rPr lang="sr-Latn-RS" b="1" dirty="0" smtClean="0">
                <a:solidFill>
                  <a:srgbClr val="00B050"/>
                </a:solidFill>
              </a:rPr>
              <a:t> </a:t>
            </a:r>
            <a:r>
              <a:rPr lang="sr-Cyrl-RS" b="1" dirty="0" smtClean="0">
                <a:solidFill>
                  <a:srgbClr val="00B050"/>
                </a:solidFill>
              </a:rPr>
              <a:t>који</a:t>
            </a:r>
            <a:r>
              <a:rPr lang="sr-Latn-RS" b="1" dirty="0" smtClean="0">
                <a:solidFill>
                  <a:srgbClr val="00B050"/>
                </a:solidFill>
              </a:rPr>
              <a:t> </a:t>
            </a:r>
            <a:r>
              <a:rPr lang="sr-Cyrl-RS" b="1" dirty="0" smtClean="0">
                <a:solidFill>
                  <a:srgbClr val="00B050"/>
                </a:solidFill>
              </a:rPr>
              <a:t>је</a:t>
            </a:r>
            <a:r>
              <a:rPr lang="sr-Latn-RS" b="1" dirty="0" smtClean="0">
                <a:solidFill>
                  <a:srgbClr val="00B050"/>
                </a:solidFill>
              </a:rPr>
              <a:t> </a:t>
            </a:r>
            <a:r>
              <a:rPr lang="sr-Cyrl-RS" b="1" dirty="0" smtClean="0">
                <a:solidFill>
                  <a:srgbClr val="00B050"/>
                </a:solidFill>
              </a:rPr>
              <a:t>за</a:t>
            </a:r>
            <a:r>
              <a:rPr lang="sr-Latn-RS" b="1" dirty="0" smtClean="0">
                <a:solidFill>
                  <a:srgbClr val="00B050"/>
                </a:solidFill>
              </a:rPr>
              <a:t> </a:t>
            </a:r>
            <a:r>
              <a:rPr lang="sr-Cyrl-RS" b="1" dirty="0" smtClean="0">
                <a:solidFill>
                  <a:srgbClr val="00B050"/>
                </a:solidFill>
              </a:rPr>
              <a:t>пацијента</a:t>
            </a:r>
            <a:r>
              <a:rPr lang="sr-Latn-RS" b="1" dirty="0" smtClean="0">
                <a:solidFill>
                  <a:srgbClr val="00B050"/>
                </a:solidFill>
              </a:rPr>
              <a:t> </a:t>
            </a:r>
            <a:r>
              <a:rPr lang="sr-Cyrl-RS" b="1" dirty="0" smtClean="0">
                <a:solidFill>
                  <a:srgbClr val="00B050"/>
                </a:solidFill>
              </a:rPr>
              <a:t>јако</a:t>
            </a:r>
            <a:r>
              <a:rPr lang="sr-Latn-RS" b="1" dirty="0" smtClean="0">
                <a:solidFill>
                  <a:srgbClr val="00B050"/>
                </a:solidFill>
              </a:rPr>
              <a:t> </a:t>
            </a:r>
            <a:r>
              <a:rPr lang="sr-Cyrl-RS" b="1" dirty="0" smtClean="0">
                <a:solidFill>
                  <a:srgbClr val="00B050"/>
                </a:solidFill>
              </a:rPr>
              <a:t>важан</a:t>
            </a:r>
            <a:r>
              <a:rPr lang="sr-Latn-RS" b="1" dirty="0" smtClean="0">
                <a:solidFill>
                  <a:srgbClr val="00B050"/>
                </a:solidFill>
              </a:rPr>
              <a:t>.</a:t>
            </a:r>
          </a:p>
          <a:p>
            <a:pPr marL="0" indent="0">
              <a:buNone/>
            </a:pPr>
            <a:r>
              <a:rPr lang="sr-Latn-RS" dirty="0" smtClean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70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32" y="286993"/>
            <a:ext cx="10972800" cy="1143000"/>
          </a:xfrm>
        </p:spPr>
        <p:txBody>
          <a:bodyPr/>
          <a:lstStyle/>
          <a:p>
            <a:pPr algn="ctr"/>
            <a:r>
              <a:rPr lang="sr-Cyrl-RS" b="1" dirty="0" smtClean="0"/>
              <a:t>КОЛЕНЕ</a:t>
            </a:r>
            <a:r>
              <a:rPr lang="sr-Latn-RS" b="1" dirty="0" smtClean="0"/>
              <a:t> </a:t>
            </a:r>
            <a:r>
              <a:rPr lang="sr-Cyrl-RS" b="1" dirty="0" smtClean="0"/>
              <a:t>ПРОТЕЗЕ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715" y="1738961"/>
            <a:ext cx="8710864" cy="4922521"/>
          </a:xfr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sr-Cyrl-RS" b="1" dirty="0" smtClean="0"/>
              <a:t>КОЛЕНЕ</a:t>
            </a:r>
            <a:r>
              <a:rPr lang="sr-Latn-RS" b="1" dirty="0" smtClean="0"/>
              <a:t> </a:t>
            </a:r>
            <a:r>
              <a:rPr lang="sr-Cyrl-RS" b="1" dirty="0" smtClean="0"/>
              <a:t>ПРОТЕЗЕ</a:t>
            </a:r>
            <a:r>
              <a:rPr lang="sr-Latn-RS" b="1" dirty="0" smtClean="0"/>
              <a:t> </a:t>
            </a:r>
            <a:r>
              <a:rPr lang="sr-Cyrl-RS" b="1" dirty="0" smtClean="0"/>
              <a:t>СЕ</a:t>
            </a:r>
            <a:r>
              <a:rPr lang="sr-Latn-RS" b="1" dirty="0" smtClean="0"/>
              <a:t> </a:t>
            </a:r>
            <a:r>
              <a:rPr lang="sr-Cyrl-RS" b="1" dirty="0" smtClean="0"/>
              <a:t>КОРИСТЕ</a:t>
            </a:r>
            <a:r>
              <a:rPr lang="sr-Latn-RS" b="1" dirty="0" smtClean="0"/>
              <a:t> </a:t>
            </a:r>
            <a:r>
              <a:rPr lang="sr-Cyrl-RS" b="1" dirty="0" smtClean="0"/>
              <a:t>НАКОН</a:t>
            </a:r>
            <a:r>
              <a:rPr lang="sr-Latn-RS" b="1" dirty="0" smtClean="0"/>
              <a:t> </a:t>
            </a:r>
            <a:r>
              <a:rPr lang="sr-Cyrl-RS" b="1" dirty="0" smtClean="0"/>
              <a:t>ИЗВРШЕНЕ</a:t>
            </a:r>
            <a:r>
              <a:rPr lang="sr-Latn-RS" b="1" dirty="0" smtClean="0"/>
              <a:t> </a:t>
            </a:r>
            <a:r>
              <a:rPr lang="sr-Cyrl-RS" b="1" dirty="0" smtClean="0"/>
              <a:t>ДЕЗАРТИКУЛАЦИЈЕ</a:t>
            </a:r>
            <a:r>
              <a:rPr lang="sr-Latn-RS" b="1" dirty="0" smtClean="0"/>
              <a:t> </a:t>
            </a:r>
            <a:r>
              <a:rPr lang="sr-Cyrl-RS" b="1" dirty="0" smtClean="0"/>
              <a:t>КОЛЕНА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ТО</a:t>
            </a:r>
            <a:r>
              <a:rPr lang="sr-Latn-RS" b="1" dirty="0" smtClean="0"/>
              <a:t> </a:t>
            </a:r>
            <a:r>
              <a:rPr lang="sr-Cyrl-RS" b="1" dirty="0" smtClean="0"/>
              <a:t>НАЈПРЕ</a:t>
            </a:r>
            <a:r>
              <a:rPr lang="sr-Latn-RS" b="1" dirty="0" smtClean="0"/>
              <a:t> </a:t>
            </a:r>
            <a:r>
              <a:rPr lang="sr-Cyrl-RS" b="1" dirty="0" smtClean="0"/>
              <a:t>ПРИВРЕМЕНЕ</a:t>
            </a:r>
            <a:r>
              <a:rPr lang="sr-Latn-RS" b="1" dirty="0" smtClean="0"/>
              <a:t>, </a:t>
            </a:r>
            <a:r>
              <a:rPr lang="sr-Cyrl-RS" b="1" dirty="0" smtClean="0"/>
              <a:t>А</a:t>
            </a:r>
            <a:r>
              <a:rPr lang="sr-Latn-RS" b="1" dirty="0" smtClean="0"/>
              <a:t> </a:t>
            </a:r>
            <a:r>
              <a:rPr lang="sr-Cyrl-RS" b="1" dirty="0" smtClean="0"/>
              <a:t>ЗАТИМ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ДЕФИНИТИВНЕ</a:t>
            </a:r>
            <a:r>
              <a:rPr lang="sr-Latn-RS" b="1" dirty="0" smtClean="0"/>
              <a:t> </a:t>
            </a:r>
            <a:r>
              <a:rPr lang="sr-Cyrl-RS" b="1" dirty="0" smtClean="0"/>
              <a:t>ПРОТЕЗЕ</a:t>
            </a:r>
            <a:r>
              <a:rPr lang="sr-Latn-RS" b="1" dirty="0" smtClean="0"/>
              <a:t>.</a:t>
            </a:r>
          </a:p>
          <a:p>
            <a:pPr marL="0" indent="0" algn="just">
              <a:buNone/>
            </a:pPr>
            <a:endParaRPr lang="sr-Latn-RS" b="1" dirty="0" smtClean="0"/>
          </a:p>
          <a:p>
            <a:pPr marL="0" indent="0" algn="just">
              <a:buNone/>
            </a:pPr>
            <a:r>
              <a:rPr lang="sr-Cyrl-RS" dirty="0" smtClean="0"/>
              <a:t>Ова</a:t>
            </a:r>
            <a:r>
              <a:rPr lang="sr-Latn-RS" dirty="0" smtClean="0"/>
              <a:t> </a:t>
            </a:r>
            <a:r>
              <a:rPr lang="sr-Cyrl-RS" dirty="0" smtClean="0"/>
              <a:t>протеза</a:t>
            </a:r>
            <a:r>
              <a:rPr lang="sr-Latn-RS" dirty="0" smtClean="0"/>
              <a:t> </a:t>
            </a:r>
            <a:r>
              <a:rPr lang="sr-Cyrl-RS" dirty="0" smtClean="0"/>
              <a:t>у</a:t>
            </a:r>
            <a:r>
              <a:rPr lang="sr-Latn-RS" dirty="0" smtClean="0"/>
              <a:t> </a:t>
            </a:r>
            <a:r>
              <a:rPr lang="sr-Cyrl-RS" dirty="0" smtClean="0"/>
              <a:t>пределу</a:t>
            </a:r>
            <a:r>
              <a:rPr lang="sr-Latn-RS" dirty="0" smtClean="0"/>
              <a:t> </a:t>
            </a:r>
            <a:r>
              <a:rPr lang="sr-Cyrl-RS" dirty="0" smtClean="0"/>
              <a:t>колена</a:t>
            </a:r>
            <a:r>
              <a:rPr lang="sr-Latn-RS" dirty="0" smtClean="0"/>
              <a:t> </a:t>
            </a:r>
            <a:r>
              <a:rPr lang="sr-Cyrl-RS" dirty="0" smtClean="0"/>
              <a:t>поседује</a:t>
            </a:r>
            <a:r>
              <a:rPr lang="sr-Latn-RS" dirty="0" smtClean="0"/>
              <a:t> </a:t>
            </a:r>
            <a:r>
              <a:rPr lang="sr-Cyrl-RS" dirty="0" smtClean="0"/>
              <a:t>избочину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омогућава</a:t>
            </a:r>
            <a:r>
              <a:rPr lang="sr-Latn-RS" dirty="0" smtClean="0"/>
              <a:t> </a:t>
            </a:r>
            <a:r>
              <a:rPr lang="sr-Cyrl-RS" dirty="0" smtClean="0"/>
              <a:t>потпуни</a:t>
            </a:r>
            <a:r>
              <a:rPr lang="sr-Latn-RS" dirty="0" smtClean="0"/>
              <a:t> </a:t>
            </a:r>
            <a:r>
              <a:rPr lang="sr-Cyrl-RS" dirty="0" smtClean="0"/>
              <a:t>контакт</a:t>
            </a:r>
            <a:r>
              <a:rPr lang="sr-Latn-RS" dirty="0" smtClean="0"/>
              <a:t> </a:t>
            </a:r>
            <a:r>
              <a:rPr lang="sr-Cyrl-RS" dirty="0" smtClean="0"/>
              <a:t>коже</a:t>
            </a:r>
            <a:r>
              <a:rPr lang="sr-Latn-RS" dirty="0" smtClean="0"/>
              <a:t> </a:t>
            </a:r>
            <a:r>
              <a:rPr lang="sr-Cyrl-RS" dirty="0" smtClean="0"/>
              <a:t>патрљка</a:t>
            </a:r>
            <a:r>
              <a:rPr lang="sr-Latn-RS" dirty="0" smtClean="0"/>
              <a:t> </a:t>
            </a:r>
            <a:r>
              <a:rPr lang="sr-Cyrl-RS" dirty="0" smtClean="0"/>
              <a:t>са</a:t>
            </a:r>
            <a:r>
              <a:rPr lang="sr-Latn-RS" dirty="0" smtClean="0"/>
              <a:t> </a:t>
            </a:r>
            <a:r>
              <a:rPr lang="sr-Cyrl-RS" dirty="0" smtClean="0"/>
              <a:t>лежиштем</a:t>
            </a:r>
            <a:r>
              <a:rPr lang="sr-Latn-RS" dirty="0" smtClean="0"/>
              <a:t> </a:t>
            </a:r>
            <a:r>
              <a:rPr lang="sr-Cyrl-RS" dirty="0" smtClean="0"/>
              <a:t>тако</a:t>
            </a:r>
            <a:r>
              <a:rPr lang="sr-Latn-RS" dirty="0" smtClean="0"/>
              <a:t> </a:t>
            </a:r>
            <a:r>
              <a:rPr lang="sr-Cyrl-RS" dirty="0" smtClean="0"/>
              <a:t>да</a:t>
            </a:r>
            <a:r>
              <a:rPr lang="sr-Latn-RS" dirty="0" smtClean="0"/>
              <a:t> </a:t>
            </a:r>
            <a:r>
              <a:rPr lang="sr-Cyrl-RS" dirty="0" smtClean="0"/>
              <a:t>није</a:t>
            </a:r>
            <a:r>
              <a:rPr lang="sr-Latn-RS" dirty="0" smtClean="0"/>
              <a:t> </a:t>
            </a:r>
            <a:r>
              <a:rPr lang="sr-Cyrl-RS" dirty="0" smtClean="0"/>
              <a:t>неопходна</a:t>
            </a:r>
            <a:r>
              <a:rPr lang="sr-Latn-RS" dirty="0" smtClean="0"/>
              <a:t> </a:t>
            </a:r>
            <a:r>
              <a:rPr lang="sr-Cyrl-RS" dirty="0" smtClean="0"/>
              <a:t>додатна</a:t>
            </a:r>
            <a:r>
              <a:rPr lang="sr-Latn-RS" dirty="0" smtClean="0"/>
              <a:t> </a:t>
            </a:r>
            <a:r>
              <a:rPr lang="sr-Cyrl-RS" dirty="0" smtClean="0"/>
              <a:t>суспензија</a:t>
            </a:r>
            <a:r>
              <a:rPr lang="sr-Latn-RS" dirty="0" smtClean="0"/>
              <a:t>.</a:t>
            </a:r>
          </a:p>
          <a:p>
            <a:pPr marL="0" indent="0" algn="just">
              <a:buNone/>
            </a:pPr>
            <a:r>
              <a:rPr lang="sr-Cyrl-RS" dirty="0" smtClean="0"/>
              <a:t>Уколико</a:t>
            </a:r>
            <a:r>
              <a:rPr lang="sr-Latn-RS" dirty="0" smtClean="0"/>
              <a:t> </a:t>
            </a:r>
            <a:r>
              <a:rPr lang="sr-Cyrl-RS" dirty="0" smtClean="0"/>
              <a:t>на</a:t>
            </a:r>
            <a:r>
              <a:rPr lang="sr-Latn-RS" dirty="0" smtClean="0"/>
              <a:t> </a:t>
            </a:r>
            <a:r>
              <a:rPr lang="sr-Cyrl-RS" dirty="0" smtClean="0"/>
              <a:t>патрљку</a:t>
            </a:r>
            <a:r>
              <a:rPr lang="sr-Latn-RS" dirty="0" smtClean="0"/>
              <a:t> </a:t>
            </a:r>
            <a:r>
              <a:rPr lang="sr-Cyrl-RS" dirty="0" smtClean="0"/>
              <a:t>има</a:t>
            </a:r>
            <a:r>
              <a:rPr lang="sr-Latn-RS" dirty="0" smtClean="0"/>
              <a:t> </a:t>
            </a:r>
            <a:r>
              <a:rPr lang="sr-Cyrl-RS" dirty="0" smtClean="0"/>
              <a:t>неких</a:t>
            </a:r>
            <a:r>
              <a:rPr lang="sr-Latn-RS" dirty="0" smtClean="0"/>
              <a:t> </a:t>
            </a:r>
            <a:r>
              <a:rPr lang="sr-Cyrl-RS" dirty="0" smtClean="0"/>
              <a:t>промена</a:t>
            </a:r>
            <a:r>
              <a:rPr lang="sr-Latn-RS" dirty="0" smtClean="0"/>
              <a:t>, </a:t>
            </a:r>
            <a:r>
              <a:rPr lang="sr-Cyrl-RS" dirty="0" smtClean="0"/>
              <a:t>или</a:t>
            </a:r>
            <a:r>
              <a:rPr lang="sr-Latn-RS" dirty="0" smtClean="0"/>
              <a:t> </a:t>
            </a:r>
            <a:r>
              <a:rPr lang="sr-Cyrl-RS" dirty="0" smtClean="0"/>
              <a:t>је</a:t>
            </a:r>
            <a:r>
              <a:rPr lang="sr-Latn-RS" dirty="0" smtClean="0"/>
              <a:t> </a:t>
            </a:r>
            <a:r>
              <a:rPr lang="sr-Cyrl-RS" dirty="0" smtClean="0"/>
              <a:t>болан</a:t>
            </a:r>
            <a:r>
              <a:rPr lang="sr-Latn-RS" dirty="0" smtClean="0"/>
              <a:t> </a:t>
            </a:r>
            <a:r>
              <a:rPr lang="sr-Cyrl-RS" dirty="0" smtClean="0"/>
              <a:t>онда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ослонац</a:t>
            </a:r>
            <a:r>
              <a:rPr lang="sr-Latn-RS" dirty="0" smtClean="0"/>
              <a:t> </a:t>
            </a:r>
            <a:r>
              <a:rPr lang="sr-Cyrl-RS" dirty="0" smtClean="0"/>
              <a:t>моделира</a:t>
            </a:r>
            <a:r>
              <a:rPr lang="sr-Latn-RS" dirty="0" smtClean="0"/>
              <a:t> </a:t>
            </a:r>
            <a:r>
              <a:rPr lang="sr-Cyrl-RS" dirty="0" smtClean="0"/>
              <a:t>на</a:t>
            </a:r>
            <a:r>
              <a:rPr lang="sr-Latn-RS" dirty="0" smtClean="0"/>
              <a:t> </a:t>
            </a:r>
            <a:r>
              <a:rPr lang="sr-Cyrl-RS" dirty="0" smtClean="0"/>
              <a:t>ишијадичном</a:t>
            </a:r>
            <a:r>
              <a:rPr lang="sr-Latn-RS" dirty="0" smtClean="0"/>
              <a:t> </a:t>
            </a:r>
            <a:r>
              <a:rPr lang="sr-Cyrl-RS" dirty="0" smtClean="0"/>
              <a:t>туберу</a:t>
            </a:r>
            <a:r>
              <a:rPr lang="sr-Latn-RS" dirty="0" smtClean="0"/>
              <a:t> </a:t>
            </a:r>
            <a:r>
              <a:rPr lang="sr-Cyrl-RS" dirty="0" smtClean="0"/>
              <a:t>са</a:t>
            </a:r>
            <a:r>
              <a:rPr lang="sr-Latn-RS" dirty="0" smtClean="0"/>
              <a:t> </a:t>
            </a:r>
            <a:r>
              <a:rPr lang="sr-Cyrl-RS" dirty="0" smtClean="0"/>
              <a:t>четвртастим</a:t>
            </a:r>
            <a:r>
              <a:rPr lang="sr-Latn-RS" dirty="0" smtClean="0"/>
              <a:t> </a:t>
            </a:r>
            <a:r>
              <a:rPr lang="sr-Cyrl-RS" dirty="0" smtClean="0"/>
              <a:t>лежиштем</a:t>
            </a:r>
            <a:r>
              <a:rPr lang="sr-Latn-RS" dirty="0" smtClean="0"/>
              <a:t>, </a:t>
            </a:r>
            <a:r>
              <a:rPr lang="sr-Cyrl-RS" dirty="0" smtClean="0"/>
              <a:t>што</a:t>
            </a:r>
            <a:r>
              <a:rPr lang="sr-Latn-RS" dirty="0" smtClean="0"/>
              <a:t> </a:t>
            </a:r>
            <a:r>
              <a:rPr lang="sr-Cyrl-RS" dirty="0" smtClean="0"/>
              <a:t>доводи</a:t>
            </a:r>
            <a:r>
              <a:rPr lang="sr-Latn-RS" dirty="0" smtClean="0"/>
              <a:t> </a:t>
            </a:r>
            <a:r>
              <a:rPr lang="sr-Cyrl-RS" dirty="0" smtClean="0"/>
              <a:t>до</a:t>
            </a:r>
            <a:r>
              <a:rPr lang="sr-Latn-RS" dirty="0" smtClean="0"/>
              <a:t> </a:t>
            </a:r>
            <a:r>
              <a:rPr lang="sr-Cyrl-RS" dirty="0" smtClean="0"/>
              <a:t>отклањања</a:t>
            </a:r>
            <a:r>
              <a:rPr lang="sr-Latn-RS" dirty="0" smtClean="0"/>
              <a:t> </a:t>
            </a:r>
            <a:r>
              <a:rPr lang="sr-Cyrl-RS" dirty="0" smtClean="0"/>
              <a:t>наведених</a:t>
            </a:r>
            <a:r>
              <a:rPr lang="sr-Latn-RS" dirty="0" smtClean="0"/>
              <a:t> </a:t>
            </a:r>
            <a:r>
              <a:rPr lang="sr-Cyrl-RS" dirty="0" smtClean="0"/>
              <a:t>тегоба</a:t>
            </a:r>
            <a:r>
              <a:rPr lang="sr-Latn-RS" dirty="0" smtClean="0"/>
              <a:t>. </a:t>
            </a:r>
          </a:p>
          <a:p>
            <a:pPr marL="0" indent="0" algn="just">
              <a:buNone/>
            </a:pPr>
            <a:r>
              <a:rPr lang="sr-Cyrl-RS" b="1" dirty="0" smtClean="0"/>
              <a:t>Колени</a:t>
            </a:r>
            <a:r>
              <a:rPr lang="sr-Latn-RS" b="1" dirty="0" smtClean="0"/>
              <a:t> </a:t>
            </a:r>
            <a:r>
              <a:rPr lang="sr-Cyrl-RS" b="1" dirty="0" smtClean="0"/>
              <a:t>зглоб</a:t>
            </a:r>
            <a:r>
              <a:rPr lang="sr-Latn-RS" b="1" dirty="0" smtClean="0"/>
              <a:t> </a:t>
            </a:r>
            <a:r>
              <a:rPr lang="sr-Cyrl-RS" b="1" dirty="0" smtClean="0"/>
              <a:t>је</a:t>
            </a:r>
            <a:r>
              <a:rPr lang="sr-Latn-RS" b="1" dirty="0" smtClean="0"/>
              <a:t> </a:t>
            </a:r>
            <a:r>
              <a:rPr lang="sr-Cyrl-RS" b="1" dirty="0" smtClean="0"/>
              <a:t>код</a:t>
            </a:r>
            <a:r>
              <a:rPr lang="sr-Latn-RS" b="1" dirty="0" smtClean="0"/>
              <a:t> </a:t>
            </a:r>
            <a:r>
              <a:rPr lang="sr-Cyrl-RS" b="1" dirty="0" smtClean="0"/>
              <a:t>ових</a:t>
            </a:r>
            <a:r>
              <a:rPr lang="sr-Latn-RS" b="1" dirty="0" smtClean="0"/>
              <a:t> </a:t>
            </a:r>
            <a:r>
              <a:rPr lang="sr-Cyrl-RS" b="1" dirty="0" smtClean="0"/>
              <a:t>протеза</a:t>
            </a:r>
            <a:r>
              <a:rPr lang="sr-Latn-RS" b="1" dirty="0" smtClean="0"/>
              <a:t> </a:t>
            </a:r>
            <a:r>
              <a:rPr lang="sr-Cyrl-RS" b="1" dirty="0" smtClean="0"/>
              <a:t>полицентичан</a:t>
            </a:r>
            <a:r>
              <a:rPr lang="sr-Latn-RS" b="1" dirty="0" smtClean="0"/>
              <a:t>, </a:t>
            </a:r>
            <a:r>
              <a:rPr lang="sr-Cyrl-RS" b="1" dirty="0" smtClean="0"/>
              <a:t>али</a:t>
            </a:r>
            <a:r>
              <a:rPr lang="sr-Latn-RS" b="1" dirty="0" smtClean="0"/>
              <a:t> </a:t>
            </a:r>
            <a:r>
              <a:rPr lang="sr-Cyrl-RS" b="1" dirty="0" smtClean="0"/>
              <a:t>се</a:t>
            </a:r>
            <a:r>
              <a:rPr lang="sr-Latn-RS" b="1" dirty="0" smtClean="0"/>
              <a:t> </a:t>
            </a:r>
            <a:r>
              <a:rPr lang="sr-Cyrl-RS" b="1" dirty="0" smtClean="0"/>
              <a:t>могу</a:t>
            </a:r>
            <a:r>
              <a:rPr lang="sr-Latn-RS" b="1" dirty="0" smtClean="0"/>
              <a:t> </a:t>
            </a:r>
            <a:r>
              <a:rPr lang="sr-Cyrl-RS" b="1" dirty="0" smtClean="0"/>
              <a:t>у</a:t>
            </a:r>
            <a:r>
              <a:rPr lang="sr-Latn-RS" b="1" dirty="0" smtClean="0"/>
              <a:t> </a:t>
            </a:r>
            <a:r>
              <a:rPr lang="sr-Cyrl-RS" b="1" dirty="0" smtClean="0"/>
              <a:t>обзир</a:t>
            </a:r>
            <a:r>
              <a:rPr lang="sr-Latn-RS" b="1" dirty="0" smtClean="0"/>
              <a:t> </a:t>
            </a:r>
            <a:r>
              <a:rPr lang="sr-Cyrl-RS" b="1" dirty="0" smtClean="0"/>
              <a:t>узети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решења</a:t>
            </a:r>
            <a:r>
              <a:rPr lang="sr-Latn-RS" b="1" dirty="0" smtClean="0"/>
              <a:t> </a:t>
            </a:r>
            <a:r>
              <a:rPr lang="sr-Cyrl-RS" b="1" dirty="0" smtClean="0"/>
              <a:t>спроведена</a:t>
            </a:r>
            <a:r>
              <a:rPr lang="sr-Latn-RS" b="1" dirty="0" smtClean="0"/>
              <a:t> </a:t>
            </a:r>
            <a:r>
              <a:rPr lang="sr-Cyrl-RS" b="1" dirty="0" smtClean="0"/>
              <a:t>код</a:t>
            </a:r>
            <a:r>
              <a:rPr lang="sr-Latn-RS" b="1" dirty="0" smtClean="0"/>
              <a:t> </a:t>
            </a:r>
            <a:r>
              <a:rPr lang="sr-Cyrl-RS" b="1" dirty="0" smtClean="0"/>
              <a:t>натколених</a:t>
            </a:r>
            <a:r>
              <a:rPr lang="sr-Latn-RS" b="1" dirty="0" smtClean="0"/>
              <a:t> </a:t>
            </a:r>
            <a:r>
              <a:rPr lang="sr-Cyrl-RS" b="1" dirty="0" smtClean="0"/>
              <a:t>протеза</a:t>
            </a:r>
            <a:r>
              <a:rPr lang="sr-Latn-RS" b="1" dirty="0" smtClean="0"/>
              <a:t>.</a:t>
            </a:r>
          </a:p>
          <a:p>
            <a:pPr marL="0" indent="0" algn="just">
              <a:buNone/>
            </a:pPr>
            <a:r>
              <a:rPr lang="sr-Cyrl-RS" b="1" dirty="0" smtClean="0">
                <a:solidFill>
                  <a:srgbClr val="00B050"/>
                </a:solidFill>
              </a:rPr>
              <a:t>Ипак</a:t>
            </a:r>
            <a:r>
              <a:rPr lang="sr-Latn-RS" b="1" dirty="0" smtClean="0">
                <a:solidFill>
                  <a:srgbClr val="00B050"/>
                </a:solidFill>
              </a:rPr>
              <a:t>, </a:t>
            </a:r>
            <a:r>
              <a:rPr lang="sr-Cyrl-RS" b="1" dirty="0" smtClean="0">
                <a:solidFill>
                  <a:srgbClr val="00B050"/>
                </a:solidFill>
              </a:rPr>
              <a:t>полицентричан</a:t>
            </a:r>
            <a:r>
              <a:rPr lang="sr-Latn-RS" b="1" dirty="0" smtClean="0">
                <a:solidFill>
                  <a:srgbClr val="00B050"/>
                </a:solidFill>
              </a:rPr>
              <a:t> </a:t>
            </a:r>
            <a:r>
              <a:rPr lang="sr-Cyrl-RS" b="1" dirty="0" smtClean="0">
                <a:solidFill>
                  <a:srgbClr val="00B050"/>
                </a:solidFill>
              </a:rPr>
              <a:t>колени</a:t>
            </a:r>
            <a:r>
              <a:rPr lang="sr-Latn-RS" b="1" dirty="0" smtClean="0">
                <a:solidFill>
                  <a:srgbClr val="00B050"/>
                </a:solidFill>
              </a:rPr>
              <a:t> </a:t>
            </a:r>
            <a:r>
              <a:rPr lang="sr-Cyrl-RS" b="1" dirty="0" smtClean="0">
                <a:solidFill>
                  <a:srgbClr val="00B050"/>
                </a:solidFill>
              </a:rPr>
              <a:t>зглоб</a:t>
            </a:r>
            <a:r>
              <a:rPr lang="sr-Latn-RS" b="1" dirty="0" smtClean="0">
                <a:solidFill>
                  <a:srgbClr val="00B050"/>
                </a:solidFill>
              </a:rPr>
              <a:t> </a:t>
            </a:r>
            <a:r>
              <a:rPr lang="sr-Cyrl-RS" b="1" dirty="0" smtClean="0">
                <a:solidFill>
                  <a:srgbClr val="00B050"/>
                </a:solidFill>
              </a:rPr>
              <a:t>отклања</a:t>
            </a:r>
            <a:r>
              <a:rPr lang="sr-Latn-RS" b="1" dirty="0" smtClean="0">
                <a:solidFill>
                  <a:srgbClr val="00B050"/>
                </a:solidFill>
              </a:rPr>
              <a:t> </a:t>
            </a:r>
            <a:r>
              <a:rPr lang="sr-Cyrl-RS" b="1" dirty="0" smtClean="0">
                <a:solidFill>
                  <a:srgbClr val="00B050"/>
                </a:solidFill>
              </a:rPr>
              <a:t>недостатак</a:t>
            </a:r>
            <a:r>
              <a:rPr lang="sr-Latn-RS" b="1" dirty="0" smtClean="0">
                <a:solidFill>
                  <a:srgbClr val="00B050"/>
                </a:solidFill>
              </a:rPr>
              <a:t> </a:t>
            </a:r>
            <a:r>
              <a:rPr lang="sr-Cyrl-RS" b="1" dirty="0" smtClean="0">
                <a:solidFill>
                  <a:srgbClr val="00B050"/>
                </a:solidFill>
              </a:rPr>
              <a:t>дуже</a:t>
            </a:r>
            <a:r>
              <a:rPr lang="sr-Latn-RS" b="1" dirty="0" smtClean="0">
                <a:solidFill>
                  <a:srgbClr val="00B050"/>
                </a:solidFill>
              </a:rPr>
              <a:t> </a:t>
            </a:r>
            <a:r>
              <a:rPr lang="sr-Cyrl-RS" b="1" dirty="0" smtClean="0">
                <a:solidFill>
                  <a:srgbClr val="00B050"/>
                </a:solidFill>
              </a:rPr>
              <a:t>протезе</a:t>
            </a:r>
            <a:r>
              <a:rPr lang="sr-Latn-RS" b="1" dirty="0" smtClean="0">
                <a:solidFill>
                  <a:srgbClr val="00B050"/>
                </a:solidFill>
              </a:rPr>
              <a:t> </a:t>
            </a:r>
            <a:r>
              <a:rPr lang="sr-Cyrl-RS" b="1" dirty="0" smtClean="0">
                <a:solidFill>
                  <a:srgbClr val="00B050"/>
                </a:solidFill>
              </a:rPr>
              <a:t>од</a:t>
            </a:r>
            <a:r>
              <a:rPr lang="sr-Latn-RS" b="1" dirty="0" smtClean="0">
                <a:solidFill>
                  <a:srgbClr val="00B050"/>
                </a:solidFill>
              </a:rPr>
              <a:t> </a:t>
            </a:r>
            <a:r>
              <a:rPr lang="sr-Cyrl-RS" b="1" dirty="0" smtClean="0">
                <a:solidFill>
                  <a:srgbClr val="00B050"/>
                </a:solidFill>
              </a:rPr>
              <a:t>здраве</a:t>
            </a:r>
            <a:r>
              <a:rPr lang="sr-Latn-RS" b="1" dirty="0" smtClean="0">
                <a:solidFill>
                  <a:srgbClr val="00B050"/>
                </a:solidFill>
              </a:rPr>
              <a:t> </a:t>
            </a:r>
            <a:r>
              <a:rPr lang="sr-Cyrl-RS" b="1" dirty="0" smtClean="0">
                <a:solidFill>
                  <a:srgbClr val="00B050"/>
                </a:solidFill>
              </a:rPr>
              <a:t>ноге</a:t>
            </a:r>
            <a:r>
              <a:rPr lang="sr-Latn-RS" b="1" dirty="0" smtClean="0">
                <a:solidFill>
                  <a:srgbClr val="00B050"/>
                </a:solidFill>
              </a:rPr>
              <a:t> </a:t>
            </a:r>
            <a:r>
              <a:rPr lang="sr-Cyrl-RS" b="1" dirty="0" smtClean="0">
                <a:solidFill>
                  <a:srgbClr val="00B050"/>
                </a:solidFill>
              </a:rPr>
              <a:t>који</a:t>
            </a:r>
            <a:r>
              <a:rPr lang="sr-Latn-RS" b="1" dirty="0" smtClean="0">
                <a:solidFill>
                  <a:srgbClr val="00B050"/>
                </a:solidFill>
              </a:rPr>
              <a:t> </a:t>
            </a:r>
            <a:r>
              <a:rPr lang="sr-Cyrl-RS" b="1" dirty="0" smtClean="0">
                <a:solidFill>
                  <a:srgbClr val="00B050"/>
                </a:solidFill>
              </a:rPr>
              <a:t>се</a:t>
            </a:r>
            <a:r>
              <a:rPr lang="sr-Latn-RS" b="1" dirty="0" smtClean="0">
                <a:solidFill>
                  <a:srgbClr val="00B050"/>
                </a:solidFill>
              </a:rPr>
              <a:t> </a:t>
            </a:r>
            <a:r>
              <a:rPr lang="sr-Cyrl-RS" b="1" dirty="0" smtClean="0">
                <a:solidFill>
                  <a:srgbClr val="00B050"/>
                </a:solidFill>
              </a:rPr>
              <a:t>јавља</a:t>
            </a:r>
            <a:r>
              <a:rPr lang="sr-Latn-RS" b="1" dirty="0" smtClean="0">
                <a:solidFill>
                  <a:srgbClr val="00B050"/>
                </a:solidFill>
              </a:rPr>
              <a:t> </a:t>
            </a:r>
            <a:r>
              <a:rPr lang="sr-Cyrl-RS" b="1" dirty="0" smtClean="0">
                <a:solidFill>
                  <a:srgbClr val="00B050"/>
                </a:solidFill>
              </a:rPr>
              <a:t>при</a:t>
            </a:r>
            <a:r>
              <a:rPr lang="sr-Latn-RS" b="1" dirty="0" smtClean="0">
                <a:solidFill>
                  <a:srgbClr val="00B050"/>
                </a:solidFill>
              </a:rPr>
              <a:t> </a:t>
            </a:r>
            <a:r>
              <a:rPr lang="sr-Cyrl-RS" b="1" dirty="0" smtClean="0">
                <a:solidFill>
                  <a:srgbClr val="00B050"/>
                </a:solidFill>
              </a:rPr>
              <a:t>седењу</a:t>
            </a:r>
            <a:r>
              <a:rPr lang="sr-Latn-RS" b="1" dirty="0" smtClean="0">
                <a:solidFill>
                  <a:srgbClr val="00B050"/>
                </a:solidFill>
              </a:rPr>
              <a:t> </a:t>
            </a:r>
            <a:r>
              <a:rPr lang="sr-Cyrl-RS" b="1" dirty="0" smtClean="0">
                <a:solidFill>
                  <a:srgbClr val="00B050"/>
                </a:solidFill>
              </a:rPr>
              <a:t>јер</a:t>
            </a:r>
            <a:r>
              <a:rPr lang="sr-Latn-RS" b="1" dirty="0" smtClean="0">
                <a:solidFill>
                  <a:srgbClr val="00B050"/>
                </a:solidFill>
              </a:rPr>
              <a:t> </a:t>
            </a:r>
            <a:r>
              <a:rPr lang="sr-Cyrl-RS" b="1" dirty="0" smtClean="0">
                <a:solidFill>
                  <a:srgbClr val="00B050"/>
                </a:solidFill>
              </a:rPr>
              <a:t>при</a:t>
            </a:r>
            <a:r>
              <a:rPr lang="sr-Latn-RS" b="1" dirty="0" smtClean="0">
                <a:solidFill>
                  <a:srgbClr val="00B050"/>
                </a:solidFill>
              </a:rPr>
              <a:t> </a:t>
            </a:r>
            <a:r>
              <a:rPr lang="sr-Cyrl-RS" b="1" dirty="0" smtClean="0">
                <a:solidFill>
                  <a:srgbClr val="00B050"/>
                </a:solidFill>
              </a:rPr>
              <a:t>седењу</a:t>
            </a:r>
            <a:r>
              <a:rPr lang="sr-Latn-RS" b="1" dirty="0" smtClean="0">
                <a:solidFill>
                  <a:srgbClr val="00B050"/>
                </a:solidFill>
              </a:rPr>
              <a:t> </a:t>
            </a:r>
            <a:r>
              <a:rPr lang="sr-Cyrl-RS" b="1" dirty="0" smtClean="0">
                <a:solidFill>
                  <a:srgbClr val="00B050"/>
                </a:solidFill>
              </a:rPr>
              <a:t>такав</a:t>
            </a:r>
            <a:r>
              <a:rPr lang="sr-Latn-RS" b="1" dirty="0" smtClean="0">
                <a:solidFill>
                  <a:srgbClr val="00B050"/>
                </a:solidFill>
              </a:rPr>
              <a:t> </a:t>
            </a:r>
            <a:r>
              <a:rPr lang="sr-Cyrl-RS" b="1" dirty="0" smtClean="0">
                <a:solidFill>
                  <a:srgbClr val="00B050"/>
                </a:solidFill>
              </a:rPr>
              <a:t>зглоб</a:t>
            </a:r>
            <a:r>
              <a:rPr lang="sr-Latn-RS" b="1" dirty="0" smtClean="0">
                <a:solidFill>
                  <a:srgbClr val="00B050"/>
                </a:solidFill>
              </a:rPr>
              <a:t> </a:t>
            </a:r>
            <a:r>
              <a:rPr lang="sr-Cyrl-RS" b="1" dirty="0" smtClean="0">
                <a:solidFill>
                  <a:srgbClr val="00B050"/>
                </a:solidFill>
              </a:rPr>
              <a:t>увлачи</a:t>
            </a:r>
            <a:r>
              <a:rPr lang="sr-Latn-RS" b="1" dirty="0" smtClean="0">
                <a:solidFill>
                  <a:srgbClr val="00B050"/>
                </a:solidFill>
              </a:rPr>
              <a:t> </a:t>
            </a:r>
            <a:r>
              <a:rPr lang="sr-Cyrl-RS" b="1" dirty="0" smtClean="0">
                <a:solidFill>
                  <a:srgbClr val="00B050"/>
                </a:solidFill>
              </a:rPr>
              <a:t>и</a:t>
            </a:r>
            <a:r>
              <a:rPr lang="sr-Latn-RS" b="1" dirty="0" smtClean="0">
                <a:solidFill>
                  <a:srgbClr val="00B050"/>
                </a:solidFill>
              </a:rPr>
              <a:t> </a:t>
            </a:r>
            <a:r>
              <a:rPr lang="sr-Cyrl-RS" b="1" dirty="0" smtClean="0">
                <a:solidFill>
                  <a:srgbClr val="00B050"/>
                </a:solidFill>
              </a:rPr>
              <a:t>протеза</a:t>
            </a:r>
            <a:r>
              <a:rPr lang="sr-Latn-RS" b="1" dirty="0" smtClean="0">
                <a:solidFill>
                  <a:srgbClr val="00B050"/>
                </a:solidFill>
              </a:rPr>
              <a:t> </a:t>
            </a:r>
            <a:r>
              <a:rPr lang="sr-Cyrl-RS" b="1" dirty="0" smtClean="0">
                <a:solidFill>
                  <a:srgbClr val="00B050"/>
                </a:solidFill>
              </a:rPr>
              <a:t>се</a:t>
            </a:r>
            <a:r>
              <a:rPr lang="sr-Latn-RS" b="1" dirty="0" smtClean="0">
                <a:solidFill>
                  <a:srgbClr val="00B050"/>
                </a:solidFill>
              </a:rPr>
              <a:t> </a:t>
            </a:r>
            <a:r>
              <a:rPr lang="sr-Cyrl-RS" b="1" dirty="0" smtClean="0">
                <a:solidFill>
                  <a:srgbClr val="00B050"/>
                </a:solidFill>
              </a:rPr>
              <a:t>изједначава</a:t>
            </a:r>
            <a:r>
              <a:rPr lang="sr-Latn-RS" b="1" dirty="0" smtClean="0">
                <a:solidFill>
                  <a:srgbClr val="00B050"/>
                </a:solidFill>
              </a:rPr>
              <a:t> </a:t>
            </a:r>
            <a:r>
              <a:rPr lang="sr-Cyrl-RS" b="1" dirty="0" smtClean="0">
                <a:solidFill>
                  <a:srgbClr val="00B050"/>
                </a:solidFill>
              </a:rPr>
              <a:t>у</a:t>
            </a:r>
            <a:r>
              <a:rPr lang="sr-Latn-RS" b="1" dirty="0" smtClean="0">
                <a:solidFill>
                  <a:srgbClr val="00B050"/>
                </a:solidFill>
              </a:rPr>
              <a:t> </a:t>
            </a:r>
            <a:r>
              <a:rPr lang="sr-Cyrl-RS" b="1" dirty="0" smtClean="0">
                <a:solidFill>
                  <a:srgbClr val="00B050"/>
                </a:solidFill>
              </a:rPr>
              <a:t>дужини</a:t>
            </a:r>
            <a:r>
              <a:rPr lang="sr-Latn-RS" b="1" dirty="0" smtClean="0">
                <a:solidFill>
                  <a:srgbClr val="00B050"/>
                </a:solidFill>
              </a:rPr>
              <a:t> </a:t>
            </a:r>
            <a:r>
              <a:rPr lang="sr-Cyrl-RS" b="1" dirty="0" smtClean="0">
                <a:solidFill>
                  <a:srgbClr val="00B050"/>
                </a:solidFill>
              </a:rPr>
              <a:t>са</a:t>
            </a:r>
            <a:r>
              <a:rPr lang="sr-Latn-RS" b="1" dirty="0" smtClean="0">
                <a:solidFill>
                  <a:srgbClr val="00B050"/>
                </a:solidFill>
              </a:rPr>
              <a:t> </a:t>
            </a:r>
            <a:r>
              <a:rPr lang="sr-Cyrl-RS" b="1" dirty="0" smtClean="0">
                <a:solidFill>
                  <a:srgbClr val="00B050"/>
                </a:solidFill>
              </a:rPr>
              <a:t>здравом</a:t>
            </a:r>
            <a:r>
              <a:rPr lang="sr-Latn-RS" b="1" dirty="0" smtClean="0">
                <a:solidFill>
                  <a:srgbClr val="00B050"/>
                </a:solidFill>
              </a:rPr>
              <a:t> </a:t>
            </a:r>
            <a:r>
              <a:rPr lang="sr-Cyrl-RS" b="1" dirty="0" smtClean="0">
                <a:solidFill>
                  <a:srgbClr val="00B050"/>
                </a:solidFill>
              </a:rPr>
              <a:t>ногом</a:t>
            </a:r>
            <a:r>
              <a:rPr lang="sr-Latn-RS" b="1" dirty="0" smtClean="0">
                <a:solidFill>
                  <a:srgbClr val="00B050"/>
                </a:solidFill>
              </a:rPr>
              <a:t>.</a:t>
            </a:r>
          </a:p>
          <a:p>
            <a:pPr marL="0" indent="0">
              <a:buNone/>
            </a:pPr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3579" y="1738961"/>
            <a:ext cx="2791326" cy="492252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54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99288"/>
            <a:ext cx="10972800" cy="1143000"/>
          </a:xfrm>
        </p:spPr>
        <p:txBody>
          <a:bodyPr/>
          <a:lstStyle/>
          <a:p>
            <a:pPr algn="ctr"/>
            <a:r>
              <a:rPr lang="sr-Cyrl-RS" b="1" dirty="0" smtClean="0"/>
              <a:t>ПОТКОЛЕНА</a:t>
            </a:r>
            <a:r>
              <a:rPr lang="sr-Latn-RS" b="1" dirty="0" smtClean="0"/>
              <a:t> </a:t>
            </a:r>
            <a:r>
              <a:rPr lang="sr-Cyrl-RS" b="1" dirty="0" smtClean="0"/>
              <a:t>ПРОТЕЗА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935480"/>
            <a:ext cx="8550443" cy="2427974"/>
          </a:xfr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sr-Cyrl-RS" b="1" dirty="0" smtClean="0"/>
              <a:t>Ова</a:t>
            </a:r>
            <a:r>
              <a:rPr lang="sr-Latn-RS" b="1" dirty="0" smtClean="0"/>
              <a:t> </a:t>
            </a:r>
            <a:r>
              <a:rPr lang="sr-Cyrl-RS" b="1" dirty="0" smtClean="0"/>
              <a:t>протеза</a:t>
            </a:r>
            <a:r>
              <a:rPr lang="sr-Latn-RS" b="1" dirty="0" smtClean="0"/>
              <a:t> </a:t>
            </a:r>
            <a:r>
              <a:rPr lang="sr-Cyrl-RS" b="1" dirty="0" smtClean="0"/>
              <a:t>се</a:t>
            </a:r>
            <a:r>
              <a:rPr lang="sr-Latn-RS" b="1" dirty="0" smtClean="0"/>
              <a:t> </a:t>
            </a:r>
            <a:r>
              <a:rPr lang="sr-Cyrl-RS" b="1" dirty="0" smtClean="0"/>
              <a:t>израђује</a:t>
            </a:r>
            <a:r>
              <a:rPr lang="sr-Latn-RS" b="1" dirty="0" smtClean="0"/>
              <a:t> </a:t>
            </a:r>
            <a:r>
              <a:rPr lang="sr-Cyrl-RS" b="1" dirty="0" smtClean="0"/>
              <a:t>код</a:t>
            </a:r>
            <a:r>
              <a:rPr lang="sr-Latn-RS" b="1" dirty="0" smtClean="0"/>
              <a:t> </a:t>
            </a:r>
            <a:r>
              <a:rPr lang="sr-Cyrl-RS" b="1" dirty="0" smtClean="0"/>
              <a:t>пацијената</a:t>
            </a:r>
            <a:r>
              <a:rPr lang="sr-Latn-RS" b="1" dirty="0" smtClean="0"/>
              <a:t> </a:t>
            </a:r>
            <a:r>
              <a:rPr lang="sr-Cyrl-RS" b="1" dirty="0" smtClean="0"/>
              <a:t>код</a:t>
            </a:r>
            <a:r>
              <a:rPr lang="sr-Latn-RS" b="1" dirty="0" smtClean="0"/>
              <a:t> </a:t>
            </a:r>
            <a:r>
              <a:rPr lang="sr-Cyrl-RS" b="1" dirty="0" smtClean="0"/>
              <a:t>којих</a:t>
            </a:r>
            <a:r>
              <a:rPr lang="sr-Latn-RS" b="1" dirty="0" smtClean="0"/>
              <a:t> </a:t>
            </a:r>
            <a:r>
              <a:rPr lang="sr-Cyrl-RS" b="1" dirty="0" smtClean="0"/>
              <a:t>је</a:t>
            </a:r>
            <a:r>
              <a:rPr lang="sr-Latn-RS" b="1" dirty="0" smtClean="0"/>
              <a:t> </a:t>
            </a:r>
            <a:r>
              <a:rPr lang="sr-Cyrl-RS" b="1" dirty="0" smtClean="0"/>
              <a:t>извршена</a:t>
            </a:r>
            <a:r>
              <a:rPr lang="sr-Latn-RS" b="1" dirty="0" smtClean="0"/>
              <a:t> </a:t>
            </a:r>
            <a:r>
              <a:rPr lang="sr-Cyrl-RS" b="1" dirty="0" smtClean="0"/>
              <a:t>потколена</a:t>
            </a:r>
            <a:r>
              <a:rPr lang="sr-Latn-RS" b="1" dirty="0" smtClean="0"/>
              <a:t> </a:t>
            </a:r>
            <a:r>
              <a:rPr lang="sr-Cyrl-RS" b="1" dirty="0" smtClean="0"/>
              <a:t>ампутација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као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код</a:t>
            </a:r>
            <a:r>
              <a:rPr lang="sr-Latn-RS" b="1" dirty="0" smtClean="0"/>
              <a:t> </a:t>
            </a:r>
            <a:r>
              <a:rPr lang="sr-Cyrl-RS" b="1" dirty="0" smtClean="0"/>
              <a:t>претходне</a:t>
            </a:r>
            <a:r>
              <a:rPr lang="sr-Latn-RS" b="1" dirty="0" smtClean="0"/>
              <a:t> </a:t>
            </a:r>
            <a:r>
              <a:rPr lang="sr-Cyrl-RS" b="1" dirty="0" smtClean="0"/>
              <a:t>колене</a:t>
            </a:r>
            <a:r>
              <a:rPr lang="sr-Latn-RS" dirty="0" smtClean="0"/>
              <a:t>,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код</a:t>
            </a:r>
            <a:r>
              <a:rPr lang="sr-Latn-RS" dirty="0" smtClean="0"/>
              <a:t> </a:t>
            </a:r>
            <a:r>
              <a:rPr lang="sr-Cyrl-RS" dirty="0" smtClean="0"/>
              <a:t>ове</a:t>
            </a:r>
            <a:r>
              <a:rPr lang="sr-Latn-RS" dirty="0" smtClean="0"/>
              <a:t> </a:t>
            </a:r>
            <a:r>
              <a:rPr lang="sr-Cyrl-RS" dirty="0" smtClean="0"/>
              <a:t>ампутације</a:t>
            </a:r>
            <a:r>
              <a:rPr lang="sr-Latn-RS" dirty="0" smtClean="0"/>
              <a:t> </a:t>
            </a:r>
            <a:r>
              <a:rPr lang="sr-Cyrl-RS" dirty="0" smtClean="0"/>
              <a:t>на</a:t>
            </a:r>
            <a:r>
              <a:rPr lang="sr-Latn-RS" dirty="0" smtClean="0"/>
              <a:t>j</a:t>
            </a:r>
            <a:r>
              <a:rPr lang="sr-Cyrl-RS" dirty="0" smtClean="0"/>
              <a:t>п</a:t>
            </a:r>
            <a:r>
              <a:rPr lang="sr-Cyrl-RS" dirty="0" smtClean="0"/>
              <a:t>ре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израђује</a:t>
            </a:r>
            <a:r>
              <a:rPr lang="sr-Latn-RS" dirty="0" smtClean="0"/>
              <a:t> </a:t>
            </a:r>
            <a:r>
              <a:rPr lang="sr-Cyrl-RS" dirty="0" smtClean="0"/>
              <a:t>привремена</a:t>
            </a:r>
            <a:r>
              <a:rPr lang="sr-Latn-RS" dirty="0" smtClean="0"/>
              <a:t> </a:t>
            </a:r>
            <a:r>
              <a:rPr lang="sr-Cyrl-RS" dirty="0" smtClean="0"/>
              <a:t>протеза</a:t>
            </a:r>
            <a:r>
              <a:rPr lang="sr-Latn-RS" dirty="0" smtClean="0"/>
              <a:t>, </a:t>
            </a:r>
            <a:r>
              <a:rPr lang="sr-Cyrl-RS" dirty="0" smtClean="0"/>
              <a:t>а</a:t>
            </a:r>
            <a:r>
              <a:rPr lang="sr-Latn-RS" dirty="0" smtClean="0"/>
              <a:t> </a:t>
            </a:r>
            <a:r>
              <a:rPr lang="sr-Cyrl-RS" dirty="0" smtClean="0"/>
              <a:t>онда</a:t>
            </a:r>
            <a:r>
              <a:rPr lang="sr-Latn-RS" dirty="0" smtClean="0"/>
              <a:t> </a:t>
            </a:r>
            <a:r>
              <a:rPr lang="sr-Cyrl-RS" dirty="0" smtClean="0"/>
              <a:t>након</a:t>
            </a:r>
            <a:r>
              <a:rPr lang="sr-Latn-RS" dirty="0" smtClean="0"/>
              <a:t> </a:t>
            </a:r>
            <a:r>
              <a:rPr lang="sr-Cyrl-RS" dirty="0" smtClean="0"/>
              <a:t>спроведене</a:t>
            </a:r>
            <a:r>
              <a:rPr lang="sr-Latn-RS" dirty="0" smtClean="0"/>
              <a:t> </a:t>
            </a:r>
            <a:r>
              <a:rPr lang="sr-Cyrl-RS" dirty="0" smtClean="0"/>
              <a:t>рехабилитације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израђује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дефинитивна</a:t>
            </a:r>
            <a:r>
              <a:rPr lang="sr-Latn-RS" dirty="0" smtClean="0"/>
              <a:t>.</a:t>
            </a:r>
            <a:endParaRPr lang="sr-Latn-R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5" t="6054" r="17727" b="18673"/>
          <a:stretch/>
        </p:blipFill>
        <p:spPr>
          <a:xfrm rot="5400000">
            <a:off x="8098016" y="2997504"/>
            <a:ext cx="4674745" cy="25506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598" y="4363454"/>
            <a:ext cx="8550441" cy="224676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r>
              <a:rPr lang="ru-RU" sz="2800" b="1" dirty="0"/>
              <a:t>Делови потколене протезе</a:t>
            </a:r>
            <a:r>
              <a:rPr lang="ru-RU" sz="2800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FF0000"/>
                </a:solidFill>
              </a:rPr>
              <a:t>Лежиште за патрљак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FF0000"/>
                </a:solidFill>
              </a:rPr>
              <a:t>Суспензија протезе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FF0000"/>
                </a:solidFill>
              </a:rPr>
              <a:t>Потколени део протезе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FF0000"/>
                </a:solidFill>
              </a:rPr>
              <a:t>Протетичко стопало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9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895" y="1085249"/>
            <a:ext cx="10972800" cy="5508056"/>
          </a:xfrm>
          <a:gradFill flip="none" rotWithShape="1">
            <a:gsLst>
              <a:gs pos="3900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2700000" scaled="1"/>
            <a:tileRect/>
          </a:gra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spc="600" dirty="0" smtClean="0">
                <a:solidFill>
                  <a:srgbClr val="FF0000"/>
                </a:solidFill>
              </a:rPr>
              <a:t>***</a:t>
            </a:r>
            <a:r>
              <a:rPr lang="sr-Cyrl-RS" sz="2800" b="1" spc="600" dirty="0" smtClean="0">
                <a:solidFill>
                  <a:srgbClr val="FF0000"/>
                </a:solidFill>
              </a:rPr>
              <a:t>КЛАСИЧНА</a:t>
            </a:r>
            <a:r>
              <a:rPr lang="sr-Latn-RS" sz="2800" b="1" spc="600" dirty="0" smtClean="0">
                <a:solidFill>
                  <a:srgbClr val="FF0000"/>
                </a:solidFill>
              </a:rPr>
              <a:t> </a:t>
            </a:r>
            <a:r>
              <a:rPr lang="sr-Cyrl-RS" sz="2800" b="1" spc="600" dirty="0" smtClean="0">
                <a:solidFill>
                  <a:srgbClr val="FF0000"/>
                </a:solidFill>
              </a:rPr>
              <a:t>ПОТКОЛЕНА</a:t>
            </a:r>
            <a:r>
              <a:rPr lang="sr-Latn-RS" sz="2800" b="1" spc="600" dirty="0" smtClean="0">
                <a:solidFill>
                  <a:srgbClr val="FF0000"/>
                </a:solidFill>
              </a:rPr>
              <a:t> </a:t>
            </a:r>
            <a:r>
              <a:rPr lang="sr-Cyrl-RS" sz="2800" b="1" spc="600" dirty="0" smtClean="0">
                <a:solidFill>
                  <a:srgbClr val="FF0000"/>
                </a:solidFill>
              </a:rPr>
              <a:t>ПРОТЕЗА</a:t>
            </a:r>
            <a:r>
              <a:rPr lang="en-US" sz="2800" b="1" spc="600" dirty="0" smtClean="0">
                <a:solidFill>
                  <a:srgbClr val="FF0000"/>
                </a:solidFill>
              </a:rPr>
              <a:t>***</a:t>
            </a:r>
            <a:endParaRPr lang="sr-Latn-RS" sz="2400" b="1" spc="60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sr-Latn-RS" dirty="0" smtClean="0"/>
          </a:p>
          <a:p>
            <a:pPr marL="0" indent="0" algn="just">
              <a:buNone/>
            </a:pPr>
            <a:r>
              <a:rPr lang="sr-Cyrl-RS" b="1" dirty="0" smtClean="0"/>
              <a:t>ЊУ</a:t>
            </a:r>
            <a:r>
              <a:rPr lang="sr-Latn-RS" b="1" dirty="0" smtClean="0"/>
              <a:t> </a:t>
            </a:r>
            <a:r>
              <a:rPr lang="sr-Cyrl-RS" b="1" dirty="0" smtClean="0"/>
              <a:t>ЧИНЕ</a:t>
            </a:r>
            <a:r>
              <a:rPr lang="sr-Latn-RS" b="1" dirty="0" smtClean="0"/>
              <a:t> </a:t>
            </a:r>
            <a:r>
              <a:rPr lang="sr-Cyrl-RS" b="1" dirty="0" smtClean="0"/>
              <a:t>ЛЕЖИШТЕ</a:t>
            </a:r>
            <a:r>
              <a:rPr lang="sr-Latn-RS" b="1" dirty="0" smtClean="0"/>
              <a:t>, </a:t>
            </a:r>
            <a:r>
              <a:rPr lang="sr-Cyrl-RS" b="1" dirty="0" smtClean="0"/>
              <a:t>СУСПЕНЗИЈА</a:t>
            </a:r>
            <a:r>
              <a:rPr lang="sr-Latn-RS" b="1" dirty="0" smtClean="0"/>
              <a:t> </a:t>
            </a:r>
            <a:r>
              <a:rPr lang="sr-Cyrl-RS" b="1" dirty="0" smtClean="0"/>
              <a:t>ПРОТЕЗЕ</a:t>
            </a:r>
            <a:r>
              <a:rPr lang="sr-Latn-RS" b="1" dirty="0" smtClean="0"/>
              <a:t>, </a:t>
            </a:r>
            <a:r>
              <a:rPr lang="sr-Cyrl-RS" b="1" dirty="0" smtClean="0"/>
              <a:t>ПОТКОЛЕНИ</a:t>
            </a:r>
            <a:r>
              <a:rPr lang="sr-Latn-RS" b="1" dirty="0" smtClean="0"/>
              <a:t> </a:t>
            </a:r>
            <a:r>
              <a:rPr lang="sr-Cyrl-RS" b="1" dirty="0" smtClean="0"/>
              <a:t>ДЕО</a:t>
            </a:r>
            <a:r>
              <a:rPr lang="sr-Latn-RS" b="1" dirty="0" smtClean="0"/>
              <a:t> </a:t>
            </a:r>
            <a:r>
              <a:rPr lang="sr-Cyrl-RS" b="1" dirty="0" smtClean="0"/>
              <a:t>ПРОТЕЗЕ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СТОПАЛО</a:t>
            </a:r>
            <a:r>
              <a:rPr lang="sr-Latn-RS" b="1" dirty="0" smtClean="0"/>
              <a:t>.</a:t>
            </a:r>
          </a:p>
          <a:p>
            <a:pPr marL="0" indent="0" algn="just">
              <a:buNone/>
            </a:pPr>
            <a:r>
              <a:rPr lang="sr-Cyrl-RS" dirty="0" smtClean="0">
                <a:solidFill>
                  <a:srgbClr val="FF0000"/>
                </a:solidFill>
              </a:rPr>
              <a:t>ЛЕЖИШТЕ</a:t>
            </a:r>
            <a:r>
              <a:rPr lang="sr-Latn-RS" dirty="0" smtClean="0"/>
              <a:t> </a:t>
            </a:r>
            <a:r>
              <a:rPr lang="sr-Cyrl-RS" dirty="0" smtClean="0"/>
              <a:t>протезе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израђује</a:t>
            </a:r>
            <a:r>
              <a:rPr lang="sr-Latn-RS" dirty="0" smtClean="0"/>
              <a:t> </a:t>
            </a:r>
            <a:r>
              <a:rPr lang="sr-Cyrl-RS" dirty="0" smtClean="0"/>
              <a:t>као</a:t>
            </a:r>
            <a:r>
              <a:rPr lang="sr-Latn-RS" dirty="0" smtClean="0"/>
              <a:t> </a:t>
            </a:r>
            <a:r>
              <a:rPr lang="sr-Cyrl-RS" dirty="0" smtClean="0"/>
              <a:t>меко</a:t>
            </a:r>
            <a:r>
              <a:rPr lang="sr-Latn-RS" dirty="0" smtClean="0"/>
              <a:t> </a:t>
            </a:r>
            <a:r>
              <a:rPr lang="sr-Cyrl-RS" dirty="0" smtClean="0"/>
              <a:t>лежиште</a:t>
            </a:r>
            <a:r>
              <a:rPr lang="sr-Latn-RS" dirty="0" smtClean="0"/>
              <a:t>, </a:t>
            </a:r>
            <a:r>
              <a:rPr lang="sr-Cyrl-RS" dirty="0" smtClean="0"/>
              <a:t>прави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од</a:t>
            </a:r>
            <a:r>
              <a:rPr lang="sr-Latn-RS" dirty="0" smtClean="0"/>
              <a:t> </a:t>
            </a:r>
            <a:r>
              <a:rPr lang="sr-Cyrl-RS" dirty="0" smtClean="0"/>
              <a:t>дрвета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при</a:t>
            </a:r>
            <a:r>
              <a:rPr lang="sr-Latn-RS" dirty="0" smtClean="0"/>
              <a:t> </a:t>
            </a:r>
            <a:r>
              <a:rPr lang="sr-Cyrl-RS" dirty="0" smtClean="0"/>
              <a:t>томе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облаже</a:t>
            </a:r>
            <a:r>
              <a:rPr lang="sr-Latn-RS" dirty="0" smtClean="0"/>
              <a:t> </a:t>
            </a:r>
            <a:r>
              <a:rPr lang="sr-Cyrl-RS" dirty="0" smtClean="0"/>
              <a:t>меким</a:t>
            </a:r>
            <a:r>
              <a:rPr lang="sr-Latn-RS" dirty="0" smtClean="0"/>
              <a:t> </a:t>
            </a:r>
            <a:r>
              <a:rPr lang="sr-Cyrl-RS" dirty="0" smtClean="0"/>
              <a:t>материјалима</a:t>
            </a:r>
            <a:r>
              <a:rPr lang="sr-Latn-RS" dirty="0" smtClean="0"/>
              <a:t>.</a:t>
            </a:r>
          </a:p>
          <a:p>
            <a:pPr marL="0" indent="0" algn="just">
              <a:buNone/>
            </a:pPr>
            <a:r>
              <a:rPr lang="sr-Cyrl-RS" dirty="0" smtClean="0">
                <a:solidFill>
                  <a:srgbClr val="FF0000"/>
                </a:solidFill>
              </a:rPr>
              <a:t>СУСПЕНЗИЈА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користи</a:t>
            </a:r>
            <a:r>
              <a:rPr lang="sr-Latn-RS" dirty="0" smtClean="0"/>
              <a:t> </a:t>
            </a:r>
            <a:r>
              <a:rPr lang="sr-Cyrl-RS" dirty="0" smtClean="0"/>
              <a:t>помоћу</a:t>
            </a:r>
            <a:r>
              <a:rPr lang="sr-Latn-RS" dirty="0" smtClean="0"/>
              <a:t> </a:t>
            </a:r>
            <a:r>
              <a:rPr lang="sr-Cyrl-RS" dirty="0" smtClean="0"/>
              <a:t>кожног</a:t>
            </a:r>
            <a:r>
              <a:rPr lang="sr-Latn-RS" dirty="0" smtClean="0"/>
              <a:t> </a:t>
            </a:r>
            <a:r>
              <a:rPr lang="sr-Cyrl-RS" dirty="0" smtClean="0"/>
              <a:t>корзета</a:t>
            </a:r>
            <a:r>
              <a:rPr lang="sr-Latn-RS" dirty="0" smtClean="0"/>
              <a:t> </a:t>
            </a:r>
            <a:r>
              <a:rPr lang="sr-Cyrl-RS" dirty="0" smtClean="0"/>
              <a:t>који</a:t>
            </a:r>
            <a:r>
              <a:rPr lang="sr-Latn-RS" dirty="0" smtClean="0"/>
              <a:t> </a:t>
            </a:r>
            <a:r>
              <a:rPr lang="sr-Cyrl-RS" dirty="0" smtClean="0"/>
              <a:t>је</a:t>
            </a:r>
            <a:r>
              <a:rPr lang="sr-Latn-RS" dirty="0" smtClean="0"/>
              <a:t> </a:t>
            </a:r>
            <a:r>
              <a:rPr lang="sr-Cyrl-RS" dirty="0" smtClean="0"/>
              <a:t>везан</a:t>
            </a:r>
            <a:r>
              <a:rPr lang="sr-Latn-RS" dirty="0" smtClean="0"/>
              <a:t> </a:t>
            </a:r>
            <a:r>
              <a:rPr lang="sr-Cyrl-RS" dirty="0" smtClean="0"/>
              <a:t>преко</a:t>
            </a:r>
            <a:r>
              <a:rPr lang="sr-Latn-RS" dirty="0" smtClean="0"/>
              <a:t> </a:t>
            </a:r>
            <a:r>
              <a:rPr lang="sr-Cyrl-RS" dirty="0" smtClean="0"/>
              <a:t>натколенице</a:t>
            </a:r>
            <a:r>
              <a:rPr lang="sr-Latn-RS" dirty="0" smtClean="0"/>
              <a:t> </a:t>
            </a:r>
            <a:r>
              <a:rPr lang="sr-Cyrl-RS" dirty="0" smtClean="0"/>
              <a:t>чиме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оптерећење</a:t>
            </a:r>
            <a:r>
              <a:rPr lang="sr-Latn-RS" dirty="0" smtClean="0"/>
              <a:t> </a:t>
            </a:r>
            <a:r>
              <a:rPr lang="sr-Cyrl-RS" dirty="0" smtClean="0"/>
              <a:t>преноси</a:t>
            </a:r>
            <a:r>
              <a:rPr lang="sr-Latn-RS" dirty="0" smtClean="0"/>
              <a:t> </a:t>
            </a:r>
            <a:r>
              <a:rPr lang="sr-Cyrl-RS" dirty="0" smtClean="0"/>
              <a:t>на</a:t>
            </a:r>
            <a:r>
              <a:rPr lang="sr-Latn-RS" dirty="0" smtClean="0"/>
              <a:t> </a:t>
            </a:r>
            <a:r>
              <a:rPr lang="sr-Cyrl-RS" dirty="0" smtClean="0"/>
              <a:t>на</a:t>
            </a:r>
            <a:r>
              <a:rPr lang="sr-Latn-RS" dirty="0" smtClean="0"/>
              <a:t> </a:t>
            </a:r>
            <a:r>
              <a:rPr lang="sr-Cyrl-RS" dirty="0" smtClean="0"/>
              <a:t>њу</a:t>
            </a:r>
            <a:r>
              <a:rPr lang="sr-Latn-RS" dirty="0" smtClean="0"/>
              <a:t>, </a:t>
            </a:r>
            <a:r>
              <a:rPr lang="sr-Cyrl-RS" dirty="0" smtClean="0"/>
              <a:t>а</a:t>
            </a:r>
            <a:r>
              <a:rPr lang="sr-Latn-RS" dirty="0" smtClean="0"/>
              <a:t> </a:t>
            </a:r>
            <a:r>
              <a:rPr lang="sr-Cyrl-RS" dirty="0" smtClean="0"/>
              <a:t>не</a:t>
            </a:r>
            <a:r>
              <a:rPr lang="sr-Latn-RS" dirty="0" smtClean="0"/>
              <a:t> </a:t>
            </a:r>
            <a:r>
              <a:rPr lang="sr-Cyrl-RS" dirty="0" smtClean="0"/>
              <a:t>на</a:t>
            </a:r>
            <a:r>
              <a:rPr lang="sr-Latn-RS" dirty="0" smtClean="0"/>
              <a:t> </a:t>
            </a:r>
            <a:r>
              <a:rPr lang="sr-Cyrl-RS" dirty="0" smtClean="0"/>
              <a:t>патрљак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тако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смањује</a:t>
            </a:r>
            <a:r>
              <a:rPr lang="sr-Latn-RS" dirty="0" smtClean="0"/>
              <a:t> </a:t>
            </a:r>
            <a:r>
              <a:rPr lang="sr-Cyrl-RS" dirty="0" smtClean="0"/>
              <a:t>притисак</a:t>
            </a:r>
            <a:r>
              <a:rPr lang="sr-Latn-RS" dirty="0" smtClean="0"/>
              <a:t> </a:t>
            </a:r>
            <a:r>
              <a:rPr lang="sr-Cyrl-RS" dirty="0" smtClean="0"/>
              <a:t>на</a:t>
            </a:r>
            <a:r>
              <a:rPr lang="sr-Latn-RS" dirty="0" smtClean="0"/>
              <a:t> </a:t>
            </a:r>
            <a:r>
              <a:rPr lang="sr-Cyrl-RS" dirty="0" smtClean="0"/>
              <a:t>патрљак</a:t>
            </a:r>
            <a:r>
              <a:rPr lang="sr-Latn-RS" dirty="0" smtClean="0"/>
              <a:t>. </a:t>
            </a:r>
            <a:r>
              <a:rPr lang="sr-Cyrl-RS" dirty="0" smtClean="0"/>
              <a:t>Шниром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корзет</a:t>
            </a:r>
            <a:r>
              <a:rPr lang="sr-Latn-RS" dirty="0" smtClean="0"/>
              <a:t> </a:t>
            </a:r>
            <a:r>
              <a:rPr lang="sr-Cyrl-RS" dirty="0" smtClean="0"/>
              <a:t>фиксира</a:t>
            </a:r>
            <a:r>
              <a:rPr lang="sr-Latn-RS" dirty="0" smtClean="0"/>
              <a:t> </a:t>
            </a:r>
            <a:r>
              <a:rPr lang="sr-Cyrl-RS" dirty="0" smtClean="0"/>
              <a:t>за</a:t>
            </a:r>
            <a:r>
              <a:rPr lang="sr-Latn-RS" dirty="0" smtClean="0"/>
              <a:t> </a:t>
            </a:r>
            <a:r>
              <a:rPr lang="sr-Cyrl-RS" dirty="0" smtClean="0"/>
              <a:t>натколеницу</a:t>
            </a:r>
            <a:r>
              <a:rPr lang="sr-Latn-RS" dirty="0" smtClean="0"/>
              <a:t>.</a:t>
            </a:r>
          </a:p>
          <a:p>
            <a:pPr marL="0" indent="0" algn="just">
              <a:buNone/>
            </a:pPr>
            <a:r>
              <a:rPr lang="sr-Cyrl-RS" dirty="0" smtClean="0"/>
              <a:t>Поред</a:t>
            </a:r>
            <a:r>
              <a:rPr lang="sr-Latn-RS" dirty="0" smtClean="0"/>
              <a:t> </a:t>
            </a:r>
            <a:r>
              <a:rPr lang="sr-Cyrl-RS" dirty="0" smtClean="0"/>
              <a:t>корзета</a:t>
            </a:r>
            <a:r>
              <a:rPr lang="sr-Latn-RS" dirty="0" smtClean="0"/>
              <a:t>, </a:t>
            </a:r>
            <a:r>
              <a:rPr lang="sr-Cyrl-RS" dirty="0" smtClean="0"/>
              <a:t>за</a:t>
            </a:r>
            <a:r>
              <a:rPr lang="sr-Latn-RS" dirty="0" smtClean="0"/>
              <a:t> </a:t>
            </a:r>
            <a:r>
              <a:rPr lang="sr-Cyrl-RS" dirty="0" smtClean="0"/>
              <a:t>суспензију</a:t>
            </a:r>
            <a:r>
              <a:rPr lang="sr-Latn-RS" dirty="0" smtClean="0"/>
              <a:t> </a:t>
            </a:r>
            <a:r>
              <a:rPr lang="sr-Cyrl-RS" dirty="0" smtClean="0"/>
              <a:t>ове</a:t>
            </a:r>
            <a:r>
              <a:rPr lang="sr-Latn-RS" dirty="0" smtClean="0"/>
              <a:t> </a:t>
            </a:r>
            <a:r>
              <a:rPr lang="sr-Cyrl-RS" dirty="0" smtClean="0"/>
              <a:t>протезе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могу</a:t>
            </a:r>
            <a:r>
              <a:rPr lang="sr-Latn-RS" dirty="0" smtClean="0"/>
              <a:t> </a:t>
            </a:r>
            <a:r>
              <a:rPr lang="sr-Cyrl-RS" dirty="0" smtClean="0"/>
              <a:t>користити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кајишеви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појас</a:t>
            </a:r>
            <a:r>
              <a:rPr lang="sr-Latn-RS" dirty="0" smtClean="0"/>
              <a:t> </a:t>
            </a:r>
            <a:r>
              <a:rPr lang="sr-Cyrl-RS" dirty="0" smtClean="0"/>
              <a:t>којима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везује</a:t>
            </a:r>
            <a:r>
              <a:rPr lang="sr-Latn-RS" dirty="0" smtClean="0"/>
              <a:t> </a:t>
            </a:r>
            <a:r>
              <a:rPr lang="sr-Cyrl-RS" dirty="0" smtClean="0"/>
              <a:t>протеза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кук</a:t>
            </a:r>
            <a:r>
              <a:rPr lang="sr-Latn-R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43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17621"/>
            <a:ext cx="10972800" cy="6240379"/>
          </a:xfrm>
          <a:noFill/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b="1" spc="600" dirty="0" smtClean="0">
                <a:solidFill>
                  <a:srgbClr val="FF0000"/>
                </a:solidFill>
              </a:rPr>
              <a:t>***</a:t>
            </a:r>
            <a:r>
              <a:rPr lang="sr-Cyrl-RS" b="1" spc="600" dirty="0" smtClean="0">
                <a:solidFill>
                  <a:srgbClr val="FF0000"/>
                </a:solidFill>
              </a:rPr>
              <a:t>ПЛАСТИЧНА</a:t>
            </a:r>
            <a:r>
              <a:rPr lang="sr-Latn-RS" b="1" spc="600" dirty="0" smtClean="0">
                <a:solidFill>
                  <a:srgbClr val="FF0000"/>
                </a:solidFill>
              </a:rPr>
              <a:t> </a:t>
            </a:r>
            <a:r>
              <a:rPr lang="sr-Cyrl-RS" b="1" spc="600" dirty="0" smtClean="0">
                <a:solidFill>
                  <a:srgbClr val="FF0000"/>
                </a:solidFill>
              </a:rPr>
              <a:t>ПОТКОЛЕНА</a:t>
            </a:r>
            <a:r>
              <a:rPr lang="sr-Latn-RS" b="1" spc="600" dirty="0" smtClean="0">
                <a:solidFill>
                  <a:srgbClr val="FF0000"/>
                </a:solidFill>
              </a:rPr>
              <a:t> </a:t>
            </a:r>
            <a:r>
              <a:rPr lang="sr-Cyrl-RS" b="1" spc="600" dirty="0" smtClean="0">
                <a:solidFill>
                  <a:srgbClr val="FF0000"/>
                </a:solidFill>
              </a:rPr>
              <a:t>ПРОТЕЗА</a:t>
            </a:r>
            <a:r>
              <a:rPr lang="en-US" b="1" spc="600" dirty="0" smtClean="0">
                <a:solidFill>
                  <a:srgbClr val="FF0000"/>
                </a:solidFill>
              </a:rPr>
              <a:t>***</a:t>
            </a:r>
            <a:endParaRPr lang="sr-Latn-RS" b="1" spc="6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sr-Latn-RS" b="1" spc="60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sr-Cyrl-RS" b="1" dirty="0" smtClean="0"/>
              <a:t>Данас</a:t>
            </a:r>
            <a:r>
              <a:rPr lang="sr-Latn-RS" b="1" dirty="0" smtClean="0"/>
              <a:t> </a:t>
            </a:r>
            <a:r>
              <a:rPr lang="sr-Cyrl-RS" b="1" dirty="0" smtClean="0"/>
              <a:t>се</a:t>
            </a:r>
            <a:r>
              <a:rPr lang="sr-Latn-RS" b="1" dirty="0" smtClean="0"/>
              <a:t> </a:t>
            </a:r>
            <a:r>
              <a:rPr lang="sr-Cyrl-RS" b="1" dirty="0" smtClean="0"/>
              <a:t>најчешће</a:t>
            </a:r>
            <a:r>
              <a:rPr lang="sr-Latn-RS" b="1" dirty="0" smtClean="0"/>
              <a:t> </a:t>
            </a:r>
            <a:r>
              <a:rPr lang="sr-Cyrl-RS" b="1" dirty="0" smtClean="0"/>
              <a:t>користи</a:t>
            </a:r>
            <a:r>
              <a:rPr lang="sr-Latn-RS" b="1" dirty="0" smtClean="0"/>
              <a:t> </a:t>
            </a:r>
            <a:r>
              <a:rPr lang="sr-Cyrl-RS" b="1" dirty="0" smtClean="0"/>
              <a:t>пластична</a:t>
            </a:r>
            <a:r>
              <a:rPr lang="sr-Latn-RS" b="1" dirty="0" smtClean="0"/>
              <a:t> </a:t>
            </a:r>
            <a:r>
              <a:rPr lang="sr-Cyrl-RS" b="1" dirty="0" smtClean="0"/>
              <a:t>потколена</a:t>
            </a:r>
            <a:r>
              <a:rPr lang="sr-Latn-RS" b="1" dirty="0" smtClean="0"/>
              <a:t> </a:t>
            </a:r>
            <a:r>
              <a:rPr lang="sr-Cyrl-RS" b="1" dirty="0" smtClean="0"/>
              <a:t>протеза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то</a:t>
            </a:r>
            <a:r>
              <a:rPr lang="sr-Latn-RS" b="1" dirty="0" smtClean="0"/>
              <a:t> </a:t>
            </a:r>
            <a:r>
              <a:rPr lang="sr-Cyrl-RS" b="1" dirty="0" smtClean="0"/>
              <a:t>као</a:t>
            </a:r>
            <a:r>
              <a:rPr lang="sr-Latn-RS" b="1" dirty="0" smtClean="0"/>
              <a:t> </a:t>
            </a:r>
            <a:r>
              <a:rPr lang="sr-Cyrl-RS" b="1" dirty="0" smtClean="0"/>
              <a:t>дефинитивна</a:t>
            </a:r>
            <a:r>
              <a:rPr lang="sr-Latn-RS" b="1" dirty="0" smtClean="0"/>
              <a:t>.</a:t>
            </a:r>
          </a:p>
          <a:p>
            <a:pPr marL="0" indent="0" algn="just">
              <a:buNone/>
            </a:pPr>
            <a:r>
              <a:rPr lang="sr-Cyrl-RS" dirty="0" smtClean="0"/>
              <a:t>Више</a:t>
            </a:r>
            <a:r>
              <a:rPr lang="sr-Latn-RS" dirty="0" smtClean="0"/>
              <a:t> </a:t>
            </a:r>
            <a:r>
              <a:rPr lang="sr-Cyrl-RS" dirty="0" smtClean="0"/>
              <a:t>је</a:t>
            </a:r>
            <a:r>
              <a:rPr lang="sr-Latn-RS" dirty="0" smtClean="0"/>
              <a:t> </a:t>
            </a:r>
            <a:r>
              <a:rPr lang="sr-Cyrl-RS" dirty="0" smtClean="0"/>
              <a:t>типова</a:t>
            </a:r>
            <a:r>
              <a:rPr lang="sr-Latn-RS" dirty="0" smtClean="0"/>
              <a:t> </a:t>
            </a:r>
            <a:r>
              <a:rPr lang="sr-Cyrl-RS" dirty="0" smtClean="0"/>
              <a:t>ове</a:t>
            </a:r>
            <a:r>
              <a:rPr lang="sr-Latn-RS" dirty="0" smtClean="0"/>
              <a:t> </a:t>
            </a:r>
            <a:r>
              <a:rPr lang="sr-Cyrl-RS" dirty="0" smtClean="0"/>
              <a:t>протезе</a:t>
            </a:r>
            <a:r>
              <a:rPr lang="sr-Latn-RS" dirty="0" smtClean="0"/>
              <a:t>, </a:t>
            </a:r>
            <a:r>
              <a:rPr lang="sr-Cyrl-RS" dirty="0" smtClean="0"/>
              <a:t>али</a:t>
            </a:r>
            <a:r>
              <a:rPr lang="sr-Latn-RS" dirty="0" smtClean="0"/>
              <a:t> </a:t>
            </a:r>
            <a:r>
              <a:rPr lang="sr-Cyrl-RS" dirty="0" smtClean="0"/>
              <a:t>је</a:t>
            </a:r>
            <a:r>
              <a:rPr lang="sr-Latn-RS" dirty="0" smtClean="0"/>
              <a:t> </a:t>
            </a:r>
            <a:r>
              <a:rPr lang="sr-Cyrl-RS" dirty="0" smtClean="0"/>
              <a:t>најпопуларнија</a:t>
            </a:r>
            <a:r>
              <a:rPr lang="sr-Latn-RS" dirty="0" smtClean="0"/>
              <a:t> </a:t>
            </a:r>
            <a:r>
              <a:rPr lang="sr-Cyrl-RS" dirty="0" smtClean="0"/>
              <a:t>са</a:t>
            </a:r>
            <a:r>
              <a:rPr lang="sr-Latn-RS" dirty="0" smtClean="0"/>
              <a:t> </a:t>
            </a:r>
            <a:r>
              <a:rPr lang="sr-Cyrl-RS" dirty="0" smtClean="0"/>
              <a:t>пателатним</a:t>
            </a:r>
            <a:r>
              <a:rPr lang="sr-Latn-RS" dirty="0" smtClean="0"/>
              <a:t> </a:t>
            </a:r>
            <a:r>
              <a:rPr lang="sr-Cyrl-RS" dirty="0" smtClean="0"/>
              <a:t>ослонцем</a:t>
            </a:r>
            <a:r>
              <a:rPr lang="sr-Latn-RS" dirty="0" smtClean="0"/>
              <a:t> </a:t>
            </a:r>
            <a:r>
              <a:rPr lang="sr-Cyrl-RS" dirty="0" smtClean="0"/>
              <a:t>направљена</a:t>
            </a:r>
            <a:r>
              <a:rPr lang="sr-Latn-RS" dirty="0" smtClean="0"/>
              <a:t> </a:t>
            </a:r>
            <a:r>
              <a:rPr lang="sr-Cyrl-RS" dirty="0" smtClean="0"/>
              <a:t>на</a:t>
            </a:r>
            <a:r>
              <a:rPr lang="sr-Latn-RS" dirty="0" smtClean="0"/>
              <a:t> </a:t>
            </a:r>
            <a:r>
              <a:rPr lang="sr-Cyrl-RS" dirty="0" smtClean="0"/>
              <a:t>Калифорнијском</a:t>
            </a:r>
            <a:r>
              <a:rPr lang="sr-Latn-RS" dirty="0" smtClean="0"/>
              <a:t> </a:t>
            </a:r>
            <a:r>
              <a:rPr lang="sr-Cyrl-RS" dirty="0" smtClean="0"/>
              <a:t>универзитету</a:t>
            </a:r>
            <a:r>
              <a:rPr lang="sr-Latn-RS" dirty="0" smtClean="0"/>
              <a:t> 1959. </a:t>
            </a:r>
            <a:r>
              <a:rPr lang="sr-Cyrl-RS" dirty="0" smtClean="0"/>
              <a:t>године</a:t>
            </a:r>
            <a:r>
              <a:rPr lang="sr-Latn-RS" dirty="0" smtClean="0"/>
              <a:t>.</a:t>
            </a:r>
          </a:p>
          <a:p>
            <a:pPr marL="0" indent="0" algn="just">
              <a:buNone/>
            </a:pPr>
            <a:r>
              <a:rPr lang="sr-Cyrl-RS" dirty="0" smtClean="0">
                <a:solidFill>
                  <a:srgbClr val="FF0000"/>
                </a:solidFill>
              </a:rPr>
              <a:t>ЛЕЖИШТЕ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прави</a:t>
            </a:r>
            <a:r>
              <a:rPr lang="sr-Latn-RS" dirty="0" smtClean="0"/>
              <a:t> </a:t>
            </a:r>
            <a:r>
              <a:rPr lang="sr-Cyrl-RS" dirty="0" smtClean="0"/>
              <a:t>од</a:t>
            </a:r>
            <a:r>
              <a:rPr lang="sr-Latn-RS" dirty="0" smtClean="0"/>
              <a:t> </a:t>
            </a:r>
            <a:r>
              <a:rPr lang="sr-Cyrl-RS" dirty="0" smtClean="0"/>
              <a:t>пластичне</a:t>
            </a:r>
            <a:r>
              <a:rPr lang="sr-Latn-RS" dirty="0" smtClean="0"/>
              <a:t> </a:t>
            </a:r>
            <a:r>
              <a:rPr lang="sr-Cyrl-RS" dirty="0" smtClean="0"/>
              <a:t>масе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према</a:t>
            </a:r>
            <a:r>
              <a:rPr lang="sr-Latn-RS" dirty="0" smtClean="0"/>
              <a:t> </a:t>
            </a:r>
            <a:r>
              <a:rPr lang="sr-Cyrl-RS" dirty="0" smtClean="0"/>
              <a:t>гипсаном</a:t>
            </a:r>
            <a:r>
              <a:rPr lang="sr-Latn-RS" dirty="0" smtClean="0"/>
              <a:t> </a:t>
            </a:r>
            <a:r>
              <a:rPr lang="sr-Cyrl-RS" dirty="0" smtClean="0"/>
              <a:t>отиску</a:t>
            </a:r>
            <a:r>
              <a:rPr lang="sr-Latn-RS" dirty="0" smtClean="0"/>
              <a:t>.  </a:t>
            </a:r>
            <a:r>
              <a:rPr lang="sr-Cyrl-RS" dirty="0" smtClean="0"/>
              <a:t>Оно</a:t>
            </a:r>
            <a:r>
              <a:rPr lang="sr-Latn-RS" dirty="0" smtClean="0"/>
              <a:t> </a:t>
            </a:r>
            <a:r>
              <a:rPr lang="sr-Cyrl-RS" dirty="0" smtClean="0"/>
              <a:t>обухвата</a:t>
            </a:r>
            <a:r>
              <a:rPr lang="sr-Latn-RS" dirty="0" smtClean="0"/>
              <a:t> </a:t>
            </a:r>
            <a:r>
              <a:rPr lang="sr-Cyrl-RS" dirty="0" smtClean="0"/>
              <a:t>потколени</a:t>
            </a:r>
            <a:r>
              <a:rPr lang="sr-Latn-RS" dirty="0" smtClean="0"/>
              <a:t> </a:t>
            </a:r>
            <a:r>
              <a:rPr lang="sr-Cyrl-RS" dirty="0" smtClean="0"/>
              <a:t>патљак</a:t>
            </a:r>
            <a:r>
              <a:rPr lang="sr-Latn-RS" dirty="0" smtClean="0"/>
              <a:t> </a:t>
            </a:r>
            <a:r>
              <a:rPr lang="sr-Cyrl-RS" dirty="0" smtClean="0"/>
              <a:t>чиме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постиже</a:t>
            </a:r>
            <a:r>
              <a:rPr lang="sr-Latn-RS" dirty="0" smtClean="0"/>
              <a:t> </a:t>
            </a:r>
            <a:r>
              <a:rPr lang="sr-Cyrl-RS" dirty="0" smtClean="0"/>
              <a:t>потпуни</a:t>
            </a:r>
            <a:r>
              <a:rPr lang="sr-Latn-RS" dirty="0" smtClean="0"/>
              <a:t> </a:t>
            </a:r>
            <a:r>
              <a:rPr lang="sr-Cyrl-RS" dirty="0" smtClean="0"/>
              <a:t>контакт</a:t>
            </a:r>
            <a:r>
              <a:rPr lang="sr-Latn-RS" dirty="0" smtClean="0"/>
              <a:t>.</a:t>
            </a:r>
          </a:p>
          <a:p>
            <a:pPr marL="0" indent="0" algn="just">
              <a:buNone/>
            </a:pPr>
            <a:r>
              <a:rPr lang="sr-Cyrl-RS" dirty="0" smtClean="0"/>
              <a:t>Ово</a:t>
            </a:r>
            <a:r>
              <a:rPr lang="sr-Latn-RS" dirty="0" smtClean="0"/>
              <a:t> </a:t>
            </a:r>
            <a:r>
              <a:rPr lang="sr-Cyrl-RS" dirty="0" smtClean="0"/>
              <a:t>лежиште</a:t>
            </a:r>
            <a:r>
              <a:rPr lang="sr-Latn-RS" dirty="0" smtClean="0"/>
              <a:t> </a:t>
            </a:r>
            <a:r>
              <a:rPr lang="sr-Cyrl-RS" dirty="0" smtClean="0"/>
              <a:t>има</a:t>
            </a:r>
            <a:r>
              <a:rPr lang="sr-Latn-RS" dirty="0" smtClean="0"/>
              <a:t> </a:t>
            </a:r>
            <a:r>
              <a:rPr lang="sr-Cyrl-RS" dirty="0" smtClean="0"/>
              <a:t>бројне</a:t>
            </a:r>
            <a:r>
              <a:rPr lang="sr-Latn-RS" dirty="0" smtClean="0"/>
              <a:t> </a:t>
            </a:r>
            <a:r>
              <a:rPr lang="sr-Cyrl-RS" dirty="0" smtClean="0"/>
              <a:t>погодности</a:t>
            </a:r>
            <a:r>
              <a:rPr lang="sr-Latn-RS" dirty="0" smtClean="0"/>
              <a:t> </a:t>
            </a:r>
            <a:r>
              <a:rPr lang="sr-Cyrl-RS" dirty="0" smtClean="0"/>
              <a:t>у</a:t>
            </a:r>
            <a:r>
              <a:rPr lang="sr-Latn-RS" dirty="0" smtClean="0"/>
              <a:t> </a:t>
            </a:r>
            <a:r>
              <a:rPr lang="sr-Cyrl-RS" dirty="0" smtClean="0"/>
              <a:t>виду</a:t>
            </a:r>
            <a:r>
              <a:rPr lang="sr-Latn-RS" dirty="0" smtClean="0"/>
              <a:t> </a:t>
            </a:r>
            <a:r>
              <a:rPr lang="sr-Cyrl-RS" dirty="0" smtClean="0"/>
              <a:t>добре</a:t>
            </a:r>
            <a:r>
              <a:rPr lang="sr-Latn-RS" dirty="0" smtClean="0"/>
              <a:t> </a:t>
            </a:r>
            <a:r>
              <a:rPr lang="sr-Cyrl-RS" dirty="0" smtClean="0"/>
              <a:t>контроле</a:t>
            </a:r>
            <a:r>
              <a:rPr lang="sr-Latn-RS" dirty="0" smtClean="0"/>
              <a:t> </a:t>
            </a:r>
            <a:r>
              <a:rPr lang="sr-Cyrl-RS" dirty="0" smtClean="0"/>
              <a:t>едема</a:t>
            </a:r>
            <a:r>
              <a:rPr lang="sr-Latn-RS" dirty="0" smtClean="0"/>
              <a:t>, </a:t>
            </a:r>
            <a:r>
              <a:rPr lang="sr-Cyrl-RS" dirty="0" smtClean="0"/>
              <a:t>циркулације</a:t>
            </a:r>
            <a:r>
              <a:rPr lang="sr-Latn-RS" dirty="0" smtClean="0"/>
              <a:t>, </a:t>
            </a:r>
            <a:r>
              <a:rPr lang="sr-Cyrl-RS" dirty="0" smtClean="0"/>
              <a:t>доброг</a:t>
            </a:r>
            <a:r>
              <a:rPr lang="sr-Latn-RS" dirty="0" smtClean="0"/>
              <a:t> </a:t>
            </a:r>
            <a:r>
              <a:rPr lang="sr-Cyrl-RS" dirty="0" smtClean="0"/>
              <a:t>пријањања</a:t>
            </a:r>
            <a:r>
              <a:rPr lang="sr-Latn-RS" dirty="0" smtClean="0"/>
              <a:t> </a:t>
            </a:r>
            <a:r>
              <a:rPr lang="sr-Cyrl-RS" dirty="0" smtClean="0"/>
              <a:t>за</a:t>
            </a:r>
            <a:r>
              <a:rPr lang="sr-Latn-RS" dirty="0" smtClean="0"/>
              <a:t> </a:t>
            </a:r>
            <a:r>
              <a:rPr lang="sr-Cyrl-RS" dirty="0" smtClean="0"/>
              <a:t>ткива</a:t>
            </a:r>
            <a:r>
              <a:rPr lang="sr-Latn-RS" dirty="0" smtClean="0"/>
              <a:t> </a:t>
            </a:r>
            <a:r>
              <a:rPr lang="sr-Cyrl-RS" dirty="0" smtClean="0"/>
              <a:t>што</a:t>
            </a:r>
            <a:r>
              <a:rPr lang="sr-Latn-RS" dirty="0" smtClean="0"/>
              <a:t> </a:t>
            </a:r>
            <a:r>
              <a:rPr lang="sr-Cyrl-RS" dirty="0" smtClean="0"/>
              <a:t>омогућава</a:t>
            </a:r>
            <a:r>
              <a:rPr lang="sr-Latn-RS" dirty="0" smtClean="0"/>
              <a:t> </a:t>
            </a:r>
            <a:r>
              <a:rPr lang="sr-Cyrl-RS" dirty="0" smtClean="0"/>
              <a:t>слободу</a:t>
            </a:r>
            <a:r>
              <a:rPr lang="sr-Latn-RS" dirty="0" smtClean="0"/>
              <a:t> </a:t>
            </a:r>
            <a:r>
              <a:rPr lang="sr-Cyrl-RS" dirty="0" smtClean="0"/>
              <a:t>покрета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скоро</a:t>
            </a:r>
            <a:r>
              <a:rPr lang="sr-Latn-RS" dirty="0" smtClean="0"/>
              <a:t> </a:t>
            </a:r>
            <a:r>
              <a:rPr lang="sr-Cyrl-RS" dirty="0" smtClean="0"/>
              <a:t>нормалан</a:t>
            </a:r>
            <a:r>
              <a:rPr lang="sr-Latn-RS" dirty="0" smtClean="0"/>
              <a:t> </a:t>
            </a:r>
            <a:r>
              <a:rPr lang="sr-Cyrl-RS" dirty="0" smtClean="0"/>
              <a:t>ход</a:t>
            </a:r>
            <a:r>
              <a:rPr lang="sr-Latn-RS" dirty="0" smtClean="0"/>
              <a:t> </a:t>
            </a:r>
            <a:r>
              <a:rPr lang="sr-Cyrl-RS" dirty="0" smtClean="0"/>
              <a:t>пацијента</a:t>
            </a:r>
            <a:r>
              <a:rPr lang="sr-Latn-RS" dirty="0" smtClean="0"/>
              <a:t>.</a:t>
            </a:r>
          </a:p>
          <a:p>
            <a:pPr marL="0" indent="0" algn="just">
              <a:buNone/>
            </a:pPr>
            <a:r>
              <a:rPr lang="sr-Cyrl-RS" dirty="0" smtClean="0">
                <a:solidFill>
                  <a:srgbClr val="FF0000"/>
                </a:solidFill>
              </a:rPr>
              <a:t>СУСПЕНЗИЈА</a:t>
            </a:r>
            <a:r>
              <a:rPr lang="sr-Latn-RS" dirty="0" smtClean="0"/>
              <a:t> </a:t>
            </a:r>
            <a:r>
              <a:rPr lang="sr-Cyrl-RS" dirty="0" smtClean="0"/>
              <a:t>код</a:t>
            </a:r>
            <a:r>
              <a:rPr lang="sr-Latn-RS" dirty="0" smtClean="0"/>
              <a:t> </a:t>
            </a:r>
            <a:r>
              <a:rPr lang="sr-Cyrl-RS" dirty="0" smtClean="0"/>
              <a:t>ове</a:t>
            </a:r>
            <a:r>
              <a:rPr lang="sr-Latn-RS" dirty="0" smtClean="0"/>
              <a:t> </a:t>
            </a:r>
            <a:r>
              <a:rPr lang="sr-Cyrl-RS" dirty="0" smtClean="0"/>
              <a:t>протезе</a:t>
            </a:r>
            <a:r>
              <a:rPr lang="sr-Latn-RS" dirty="0" smtClean="0"/>
              <a:t> </a:t>
            </a:r>
            <a:r>
              <a:rPr lang="sr-Cyrl-RS" dirty="0" smtClean="0"/>
              <a:t>може</a:t>
            </a:r>
            <a:r>
              <a:rPr lang="sr-Latn-RS" dirty="0" smtClean="0"/>
              <a:t> </a:t>
            </a:r>
            <a:r>
              <a:rPr lang="sr-Cyrl-RS" dirty="0" smtClean="0"/>
              <a:t>бити</a:t>
            </a:r>
            <a:r>
              <a:rPr lang="sr-Latn-RS" dirty="0" smtClean="0"/>
              <a:t> </a:t>
            </a:r>
            <a:r>
              <a:rPr lang="sr-Cyrl-RS" dirty="0" smtClean="0"/>
              <a:t>помоћу</a:t>
            </a:r>
            <a:r>
              <a:rPr lang="sr-Latn-RS" dirty="0" smtClean="0"/>
              <a:t> </a:t>
            </a:r>
            <a:r>
              <a:rPr lang="sr-Cyrl-RS" dirty="0" smtClean="0"/>
              <a:t>кајишева</a:t>
            </a:r>
            <a:r>
              <a:rPr lang="sr-Latn-RS" dirty="0" smtClean="0"/>
              <a:t> </a:t>
            </a:r>
            <a:r>
              <a:rPr lang="sr-Cyrl-RS" dirty="0" smtClean="0"/>
              <a:t>фоксираног</a:t>
            </a:r>
            <a:r>
              <a:rPr lang="sr-Latn-RS" dirty="0" smtClean="0"/>
              <a:t> </a:t>
            </a:r>
            <a:r>
              <a:rPr lang="sr-Cyrl-RS" dirty="0" smtClean="0"/>
              <a:t>у</a:t>
            </a:r>
            <a:r>
              <a:rPr lang="sr-Latn-RS" dirty="0" smtClean="0"/>
              <a:t> </a:t>
            </a:r>
            <a:r>
              <a:rPr lang="sr-Cyrl-RS" dirty="0" smtClean="0"/>
              <a:t>доњем</a:t>
            </a:r>
            <a:r>
              <a:rPr lang="sr-Latn-RS" dirty="0" smtClean="0"/>
              <a:t> </a:t>
            </a:r>
            <a:r>
              <a:rPr lang="sr-Cyrl-RS" dirty="0" smtClean="0"/>
              <a:t>делу</a:t>
            </a:r>
            <a:r>
              <a:rPr lang="sr-Latn-RS" dirty="0" smtClean="0"/>
              <a:t> </a:t>
            </a:r>
            <a:r>
              <a:rPr lang="sr-Cyrl-RS" dirty="0" smtClean="0"/>
              <a:t>за</a:t>
            </a:r>
            <a:r>
              <a:rPr lang="sr-Latn-RS" dirty="0" smtClean="0"/>
              <a:t> </a:t>
            </a:r>
            <a:r>
              <a:rPr lang="sr-Cyrl-RS" dirty="0" smtClean="0"/>
              <a:t>протезу</a:t>
            </a:r>
            <a:r>
              <a:rPr lang="sr-Latn-RS" dirty="0" smtClean="0"/>
              <a:t>,</a:t>
            </a:r>
            <a:r>
              <a:rPr lang="sr-Cyrl-RS" dirty="0" smtClean="0"/>
              <a:t>а</a:t>
            </a:r>
            <a:r>
              <a:rPr lang="sr-Latn-RS" dirty="0" smtClean="0"/>
              <a:t> </a:t>
            </a:r>
            <a:r>
              <a:rPr lang="sr-Cyrl-RS" dirty="0" smtClean="0"/>
              <a:t>у</a:t>
            </a:r>
            <a:r>
              <a:rPr lang="sr-Latn-RS" dirty="0" smtClean="0"/>
              <a:t> </a:t>
            </a:r>
            <a:r>
              <a:rPr lang="sr-Cyrl-RS" dirty="0" smtClean="0"/>
              <a:t>горњем</a:t>
            </a:r>
            <a:r>
              <a:rPr lang="sr-Latn-RS" dirty="0" smtClean="0"/>
              <a:t> </a:t>
            </a:r>
            <a:r>
              <a:rPr lang="sr-Cyrl-RS" dirty="0" smtClean="0"/>
              <a:t>обавијеном</a:t>
            </a:r>
            <a:r>
              <a:rPr lang="sr-Latn-RS" dirty="0" smtClean="0"/>
              <a:t> </a:t>
            </a:r>
            <a:r>
              <a:rPr lang="sr-Cyrl-RS" dirty="0" smtClean="0"/>
              <a:t>око</a:t>
            </a:r>
            <a:r>
              <a:rPr lang="sr-Latn-RS" dirty="0" smtClean="0"/>
              <a:t> </a:t>
            </a:r>
            <a:r>
              <a:rPr lang="sr-Cyrl-RS" dirty="0" smtClean="0"/>
              <a:t>доњег</a:t>
            </a:r>
            <a:r>
              <a:rPr lang="sr-Latn-RS" dirty="0" smtClean="0"/>
              <a:t> </a:t>
            </a:r>
            <a:r>
              <a:rPr lang="sr-Cyrl-RS" dirty="0" smtClean="0"/>
              <a:t>дела</a:t>
            </a:r>
            <a:r>
              <a:rPr lang="sr-Latn-RS" dirty="0" smtClean="0"/>
              <a:t> </a:t>
            </a:r>
            <a:r>
              <a:rPr lang="sr-Cyrl-RS" dirty="0" smtClean="0"/>
              <a:t>натколенице</a:t>
            </a:r>
            <a:r>
              <a:rPr lang="sr-Latn-RS" dirty="0" smtClean="0"/>
              <a:t> </a:t>
            </a:r>
            <a:r>
              <a:rPr lang="sr-Cyrl-RS" dirty="0" smtClean="0"/>
              <a:t>изнад</a:t>
            </a:r>
            <a:r>
              <a:rPr lang="sr-Latn-RS" dirty="0" smtClean="0"/>
              <a:t> </a:t>
            </a:r>
            <a:r>
              <a:rPr lang="sr-Cyrl-RS" dirty="0" smtClean="0"/>
              <a:t>пателе</a:t>
            </a:r>
            <a:r>
              <a:rPr lang="sr-Latn-RS" dirty="0" smtClean="0"/>
              <a:t> </a:t>
            </a:r>
            <a:r>
              <a:rPr lang="sr-Cyrl-RS" dirty="0" smtClean="0"/>
              <a:t>или</a:t>
            </a:r>
            <a:r>
              <a:rPr lang="sr-Latn-RS" dirty="0" smtClean="0"/>
              <a:t> </a:t>
            </a:r>
            <a:r>
              <a:rPr lang="sr-Cyrl-RS" dirty="0" smtClean="0"/>
              <a:t>кондила</a:t>
            </a:r>
            <a:r>
              <a:rPr lang="sr-Latn-RS" dirty="0" smtClean="0"/>
              <a:t> </a:t>
            </a:r>
            <a:r>
              <a:rPr lang="sr-Cyrl-RS" dirty="0" smtClean="0"/>
              <a:t>након</a:t>
            </a:r>
            <a:r>
              <a:rPr lang="sr-Latn-RS" dirty="0" smtClean="0"/>
              <a:t> </a:t>
            </a:r>
            <a:r>
              <a:rPr lang="sr-Cyrl-RS" dirty="0" smtClean="0"/>
              <a:t>чега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тај</a:t>
            </a:r>
            <a:r>
              <a:rPr lang="sr-Latn-RS" dirty="0" smtClean="0"/>
              <a:t> </a:t>
            </a:r>
            <a:r>
              <a:rPr lang="sr-Cyrl-RS" dirty="0" smtClean="0"/>
              <a:t>део</a:t>
            </a:r>
            <a:r>
              <a:rPr lang="sr-Latn-RS" dirty="0" smtClean="0"/>
              <a:t> </a:t>
            </a:r>
            <a:r>
              <a:rPr lang="sr-Cyrl-RS" dirty="0" smtClean="0"/>
              <a:t>фиксира</a:t>
            </a:r>
            <a:r>
              <a:rPr lang="sr-Latn-RS" dirty="0" smtClean="0"/>
              <a:t> </a:t>
            </a:r>
            <a:r>
              <a:rPr lang="sr-Cyrl-RS" dirty="0" smtClean="0"/>
              <a:t>помоћу</a:t>
            </a:r>
            <a:r>
              <a:rPr lang="sr-Latn-RS" dirty="0" smtClean="0"/>
              <a:t> </a:t>
            </a:r>
            <a:r>
              <a:rPr lang="sr-Cyrl-RS" dirty="0" smtClean="0"/>
              <a:t>велкро</a:t>
            </a:r>
            <a:r>
              <a:rPr lang="sr-Latn-RS" dirty="0" smtClean="0"/>
              <a:t> </a:t>
            </a:r>
            <a:r>
              <a:rPr lang="sr-Cyrl-RS" dirty="0" smtClean="0"/>
              <a:t>траке</a:t>
            </a:r>
            <a:r>
              <a:rPr lang="sr-Latn-RS" dirty="0" smtClean="0"/>
              <a:t> </a:t>
            </a:r>
            <a:r>
              <a:rPr lang="sr-Cyrl-RS" dirty="0" smtClean="0"/>
              <a:t>или</a:t>
            </a:r>
            <a:r>
              <a:rPr lang="sr-Latn-RS" dirty="0" smtClean="0"/>
              <a:t> </a:t>
            </a:r>
            <a:r>
              <a:rPr lang="sr-Cyrl-RS" dirty="0" smtClean="0"/>
              <a:t>копче</a:t>
            </a:r>
            <a:r>
              <a:rPr lang="sr-Latn-RS" dirty="0" smtClean="0"/>
              <a:t>.</a:t>
            </a:r>
          </a:p>
          <a:p>
            <a:pPr marL="0" indent="0" algn="just">
              <a:buNone/>
            </a:pPr>
            <a:endParaRPr lang="sr-Latn-R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9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122947"/>
            <a:ext cx="11405937" cy="5470358"/>
          </a:xfrm>
          <a:gradFill flip="none" rotWithShape="1">
            <a:gsLst>
              <a:gs pos="2300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sr-Cyrl-RS" b="1" dirty="0" smtClean="0"/>
              <a:t>Супензија</a:t>
            </a:r>
            <a:r>
              <a:rPr lang="sr-Latn-RS" b="1" dirty="0" smtClean="0"/>
              <a:t> </a:t>
            </a:r>
            <a:r>
              <a:rPr lang="sr-Cyrl-RS" b="1" dirty="0"/>
              <a:t>такође</a:t>
            </a:r>
            <a:r>
              <a:rPr lang="sr-Latn-RS" b="1" dirty="0"/>
              <a:t> </a:t>
            </a:r>
            <a:r>
              <a:rPr lang="sr-Cyrl-RS" b="1" dirty="0"/>
              <a:t>може</a:t>
            </a:r>
            <a:r>
              <a:rPr lang="sr-Latn-RS" b="1" dirty="0"/>
              <a:t> </a:t>
            </a:r>
            <a:r>
              <a:rPr lang="sr-Cyrl-RS" b="1" dirty="0"/>
              <a:t>бити</a:t>
            </a:r>
            <a:r>
              <a:rPr lang="sr-Latn-RS" b="1" dirty="0"/>
              <a:t> </a:t>
            </a:r>
            <a:r>
              <a:rPr lang="sr-Cyrl-RS" b="1" dirty="0"/>
              <a:t>постигнута</a:t>
            </a:r>
            <a:r>
              <a:rPr lang="sr-Latn-RS" b="1" dirty="0"/>
              <a:t> </a:t>
            </a:r>
            <a:r>
              <a:rPr lang="sr-Cyrl-RS" b="1" dirty="0"/>
              <a:t>и</a:t>
            </a:r>
            <a:r>
              <a:rPr lang="sr-Latn-RS" b="1" dirty="0"/>
              <a:t> </a:t>
            </a:r>
            <a:r>
              <a:rPr lang="sr-Cyrl-RS" b="1" dirty="0"/>
              <a:t>коришћењем</a:t>
            </a:r>
            <a:r>
              <a:rPr lang="sr-Latn-RS" b="1" dirty="0"/>
              <a:t> </a:t>
            </a:r>
            <a:r>
              <a:rPr lang="sr-Cyrl-RS" b="1" dirty="0"/>
              <a:t>чарапе</a:t>
            </a:r>
            <a:r>
              <a:rPr lang="sr-Latn-RS" b="1" dirty="0"/>
              <a:t> </a:t>
            </a:r>
            <a:r>
              <a:rPr lang="sr-Cyrl-RS" b="1" dirty="0"/>
              <a:t>за</a:t>
            </a:r>
            <a:r>
              <a:rPr lang="sr-Latn-RS" b="1" dirty="0"/>
              <a:t> </a:t>
            </a:r>
            <a:r>
              <a:rPr lang="sr-Cyrl-RS" b="1" dirty="0"/>
              <a:t>суспензију</a:t>
            </a:r>
            <a:r>
              <a:rPr lang="sr-Latn-RS" b="1" dirty="0"/>
              <a:t> </a:t>
            </a:r>
            <a:r>
              <a:rPr lang="sr-Cyrl-RS" b="1" dirty="0"/>
              <a:t>која</a:t>
            </a:r>
            <a:r>
              <a:rPr lang="sr-Latn-RS" b="1" dirty="0"/>
              <a:t> </a:t>
            </a:r>
            <a:r>
              <a:rPr lang="sr-Cyrl-RS" b="1" dirty="0"/>
              <a:t>се</a:t>
            </a:r>
            <a:r>
              <a:rPr lang="sr-Latn-RS" b="1" dirty="0"/>
              <a:t> </a:t>
            </a:r>
            <a:r>
              <a:rPr lang="sr-Cyrl-RS" b="1" dirty="0"/>
              <a:t>навлачи</a:t>
            </a:r>
            <a:r>
              <a:rPr lang="sr-Latn-RS" b="1" dirty="0"/>
              <a:t> </a:t>
            </a:r>
            <a:r>
              <a:rPr lang="sr-Cyrl-RS" b="1" dirty="0"/>
              <a:t>преко</a:t>
            </a:r>
            <a:r>
              <a:rPr lang="sr-Latn-RS" b="1" dirty="0"/>
              <a:t> </a:t>
            </a:r>
            <a:r>
              <a:rPr lang="sr-Cyrl-RS" b="1" dirty="0"/>
              <a:t>протезе</a:t>
            </a:r>
            <a:r>
              <a:rPr lang="sr-Latn-RS" b="1" dirty="0"/>
              <a:t> </a:t>
            </a:r>
            <a:r>
              <a:rPr lang="sr-Cyrl-RS" b="1" dirty="0"/>
              <a:t>и</a:t>
            </a:r>
            <a:r>
              <a:rPr lang="sr-Latn-RS" b="1" dirty="0"/>
              <a:t> </a:t>
            </a:r>
            <a:r>
              <a:rPr lang="sr-Cyrl-RS" b="1" dirty="0"/>
              <a:t>обухвата</a:t>
            </a:r>
            <a:r>
              <a:rPr lang="sr-Latn-RS" b="1" dirty="0"/>
              <a:t> </a:t>
            </a:r>
            <a:r>
              <a:rPr lang="sr-Cyrl-RS" b="1" dirty="0"/>
              <a:t>проксимални</a:t>
            </a:r>
            <a:r>
              <a:rPr lang="sr-Latn-RS" b="1" dirty="0"/>
              <a:t> </a:t>
            </a:r>
            <a:r>
              <a:rPr lang="sr-Cyrl-RS" b="1" dirty="0"/>
              <a:t>део</a:t>
            </a:r>
            <a:r>
              <a:rPr lang="sr-Latn-RS" b="1" dirty="0"/>
              <a:t> </a:t>
            </a:r>
            <a:r>
              <a:rPr lang="sr-Cyrl-RS" b="1" dirty="0"/>
              <a:t>протезе</a:t>
            </a:r>
            <a:r>
              <a:rPr lang="sr-Latn-RS" b="1" dirty="0"/>
              <a:t>, </a:t>
            </a:r>
            <a:r>
              <a:rPr lang="sr-Cyrl-RS" b="1" dirty="0"/>
              <a:t>колено</a:t>
            </a:r>
            <a:r>
              <a:rPr lang="sr-Latn-RS" b="1" dirty="0"/>
              <a:t> </a:t>
            </a:r>
            <a:r>
              <a:rPr lang="sr-Cyrl-RS" b="1" dirty="0"/>
              <a:t>и</a:t>
            </a:r>
            <a:r>
              <a:rPr lang="sr-Latn-RS" b="1" dirty="0"/>
              <a:t> </a:t>
            </a:r>
            <a:r>
              <a:rPr lang="sr-Cyrl-RS" b="1" dirty="0"/>
              <a:t>доњу</a:t>
            </a:r>
            <a:r>
              <a:rPr lang="sr-Latn-RS" b="1" dirty="0"/>
              <a:t> </a:t>
            </a:r>
            <a:r>
              <a:rPr lang="sr-Cyrl-RS" b="1" dirty="0"/>
              <a:t>трећину</a:t>
            </a:r>
            <a:r>
              <a:rPr lang="sr-Latn-RS" b="1" dirty="0"/>
              <a:t> </a:t>
            </a:r>
            <a:r>
              <a:rPr lang="sr-Cyrl-RS" b="1" dirty="0"/>
              <a:t>натколенице</a:t>
            </a:r>
            <a:r>
              <a:rPr lang="sr-Latn-RS" b="1" dirty="0"/>
              <a:t>.</a:t>
            </a:r>
          </a:p>
          <a:p>
            <a:pPr marL="0" indent="0" algn="just">
              <a:buNone/>
            </a:pPr>
            <a:r>
              <a:rPr lang="sr-Cyrl-RS" b="1" dirty="0"/>
              <a:t>Суспензија</a:t>
            </a:r>
            <a:r>
              <a:rPr lang="sr-Latn-RS" b="1" dirty="0"/>
              <a:t> </a:t>
            </a:r>
            <a:r>
              <a:rPr lang="sr-Cyrl-RS" b="1" dirty="0"/>
              <a:t>се</a:t>
            </a:r>
            <a:r>
              <a:rPr lang="sr-Latn-RS" b="1" dirty="0"/>
              <a:t> </a:t>
            </a:r>
            <a:r>
              <a:rPr lang="sr-Cyrl-RS" b="1" dirty="0"/>
              <a:t>може</a:t>
            </a:r>
            <a:r>
              <a:rPr lang="sr-Latn-RS" b="1" dirty="0"/>
              <a:t> </a:t>
            </a:r>
            <a:r>
              <a:rPr lang="sr-Cyrl-RS" b="1" dirty="0"/>
              <a:t>извршити</a:t>
            </a:r>
            <a:r>
              <a:rPr lang="sr-Latn-RS" b="1" dirty="0"/>
              <a:t> </a:t>
            </a:r>
            <a:r>
              <a:rPr lang="sr-Cyrl-RS" b="1" dirty="0"/>
              <a:t>и</a:t>
            </a:r>
            <a:r>
              <a:rPr lang="sr-Latn-RS" b="1" dirty="0"/>
              <a:t> </a:t>
            </a:r>
            <a:r>
              <a:rPr lang="sr-Cyrl-RS" b="1" dirty="0"/>
              <a:t>помоћу</a:t>
            </a:r>
            <a:r>
              <a:rPr lang="sr-Latn-RS" b="1" dirty="0"/>
              <a:t> </a:t>
            </a:r>
            <a:r>
              <a:rPr lang="sr-Cyrl-RS" b="1" dirty="0"/>
              <a:t>силиконског</a:t>
            </a:r>
            <a:r>
              <a:rPr lang="sr-Latn-RS" b="1" dirty="0"/>
              <a:t> </a:t>
            </a:r>
            <a:r>
              <a:rPr lang="sr-Cyrl-RS" b="1" dirty="0"/>
              <a:t>сукционог</a:t>
            </a:r>
            <a:r>
              <a:rPr lang="sr-Latn-RS" b="1" dirty="0"/>
              <a:t> </a:t>
            </a:r>
            <a:r>
              <a:rPr lang="sr-Cyrl-RS" b="1" dirty="0"/>
              <a:t>система</a:t>
            </a:r>
            <a:r>
              <a:rPr lang="sr-Latn-RS" b="1" dirty="0"/>
              <a:t>, </a:t>
            </a:r>
            <a:r>
              <a:rPr lang="sr-Cyrl-RS" b="1" dirty="0"/>
              <a:t>која</a:t>
            </a:r>
            <a:r>
              <a:rPr lang="sr-Latn-RS" b="1" dirty="0"/>
              <a:t> </a:t>
            </a:r>
            <a:r>
              <a:rPr lang="sr-Cyrl-RS" b="1" dirty="0"/>
              <a:t>је</a:t>
            </a:r>
            <a:r>
              <a:rPr lang="sr-Latn-RS" b="1" dirty="0"/>
              <a:t> </a:t>
            </a:r>
            <a:r>
              <a:rPr lang="sr-Cyrl-RS" b="1" dirty="0"/>
              <a:t>уједно</a:t>
            </a:r>
            <a:r>
              <a:rPr lang="sr-Latn-RS" b="1" dirty="0"/>
              <a:t> </a:t>
            </a:r>
            <a:r>
              <a:rPr lang="sr-Cyrl-RS" b="1" dirty="0"/>
              <a:t>и</a:t>
            </a:r>
            <a:r>
              <a:rPr lang="sr-Latn-RS" b="1" dirty="0"/>
              <a:t> </a:t>
            </a:r>
            <a:r>
              <a:rPr lang="sr-Cyrl-RS" b="1" dirty="0"/>
              <a:t>најбоља</a:t>
            </a:r>
            <a:r>
              <a:rPr lang="sr-Latn-RS" b="1" dirty="0"/>
              <a:t> </a:t>
            </a:r>
            <a:r>
              <a:rPr lang="sr-Cyrl-RS" b="1" dirty="0"/>
              <a:t>врса</a:t>
            </a:r>
            <a:r>
              <a:rPr lang="sr-Latn-RS" b="1" dirty="0"/>
              <a:t> </a:t>
            </a:r>
            <a:r>
              <a:rPr lang="sr-Cyrl-RS" b="1" dirty="0"/>
              <a:t>суспензије</a:t>
            </a:r>
            <a:r>
              <a:rPr lang="sr-Latn-RS" b="1" dirty="0"/>
              <a:t>, </a:t>
            </a:r>
            <a:r>
              <a:rPr lang="sr-Cyrl-RS" b="1" dirty="0"/>
              <a:t>али</a:t>
            </a:r>
            <a:r>
              <a:rPr lang="sr-Latn-RS" b="1" dirty="0"/>
              <a:t> </a:t>
            </a:r>
            <a:r>
              <a:rPr lang="sr-Cyrl-RS" b="1" dirty="0"/>
              <a:t>је</a:t>
            </a:r>
            <a:r>
              <a:rPr lang="sr-Latn-RS" b="1" dirty="0"/>
              <a:t> </a:t>
            </a:r>
            <a:r>
              <a:rPr lang="sr-Cyrl-RS" b="1" dirty="0"/>
              <a:t>и</a:t>
            </a:r>
            <a:r>
              <a:rPr lang="sr-Latn-RS" b="1" dirty="0"/>
              <a:t> </a:t>
            </a:r>
            <a:r>
              <a:rPr lang="sr-Cyrl-RS" b="1" dirty="0"/>
              <a:t>доста</a:t>
            </a:r>
            <a:r>
              <a:rPr lang="sr-Latn-RS" b="1" dirty="0"/>
              <a:t> </a:t>
            </a:r>
            <a:r>
              <a:rPr lang="sr-Cyrl-RS" b="1" dirty="0" smtClean="0"/>
              <a:t>скупа</a:t>
            </a:r>
            <a:r>
              <a:rPr lang="sr-Latn-RS" b="1" dirty="0" smtClean="0"/>
              <a:t>.</a:t>
            </a:r>
          </a:p>
          <a:p>
            <a:pPr marL="0" indent="0" algn="just">
              <a:buNone/>
            </a:pPr>
            <a:endParaRPr lang="sr-Latn-R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r-Cyrl-RS" b="1" dirty="0" smtClean="0">
                <a:solidFill>
                  <a:srgbClr val="FF0000"/>
                </a:solidFill>
              </a:rPr>
              <a:t>ПОТКОЛЕНИ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ДЕО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/>
              <a:t>протезе</a:t>
            </a:r>
            <a:r>
              <a:rPr lang="sr-Latn-RS" b="1" dirty="0" smtClean="0"/>
              <a:t> </a:t>
            </a:r>
            <a:r>
              <a:rPr lang="sr-Cyrl-RS" b="1" dirty="0" smtClean="0"/>
              <a:t>има</a:t>
            </a:r>
            <a:r>
              <a:rPr lang="sr-Latn-RS" b="1" dirty="0" smtClean="0"/>
              <a:t> </a:t>
            </a:r>
            <a:r>
              <a:rPr lang="sr-Cyrl-RS" b="1" dirty="0" smtClean="0"/>
              <a:t>за</a:t>
            </a:r>
            <a:r>
              <a:rPr lang="sr-Latn-RS" b="1" dirty="0" smtClean="0"/>
              <a:t> </a:t>
            </a:r>
            <a:r>
              <a:rPr lang="sr-Cyrl-RS" b="1" dirty="0" smtClean="0"/>
              <a:t>циљ</a:t>
            </a:r>
            <a:r>
              <a:rPr lang="sr-Latn-RS" b="1" dirty="0" smtClean="0"/>
              <a:t> </a:t>
            </a:r>
            <a:r>
              <a:rPr lang="sr-Cyrl-RS" b="1" dirty="0" smtClean="0"/>
              <a:t>да</a:t>
            </a:r>
            <a:r>
              <a:rPr lang="sr-Latn-RS" b="1" dirty="0" smtClean="0"/>
              <a:t> </a:t>
            </a:r>
            <a:r>
              <a:rPr lang="sr-Cyrl-RS" b="1" dirty="0" smtClean="0"/>
              <a:t>повеже</a:t>
            </a:r>
            <a:r>
              <a:rPr lang="sr-Latn-RS" b="1" dirty="0" smtClean="0"/>
              <a:t> </a:t>
            </a:r>
            <a:r>
              <a:rPr lang="sr-Cyrl-RS" b="1" dirty="0" smtClean="0"/>
              <a:t>лежиште</a:t>
            </a:r>
            <a:r>
              <a:rPr lang="sr-Latn-RS" b="1" dirty="0" smtClean="0"/>
              <a:t> </a:t>
            </a:r>
            <a:r>
              <a:rPr lang="sr-Cyrl-RS" b="1" dirty="0" smtClean="0"/>
              <a:t>са</a:t>
            </a:r>
            <a:r>
              <a:rPr lang="sr-Latn-RS" b="1" dirty="0" smtClean="0"/>
              <a:t> </a:t>
            </a:r>
            <a:r>
              <a:rPr lang="sr-Cyrl-RS" b="1" dirty="0" smtClean="0"/>
              <a:t>скочним</a:t>
            </a:r>
            <a:r>
              <a:rPr lang="sr-Latn-RS" b="1" dirty="0" smtClean="0"/>
              <a:t> </a:t>
            </a:r>
            <a:r>
              <a:rPr lang="sr-Cyrl-RS" b="1" dirty="0" smtClean="0"/>
              <a:t>зглобом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стопалом</a:t>
            </a:r>
            <a:r>
              <a:rPr lang="sr-Latn-RS" b="1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он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прави</a:t>
            </a:r>
            <a:r>
              <a:rPr lang="sr-Latn-RS" dirty="0" smtClean="0"/>
              <a:t> </a:t>
            </a:r>
            <a:r>
              <a:rPr lang="sr-Cyrl-RS" dirty="0" smtClean="0"/>
              <a:t>као</a:t>
            </a:r>
            <a:r>
              <a:rPr lang="sr-Latn-RS" dirty="0" smtClean="0"/>
              <a:t> </a:t>
            </a:r>
            <a:r>
              <a:rPr lang="sr-Cyrl-RS" dirty="0" smtClean="0"/>
              <a:t>егзоскелетна</a:t>
            </a:r>
            <a:r>
              <a:rPr lang="sr-Latn-RS" dirty="0" smtClean="0"/>
              <a:t> </a:t>
            </a:r>
            <a:r>
              <a:rPr lang="sr-Cyrl-RS" dirty="0" smtClean="0"/>
              <a:t>потколеница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то</a:t>
            </a:r>
            <a:r>
              <a:rPr lang="sr-Latn-RS" dirty="0" smtClean="0"/>
              <a:t> </a:t>
            </a:r>
            <a:r>
              <a:rPr lang="sr-Cyrl-RS" dirty="0" smtClean="0"/>
              <a:t>је</a:t>
            </a:r>
            <a:r>
              <a:rPr lang="sr-Latn-RS" dirty="0" smtClean="0"/>
              <a:t> </a:t>
            </a:r>
            <a:r>
              <a:rPr lang="sr-Cyrl-RS" dirty="0" smtClean="0"/>
              <a:t>ламинирани</a:t>
            </a:r>
            <a:r>
              <a:rPr lang="sr-Latn-RS" dirty="0" smtClean="0"/>
              <a:t> </a:t>
            </a:r>
            <a:r>
              <a:rPr lang="sr-Cyrl-RS" dirty="0" smtClean="0"/>
              <a:t>део</a:t>
            </a:r>
            <a:r>
              <a:rPr lang="sr-Latn-RS" dirty="0" smtClean="0"/>
              <a:t> </a:t>
            </a:r>
            <a:r>
              <a:rPr lang="sr-Cyrl-RS" dirty="0" smtClean="0"/>
              <a:t>који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сачињен</a:t>
            </a:r>
            <a:r>
              <a:rPr lang="sr-Latn-RS" dirty="0" smtClean="0"/>
              <a:t> </a:t>
            </a:r>
            <a:r>
              <a:rPr lang="sr-Cyrl-RS" dirty="0" smtClean="0"/>
              <a:t>од</a:t>
            </a:r>
            <a:r>
              <a:rPr lang="sr-Latn-RS" dirty="0" smtClean="0"/>
              <a:t> </a:t>
            </a:r>
            <a:r>
              <a:rPr lang="sr-Cyrl-RS" dirty="0" smtClean="0"/>
              <a:t>пластичне</a:t>
            </a:r>
            <a:r>
              <a:rPr lang="sr-Latn-RS" dirty="0" smtClean="0"/>
              <a:t> </a:t>
            </a:r>
            <a:r>
              <a:rPr lang="sr-Cyrl-RS" dirty="0" smtClean="0"/>
              <a:t>шкољке</a:t>
            </a:r>
            <a:r>
              <a:rPr lang="sr-Latn-RS" dirty="0" smtClean="0"/>
              <a:t>. </a:t>
            </a:r>
            <a:r>
              <a:rPr lang="sr-Cyrl-RS" dirty="0" smtClean="0"/>
              <a:t>Овакав</a:t>
            </a:r>
            <a:r>
              <a:rPr lang="sr-Latn-RS" dirty="0" smtClean="0"/>
              <a:t> </a:t>
            </a:r>
            <a:r>
              <a:rPr lang="sr-Cyrl-RS" dirty="0" smtClean="0"/>
              <a:t>потколени</a:t>
            </a:r>
            <a:r>
              <a:rPr lang="sr-Latn-RS" dirty="0" smtClean="0"/>
              <a:t> </a:t>
            </a:r>
            <a:r>
              <a:rPr lang="sr-Cyrl-RS" dirty="0" smtClean="0"/>
              <a:t>део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егзоскелетна</a:t>
            </a:r>
            <a:r>
              <a:rPr lang="sr-Latn-RS" dirty="0" smtClean="0"/>
              <a:t> </a:t>
            </a:r>
            <a:r>
              <a:rPr lang="sr-Cyrl-RS" dirty="0" smtClean="0"/>
              <a:t>протеза</a:t>
            </a:r>
            <a:r>
              <a:rPr lang="sr-Latn-RS" dirty="0" smtClean="0"/>
              <a:t>.</a:t>
            </a:r>
          </a:p>
          <a:p>
            <a:pPr marL="0" indent="0">
              <a:buNone/>
            </a:pPr>
            <a:r>
              <a:rPr lang="sr-Cyrl-RS" dirty="0" smtClean="0"/>
              <a:t>Потколени</a:t>
            </a:r>
            <a:r>
              <a:rPr lang="sr-Latn-RS" dirty="0" smtClean="0"/>
              <a:t> </a:t>
            </a:r>
            <a:r>
              <a:rPr lang="sr-Cyrl-RS" dirty="0" smtClean="0"/>
              <a:t>део</a:t>
            </a:r>
            <a:r>
              <a:rPr lang="sr-Latn-RS" dirty="0" smtClean="0"/>
              <a:t> </a:t>
            </a:r>
            <a:r>
              <a:rPr lang="sr-Cyrl-RS" dirty="0" smtClean="0"/>
              <a:t>када</a:t>
            </a:r>
            <a:r>
              <a:rPr lang="sr-Latn-RS" dirty="0" smtClean="0"/>
              <a:t> </a:t>
            </a:r>
            <a:r>
              <a:rPr lang="sr-Cyrl-RS" dirty="0" smtClean="0"/>
              <a:t>је</a:t>
            </a:r>
            <a:r>
              <a:rPr lang="sr-Latn-RS" dirty="0" smtClean="0"/>
              <a:t> </a:t>
            </a:r>
            <a:r>
              <a:rPr lang="sr-Cyrl-RS" dirty="0" smtClean="0"/>
              <a:t>модулиран</a:t>
            </a:r>
            <a:r>
              <a:rPr lang="sr-Latn-RS" dirty="0" smtClean="0"/>
              <a:t> </a:t>
            </a:r>
            <a:r>
              <a:rPr lang="sr-Cyrl-RS" dirty="0" smtClean="0"/>
              <a:t>са</a:t>
            </a:r>
            <a:r>
              <a:rPr lang="sr-Latn-RS" dirty="0" smtClean="0"/>
              <a:t> </a:t>
            </a:r>
            <a:r>
              <a:rPr lang="sr-Cyrl-RS" dirty="0" smtClean="0"/>
              <a:t>пилоном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прекривен</a:t>
            </a:r>
            <a:r>
              <a:rPr lang="sr-Latn-RS" dirty="0" smtClean="0"/>
              <a:t> </a:t>
            </a:r>
            <a:r>
              <a:rPr lang="sr-Cyrl-RS" dirty="0" smtClean="0"/>
              <a:t>сунђерастим</a:t>
            </a:r>
            <a:r>
              <a:rPr lang="sr-Latn-RS" dirty="0" smtClean="0"/>
              <a:t> </a:t>
            </a:r>
            <a:r>
              <a:rPr lang="sr-Cyrl-RS" dirty="0" smtClean="0"/>
              <a:t>облогама</a:t>
            </a:r>
            <a:r>
              <a:rPr lang="sr-Latn-RS" dirty="0" smtClean="0"/>
              <a:t> </a:t>
            </a:r>
            <a:r>
              <a:rPr lang="sr-Cyrl-RS" dirty="0" smtClean="0"/>
              <a:t>назива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ендоскелетна</a:t>
            </a:r>
            <a:r>
              <a:rPr lang="sr-Latn-RS" dirty="0" smtClean="0"/>
              <a:t> (</a:t>
            </a:r>
            <a:r>
              <a:rPr lang="sr-Cyrl-RS" dirty="0" smtClean="0"/>
              <a:t>модулирана</a:t>
            </a:r>
            <a:r>
              <a:rPr lang="sr-Latn-RS" dirty="0" smtClean="0"/>
              <a:t>) </a:t>
            </a:r>
            <a:r>
              <a:rPr lang="sr-Cyrl-RS" dirty="0" smtClean="0"/>
              <a:t>потколена</a:t>
            </a:r>
            <a:r>
              <a:rPr lang="sr-Latn-RS" dirty="0" smtClean="0"/>
              <a:t> </a:t>
            </a:r>
            <a:r>
              <a:rPr lang="sr-Cyrl-RS" dirty="0" smtClean="0"/>
              <a:t>протеза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оне</a:t>
            </a:r>
            <a:r>
              <a:rPr lang="sr-Latn-RS" dirty="0" smtClean="0"/>
              <a:t> </a:t>
            </a:r>
            <a:r>
              <a:rPr lang="sr-Cyrl-RS" dirty="0" smtClean="0"/>
              <a:t>су</a:t>
            </a:r>
            <a:r>
              <a:rPr lang="sr-Latn-RS" dirty="0" smtClean="0"/>
              <a:t> </a:t>
            </a:r>
            <a:r>
              <a:rPr lang="sr-Cyrl-RS" dirty="0" smtClean="0"/>
              <a:t>лакше</a:t>
            </a:r>
            <a:r>
              <a:rPr lang="sr-Latn-RS" dirty="0" smtClean="0"/>
              <a:t>, </a:t>
            </a:r>
            <a:r>
              <a:rPr lang="sr-Cyrl-RS" dirty="0" smtClean="0"/>
              <a:t>боље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делови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лакше</a:t>
            </a:r>
            <a:r>
              <a:rPr lang="sr-Latn-RS" dirty="0" smtClean="0"/>
              <a:t> </a:t>
            </a:r>
            <a:r>
              <a:rPr lang="sr-Cyrl-RS" dirty="0" smtClean="0"/>
              <a:t>замењују</a:t>
            </a:r>
            <a:r>
              <a:rPr lang="sr-Latn-RS" dirty="0" smtClean="0"/>
              <a:t> </a:t>
            </a:r>
            <a:r>
              <a:rPr lang="sr-Cyrl-RS" dirty="0" smtClean="0"/>
              <a:t>што</a:t>
            </a:r>
            <a:r>
              <a:rPr lang="sr-Latn-RS" dirty="0" smtClean="0"/>
              <a:t> </a:t>
            </a:r>
            <a:r>
              <a:rPr lang="sr-Cyrl-RS" dirty="0" smtClean="0"/>
              <a:t>им</a:t>
            </a:r>
            <a:r>
              <a:rPr lang="sr-Latn-RS" dirty="0" smtClean="0"/>
              <a:t> </a:t>
            </a:r>
            <a:r>
              <a:rPr lang="sr-Cyrl-RS" dirty="0" smtClean="0"/>
              <a:t>чини</a:t>
            </a:r>
            <a:r>
              <a:rPr lang="sr-Latn-RS" dirty="0" smtClean="0"/>
              <a:t> </a:t>
            </a:r>
            <a:r>
              <a:rPr lang="sr-Cyrl-RS" dirty="0" smtClean="0"/>
              <a:t>практичнијим</a:t>
            </a:r>
            <a:r>
              <a:rPr lang="sr-Latn-RS" dirty="0" smtClean="0"/>
              <a:t>.</a:t>
            </a:r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r>
              <a:rPr lang="sr-Cyrl-RS" b="1" dirty="0" smtClean="0">
                <a:solidFill>
                  <a:srgbClr val="FF0000"/>
                </a:solidFill>
              </a:rPr>
              <a:t>СТОПАЛО</a:t>
            </a:r>
            <a:r>
              <a:rPr lang="sr-Latn-RS" b="1" dirty="0" smtClean="0"/>
              <a:t> </a:t>
            </a:r>
            <a:r>
              <a:rPr lang="sr-Cyrl-RS" b="1" dirty="0" smtClean="0"/>
              <a:t>код</a:t>
            </a:r>
            <a:r>
              <a:rPr lang="sr-Latn-RS" b="1" dirty="0" smtClean="0"/>
              <a:t> </a:t>
            </a:r>
            <a:r>
              <a:rPr lang="sr-Cyrl-RS" b="1" dirty="0" smtClean="0"/>
              <a:t>ове</a:t>
            </a:r>
            <a:r>
              <a:rPr lang="sr-Latn-RS" b="1" dirty="0" smtClean="0"/>
              <a:t> </a:t>
            </a:r>
            <a:r>
              <a:rPr lang="sr-Cyrl-RS" b="1" dirty="0" smtClean="0"/>
              <a:t>протезе</a:t>
            </a:r>
            <a:r>
              <a:rPr lang="sr-Latn-RS" b="1" dirty="0" smtClean="0"/>
              <a:t> </a:t>
            </a:r>
            <a:r>
              <a:rPr lang="sr-Cyrl-RS" b="1" dirty="0" smtClean="0"/>
              <a:t>може</a:t>
            </a:r>
            <a:r>
              <a:rPr lang="sr-Latn-RS" b="1" dirty="0" smtClean="0"/>
              <a:t> </a:t>
            </a:r>
            <a:r>
              <a:rPr lang="sr-Cyrl-RS" b="1" dirty="0" smtClean="0"/>
              <a:t>бити</a:t>
            </a:r>
            <a:r>
              <a:rPr lang="sr-Latn-RS" b="1" dirty="0" smtClean="0"/>
              <a:t> </a:t>
            </a:r>
            <a:r>
              <a:rPr lang="sr-Cyrl-RS" b="1" dirty="0" smtClean="0"/>
              <a:t>једноосовинско</a:t>
            </a:r>
            <a:r>
              <a:rPr lang="sr-Latn-RS" b="1" dirty="0" smtClean="0"/>
              <a:t> </a:t>
            </a:r>
            <a:r>
              <a:rPr lang="sr-Cyrl-RS" b="1" dirty="0" smtClean="0"/>
              <a:t>фрикционо</a:t>
            </a:r>
            <a:r>
              <a:rPr lang="sr-Latn-RS" dirty="0" smtClean="0"/>
              <a:t>, </a:t>
            </a:r>
            <a:r>
              <a:rPr lang="sr-Latn-RS" dirty="0" smtClean="0"/>
              <a:t>SACH </a:t>
            </a:r>
            <a:r>
              <a:rPr lang="sr-Cyrl-RS" dirty="0" smtClean="0"/>
              <a:t>стопало</a:t>
            </a:r>
            <a:r>
              <a:rPr lang="sr-Latn-RS" dirty="0" smtClean="0"/>
              <a:t>, </a:t>
            </a:r>
            <a:r>
              <a:rPr lang="sr-Cyrl-RS" dirty="0" smtClean="0"/>
              <a:t>а</a:t>
            </a:r>
            <a:r>
              <a:rPr lang="sr-Latn-RS" dirty="0" smtClean="0"/>
              <a:t> </a:t>
            </a:r>
            <a:r>
              <a:rPr lang="sr-Cyrl-RS" dirty="0" smtClean="0"/>
              <a:t>код</a:t>
            </a:r>
            <a:r>
              <a:rPr lang="sr-Latn-RS" dirty="0" smtClean="0"/>
              <a:t> </a:t>
            </a:r>
            <a:r>
              <a:rPr lang="sr-Cyrl-RS" dirty="0" smtClean="0"/>
              <a:t>савремених</a:t>
            </a:r>
            <a:r>
              <a:rPr lang="sr-Latn-RS" dirty="0" smtClean="0"/>
              <a:t> </a:t>
            </a:r>
            <a:r>
              <a:rPr lang="sr-Cyrl-RS" dirty="0" smtClean="0"/>
              <a:t>потколених</a:t>
            </a:r>
            <a:r>
              <a:rPr lang="sr-Latn-RS" dirty="0" smtClean="0"/>
              <a:t> </a:t>
            </a:r>
            <a:r>
              <a:rPr lang="sr-Cyrl-RS" dirty="0" smtClean="0"/>
              <a:t>протеза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користи</a:t>
            </a:r>
            <a:r>
              <a:rPr lang="sr-Latn-RS" dirty="0" smtClean="0"/>
              <a:t> </a:t>
            </a:r>
            <a:r>
              <a:rPr lang="sr-Cyrl-RS" dirty="0" smtClean="0"/>
              <a:t>стопало</a:t>
            </a:r>
            <a:r>
              <a:rPr lang="sr-Latn-RS" dirty="0" smtClean="0"/>
              <a:t> </a:t>
            </a:r>
            <a:r>
              <a:rPr lang="sr-Cyrl-RS" dirty="0" smtClean="0"/>
              <a:t>са</a:t>
            </a:r>
            <a:r>
              <a:rPr lang="sr-Latn-RS" dirty="0" smtClean="0"/>
              <a:t> </a:t>
            </a:r>
            <a:r>
              <a:rPr lang="sr-Cyrl-RS" dirty="0" smtClean="0"/>
              <a:t>складиштењем</a:t>
            </a:r>
            <a:r>
              <a:rPr lang="sr-Latn-RS" dirty="0" smtClean="0"/>
              <a:t> </a:t>
            </a:r>
            <a:r>
              <a:rPr lang="sr-Cyrl-RS" dirty="0" smtClean="0"/>
              <a:t>енергије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то</a:t>
            </a:r>
            <a:r>
              <a:rPr lang="sr-Latn-RS" dirty="0" smtClean="0"/>
              <a:t> </a:t>
            </a:r>
            <a:r>
              <a:rPr lang="sr-Cyrl-RS" dirty="0" smtClean="0"/>
              <a:t>је</a:t>
            </a:r>
            <a:r>
              <a:rPr lang="sr-Latn-RS" dirty="0" smtClean="0"/>
              <a:t> </a:t>
            </a:r>
            <a:r>
              <a:rPr lang="sr-Cyrl-RS" dirty="0" smtClean="0"/>
              <a:t>најбољи</a:t>
            </a:r>
            <a:r>
              <a:rPr lang="sr-Latn-RS" dirty="0" smtClean="0"/>
              <a:t> </a:t>
            </a:r>
            <a:r>
              <a:rPr lang="sr-Cyrl-RS" dirty="0" smtClean="0"/>
              <a:t>облик</a:t>
            </a:r>
            <a:r>
              <a:rPr lang="sr-Latn-RS" dirty="0" smtClean="0"/>
              <a:t> </a:t>
            </a:r>
            <a:r>
              <a:rPr lang="sr-Cyrl-RS" dirty="0" smtClean="0"/>
              <a:t>стопала</a:t>
            </a:r>
            <a:r>
              <a:rPr lang="sr-Latn-R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7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757" y="1042736"/>
            <a:ext cx="7988969" cy="569494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b="1" spc="300" dirty="0" smtClean="0">
                <a:solidFill>
                  <a:srgbClr val="FF0000"/>
                </a:solidFill>
              </a:rPr>
              <a:t>***</a:t>
            </a:r>
            <a:r>
              <a:rPr lang="sr-Cyrl-RS" b="1" spc="300" dirty="0" smtClean="0">
                <a:solidFill>
                  <a:srgbClr val="FF0000"/>
                </a:solidFill>
              </a:rPr>
              <a:t>САВРЕМЕНА</a:t>
            </a:r>
            <a:r>
              <a:rPr lang="sr-Latn-RS" b="1" spc="300" dirty="0" smtClean="0">
                <a:solidFill>
                  <a:srgbClr val="FF0000"/>
                </a:solidFill>
              </a:rPr>
              <a:t> </a:t>
            </a:r>
            <a:r>
              <a:rPr lang="sr-Cyrl-RS" b="1" spc="300" dirty="0" smtClean="0">
                <a:solidFill>
                  <a:srgbClr val="FF0000"/>
                </a:solidFill>
              </a:rPr>
              <a:t>ПОТКОЛЕНА</a:t>
            </a:r>
            <a:r>
              <a:rPr lang="sr-Latn-RS" b="1" spc="300" dirty="0" smtClean="0">
                <a:solidFill>
                  <a:srgbClr val="FF0000"/>
                </a:solidFill>
              </a:rPr>
              <a:t> </a:t>
            </a:r>
            <a:r>
              <a:rPr lang="sr-Cyrl-RS" b="1" spc="300" dirty="0" smtClean="0">
                <a:solidFill>
                  <a:srgbClr val="FF0000"/>
                </a:solidFill>
              </a:rPr>
              <a:t>ПРОТЕЗА</a:t>
            </a:r>
            <a:r>
              <a:rPr lang="en-US" b="1" spc="300" dirty="0" smtClean="0">
                <a:solidFill>
                  <a:srgbClr val="FF0000"/>
                </a:solidFill>
              </a:rPr>
              <a:t>***</a:t>
            </a:r>
            <a:endParaRPr lang="sr-Latn-RS" b="1" spc="30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sr-Latn-RS" b="1" dirty="0" smtClean="0"/>
          </a:p>
          <a:p>
            <a:pPr marL="0" indent="0" algn="just">
              <a:buNone/>
            </a:pPr>
            <a:r>
              <a:rPr lang="sr-Cyrl-RS" b="1" dirty="0" smtClean="0"/>
              <a:t>Оне</a:t>
            </a:r>
            <a:r>
              <a:rPr lang="sr-Latn-RS" b="1" dirty="0" smtClean="0"/>
              <a:t> </a:t>
            </a:r>
            <a:r>
              <a:rPr lang="sr-Cyrl-RS" b="1" dirty="0" smtClean="0"/>
              <a:t>се</a:t>
            </a:r>
            <a:r>
              <a:rPr lang="sr-Latn-RS" b="1" dirty="0" smtClean="0"/>
              <a:t> </a:t>
            </a:r>
            <a:r>
              <a:rPr lang="sr-Cyrl-RS" b="1" dirty="0" smtClean="0"/>
              <a:t>израђују</a:t>
            </a:r>
            <a:r>
              <a:rPr lang="sr-Latn-RS" b="1" dirty="0" smtClean="0"/>
              <a:t> </a:t>
            </a:r>
            <a:r>
              <a:rPr lang="sr-Cyrl-RS" b="1" dirty="0" smtClean="0"/>
              <a:t>од</a:t>
            </a:r>
            <a:r>
              <a:rPr lang="sr-Latn-RS" b="1" dirty="0" smtClean="0"/>
              <a:t> </a:t>
            </a:r>
            <a:r>
              <a:rPr lang="sr-Cyrl-RS" b="1" dirty="0" smtClean="0"/>
              <a:t>термопластичних</a:t>
            </a:r>
            <a:r>
              <a:rPr lang="sr-Latn-RS" b="1" dirty="0" smtClean="0"/>
              <a:t> </a:t>
            </a:r>
            <a:r>
              <a:rPr lang="sr-Cyrl-RS" b="1" dirty="0" smtClean="0"/>
              <a:t>материјала</a:t>
            </a:r>
            <a:r>
              <a:rPr lang="sr-Latn-RS" b="1" dirty="0" smtClean="0"/>
              <a:t>, </a:t>
            </a:r>
            <a:r>
              <a:rPr lang="sr-Cyrl-RS" b="1" dirty="0" smtClean="0"/>
              <a:t>карбоских</a:t>
            </a:r>
            <a:r>
              <a:rPr lang="sr-Latn-RS" b="1" dirty="0" smtClean="0"/>
              <a:t> </a:t>
            </a:r>
            <a:r>
              <a:rPr lang="sr-Cyrl-RS" b="1" dirty="0" smtClean="0"/>
              <a:t>нити</a:t>
            </a:r>
            <a:r>
              <a:rPr lang="sr-Latn-RS" b="1" dirty="0" smtClean="0"/>
              <a:t>, </a:t>
            </a:r>
            <a:r>
              <a:rPr lang="sr-Cyrl-RS" b="1" dirty="0" smtClean="0"/>
              <a:t>титанијумских</a:t>
            </a:r>
            <a:r>
              <a:rPr lang="sr-Latn-RS" b="1" dirty="0" smtClean="0"/>
              <a:t> </a:t>
            </a:r>
            <a:r>
              <a:rPr lang="sr-Cyrl-RS" b="1" dirty="0" smtClean="0"/>
              <a:t>влакана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сл</a:t>
            </a:r>
            <a:r>
              <a:rPr lang="sr-Latn-RS" b="1" dirty="0" smtClean="0"/>
              <a:t>. </a:t>
            </a:r>
            <a:r>
              <a:rPr lang="sr-Cyrl-RS" b="1" dirty="0" smtClean="0"/>
              <a:t>јер</a:t>
            </a:r>
            <a:r>
              <a:rPr lang="sr-Latn-RS" b="1" dirty="0" smtClean="0"/>
              <a:t> </a:t>
            </a:r>
            <a:r>
              <a:rPr lang="sr-Cyrl-RS" b="1" dirty="0" smtClean="0"/>
              <a:t>су</a:t>
            </a:r>
            <a:r>
              <a:rPr lang="sr-Latn-RS" b="1" dirty="0" smtClean="0"/>
              <a:t> </a:t>
            </a:r>
            <a:r>
              <a:rPr lang="sr-Cyrl-RS" b="1" dirty="0" smtClean="0"/>
              <a:t>то</a:t>
            </a:r>
            <a:r>
              <a:rPr lang="sr-Latn-RS" b="1" dirty="0" smtClean="0"/>
              <a:t> </a:t>
            </a:r>
            <a:r>
              <a:rPr lang="sr-Cyrl-RS" b="1" dirty="0" smtClean="0"/>
              <a:t>све</a:t>
            </a:r>
            <a:r>
              <a:rPr lang="sr-Latn-RS" b="1" dirty="0" smtClean="0"/>
              <a:t> </a:t>
            </a:r>
            <a:r>
              <a:rPr lang="sr-Cyrl-RS" b="1" dirty="0" smtClean="0"/>
              <a:t>лашки</a:t>
            </a:r>
            <a:r>
              <a:rPr lang="sr-Latn-RS" b="1" dirty="0" smtClean="0"/>
              <a:t> </a:t>
            </a:r>
            <a:r>
              <a:rPr lang="sr-Cyrl-RS" b="1" dirty="0" smtClean="0"/>
              <a:t>материјали</a:t>
            </a:r>
            <a:r>
              <a:rPr lang="sr-Latn-RS" b="1" dirty="0" smtClean="0"/>
              <a:t> </a:t>
            </a:r>
            <a:r>
              <a:rPr lang="sr-Cyrl-RS" b="1" dirty="0" smtClean="0"/>
              <a:t>који</a:t>
            </a:r>
            <a:r>
              <a:rPr lang="sr-Latn-RS" b="1" dirty="0" smtClean="0"/>
              <a:t> </a:t>
            </a:r>
            <a:r>
              <a:rPr lang="sr-Cyrl-RS" b="1" dirty="0" smtClean="0"/>
              <a:t>је</a:t>
            </a:r>
            <a:r>
              <a:rPr lang="sr-Latn-RS" b="1" dirty="0" smtClean="0"/>
              <a:t> </a:t>
            </a:r>
            <a:r>
              <a:rPr lang="sr-Cyrl-RS" b="1" dirty="0" smtClean="0"/>
              <a:t>чине</a:t>
            </a:r>
            <a:r>
              <a:rPr lang="sr-Latn-RS" b="1" dirty="0" smtClean="0"/>
              <a:t> </a:t>
            </a:r>
            <a:r>
              <a:rPr lang="sr-Cyrl-RS" b="1" dirty="0" smtClean="0"/>
              <a:t>погоднијом</a:t>
            </a:r>
            <a:r>
              <a:rPr lang="sr-Latn-RS" b="1" dirty="0" smtClean="0"/>
              <a:t> </a:t>
            </a:r>
            <a:r>
              <a:rPr lang="sr-Cyrl-RS" b="1" dirty="0" smtClean="0"/>
              <a:t>за</a:t>
            </a:r>
            <a:r>
              <a:rPr lang="sr-Latn-RS" b="1" dirty="0" smtClean="0"/>
              <a:t> </a:t>
            </a:r>
            <a:r>
              <a:rPr lang="sr-Cyrl-RS" b="1" dirty="0" smtClean="0"/>
              <a:t>употребу</a:t>
            </a:r>
            <a:r>
              <a:rPr lang="sr-Latn-RS" b="1" dirty="0" smtClean="0"/>
              <a:t>.</a:t>
            </a:r>
          </a:p>
          <a:p>
            <a:pPr marL="0" indent="0" algn="just">
              <a:buNone/>
            </a:pPr>
            <a:endParaRPr lang="sr-Latn-RS" dirty="0" smtClean="0"/>
          </a:p>
          <a:p>
            <a:pPr marL="0" indent="0" algn="just">
              <a:buNone/>
            </a:pPr>
            <a:r>
              <a:rPr lang="sr-Cyrl-RS" dirty="0" smtClean="0">
                <a:solidFill>
                  <a:srgbClr val="FF0000"/>
                </a:solidFill>
              </a:rPr>
              <a:t>ЛЕЖИШТЕ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израђује</a:t>
            </a:r>
            <a:r>
              <a:rPr lang="sr-Latn-RS" dirty="0" smtClean="0"/>
              <a:t> </a:t>
            </a:r>
            <a:r>
              <a:rPr lang="sr-Cyrl-RS" dirty="0" smtClean="0"/>
              <a:t>од</a:t>
            </a:r>
            <a:r>
              <a:rPr lang="sr-Latn-RS" dirty="0" smtClean="0"/>
              <a:t> </a:t>
            </a:r>
            <a:r>
              <a:rPr lang="sr-Cyrl-RS" dirty="0" smtClean="0"/>
              <a:t>горе</a:t>
            </a:r>
            <a:r>
              <a:rPr lang="sr-Latn-RS" dirty="0" smtClean="0"/>
              <a:t> </a:t>
            </a:r>
            <a:r>
              <a:rPr lang="sr-Cyrl-RS" dirty="0" smtClean="0"/>
              <a:t>наведених</a:t>
            </a:r>
            <a:r>
              <a:rPr lang="sr-Latn-RS" dirty="0" smtClean="0"/>
              <a:t> </a:t>
            </a:r>
            <a:r>
              <a:rPr lang="sr-Cyrl-RS" dirty="0" smtClean="0"/>
              <a:t>материјала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представља</a:t>
            </a:r>
            <a:r>
              <a:rPr lang="sr-Latn-RS" dirty="0" smtClean="0"/>
              <a:t> </a:t>
            </a:r>
            <a:r>
              <a:rPr lang="sr-Cyrl-RS" dirty="0" smtClean="0"/>
              <a:t>лежиште</a:t>
            </a:r>
            <a:r>
              <a:rPr lang="sr-Latn-RS" dirty="0" smtClean="0"/>
              <a:t> </a:t>
            </a:r>
            <a:r>
              <a:rPr lang="sr-Cyrl-RS" dirty="0" smtClean="0"/>
              <a:t>са</a:t>
            </a:r>
            <a:r>
              <a:rPr lang="sr-Latn-RS" dirty="0" smtClean="0"/>
              <a:t> </a:t>
            </a:r>
            <a:r>
              <a:rPr lang="sr-Cyrl-RS" dirty="0" smtClean="0"/>
              <a:t>тоталним</a:t>
            </a:r>
            <a:r>
              <a:rPr lang="sr-Latn-RS" dirty="0" smtClean="0"/>
              <a:t> </a:t>
            </a:r>
            <a:r>
              <a:rPr lang="sr-Cyrl-RS" dirty="0" smtClean="0"/>
              <a:t>контактом</a:t>
            </a:r>
            <a:r>
              <a:rPr lang="sr-Latn-RS" dirty="0" smtClean="0"/>
              <a:t> </a:t>
            </a:r>
            <a:r>
              <a:rPr lang="sr-Cyrl-RS" dirty="0" smtClean="0"/>
              <a:t>којим</a:t>
            </a:r>
            <a:r>
              <a:rPr lang="sr-Latn-RS" dirty="0" smtClean="0"/>
              <a:t> </a:t>
            </a:r>
            <a:r>
              <a:rPr lang="sr-Cyrl-RS" dirty="0" smtClean="0"/>
              <a:t>је</a:t>
            </a:r>
            <a:r>
              <a:rPr lang="sr-Latn-RS" dirty="0" smtClean="0"/>
              <a:t> </a:t>
            </a:r>
            <a:r>
              <a:rPr lang="sr-Cyrl-RS" dirty="0" smtClean="0"/>
              <a:t>цео</a:t>
            </a:r>
            <a:r>
              <a:rPr lang="sr-Latn-RS" dirty="0" smtClean="0"/>
              <a:t> </a:t>
            </a:r>
            <a:r>
              <a:rPr lang="sr-Cyrl-RS" dirty="0" smtClean="0"/>
              <a:t>патрљак</a:t>
            </a:r>
            <a:r>
              <a:rPr lang="sr-Latn-RS" dirty="0" smtClean="0"/>
              <a:t> </a:t>
            </a:r>
            <a:r>
              <a:rPr lang="sr-Cyrl-RS" dirty="0" smtClean="0"/>
              <a:t>обухваћен</a:t>
            </a:r>
            <a:r>
              <a:rPr lang="sr-Latn-RS" dirty="0" smtClean="0"/>
              <a:t>, </a:t>
            </a:r>
            <a:r>
              <a:rPr lang="sr-Cyrl-RS" dirty="0" smtClean="0"/>
              <a:t>а</a:t>
            </a:r>
            <a:r>
              <a:rPr lang="sr-Latn-RS" dirty="0" smtClean="0"/>
              <a:t> </a:t>
            </a:r>
            <a:r>
              <a:rPr lang="sr-Cyrl-RS" dirty="0" smtClean="0"/>
              <a:t>користи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пателатни</a:t>
            </a:r>
            <a:r>
              <a:rPr lang="sr-Latn-RS" dirty="0" smtClean="0"/>
              <a:t> </a:t>
            </a:r>
            <a:r>
              <a:rPr lang="sr-Cyrl-RS" dirty="0" smtClean="0"/>
              <a:t>ослонац</a:t>
            </a:r>
            <a:r>
              <a:rPr lang="sr-Latn-RS" dirty="0" smtClean="0"/>
              <a:t>.</a:t>
            </a:r>
          </a:p>
          <a:p>
            <a:pPr marL="0" indent="0" algn="just">
              <a:buNone/>
            </a:pPr>
            <a:endParaRPr lang="sr-Latn-RS" dirty="0" smtClean="0"/>
          </a:p>
          <a:p>
            <a:pPr marL="0" indent="0" algn="just">
              <a:buNone/>
            </a:pPr>
            <a:r>
              <a:rPr lang="sr-Cyrl-RS" dirty="0" smtClean="0"/>
              <a:t>Као</a:t>
            </a:r>
            <a:r>
              <a:rPr lang="sr-Latn-RS" dirty="0" smtClean="0"/>
              <a:t> </a:t>
            </a:r>
            <a:r>
              <a:rPr lang="sr-Cyrl-RS" dirty="0" smtClean="0">
                <a:solidFill>
                  <a:srgbClr val="FF0000"/>
                </a:solidFill>
              </a:rPr>
              <a:t>СУСПЕНЗИЈА</a:t>
            </a:r>
            <a:r>
              <a:rPr lang="sr-Latn-RS" dirty="0" smtClean="0"/>
              <a:t> </a:t>
            </a:r>
            <a:r>
              <a:rPr lang="sr-Cyrl-RS" dirty="0" smtClean="0"/>
              <a:t>користи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вакум</a:t>
            </a:r>
            <a:r>
              <a:rPr lang="sr-Latn-RS" dirty="0" smtClean="0"/>
              <a:t> </a:t>
            </a:r>
            <a:r>
              <a:rPr lang="sr-Cyrl-RS" dirty="0" smtClean="0"/>
              <a:t>помоћу</a:t>
            </a:r>
            <a:r>
              <a:rPr lang="sr-Latn-RS" dirty="0" smtClean="0"/>
              <a:t> </a:t>
            </a:r>
            <a:r>
              <a:rPr lang="sr-Cyrl-RS" dirty="0" smtClean="0"/>
              <a:t>ваздуха</a:t>
            </a:r>
            <a:r>
              <a:rPr lang="sr-Latn-RS" dirty="0" smtClean="0"/>
              <a:t> </a:t>
            </a:r>
            <a:r>
              <a:rPr lang="sr-Cyrl-RS" dirty="0" smtClean="0"/>
              <a:t>или</a:t>
            </a:r>
            <a:r>
              <a:rPr lang="sr-Latn-RS" dirty="0" smtClean="0"/>
              <a:t> </a:t>
            </a:r>
            <a:r>
              <a:rPr lang="sr-Cyrl-RS" dirty="0" smtClean="0"/>
              <a:t>сукциона</a:t>
            </a:r>
            <a:r>
              <a:rPr lang="sr-Latn-RS" dirty="0" smtClean="0"/>
              <a:t> </a:t>
            </a:r>
            <a:r>
              <a:rPr lang="sr-Cyrl-RS" dirty="0" smtClean="0"/>
              <a:t>силиконска</a:t>
            </a:r>
            <a:r>
              <a:rPr lang="sr-Latn-RS" dirty="0" smtClean="0"/>
              <a:t> </a:t>
            </a:r>
            <a:r>
              <a:rPr lang="sr-Cyrl-RS" dirty="0" smtClean="0"/>
              <a:t>суспензија</a:t>
            </a:r>
            <a:r>
              <a:rPr lang="sr-Latn-R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7726" y="1042735"/>
            <a:ext cx="3689685" cy="569494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3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7204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sr-Cyrl-RS" sz="4800" b="1" dirty="0" smtClean="0"/>
              <a:t>САЈМОВА</a:t>
            </a:r>
            <a:r>
              <a:rPr lang="sr-Latn-RS" sz="4800" b="1" dirty="0" smtClean="0"/>
              <a:t> </a:t>
            </a:r>
            <a:r>
              <a:rPr lang="sr-Cyrl-RS" sz="4800" b="1" dirty="0" smtClean="0"/>
              <a:t>ПРОТЕЗА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926" y="1732546"/>
            <a:ext cx="7684169" cy="4957011"/>
          </a:xfrm>
          <a:gradFill flip="none" rotWithShape="1">
            <a:gsLst>
              <a:gs pos="10605">
                <a:srgbClr val="FFFFFF"/>
              </a:gs>
              <a:gs pos="47000">
                <a:schemeClr val="accent3">
                  <a:lumMod val="0"/>
                  <a:lumOff val="100000"/>
                </a:schemeClr>
              </a:gs>
              <a:gs pos="47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sr-Cyrl-RS" b="1" dirty="0" smtClean="0"/>
              <a:t>Ове</a:t>
            </a:r>
            <a:r>
              <a:rPr lang="sr-Latn-RS" b="1" dirty="0" smtClean="0"/>
              <a:t> </a:t>
            </a:r>
            <a:r>
              <a:rPr lang="sr-Cyrl-RS" b="1" dirty="0" smtClean="0"/>
              <a:t>протезе</a:t>
            </a:r>
            <a:r>
              <a:rPr lang="sr-Latn-RS" b="1" dirty="0" smtClean="0"/>
              <a:t> </a:t>
            </a:r>
            <a:r>
              <a:rPr lang="sr-Cyrl-RS" b="1" dirty="0" smtClean="0"/>
              <a:t>се</a:t>
            </a:r>
            <a:r>
              <a:rPr lang="sr-Latn-RS" b="1" dirty="0" smtClean="0"/>
              <a:t> </a:t>
            </a:r>
            <a:r>
              <a:rPr lang="sr-Cyrl-RS" b="1" dirty="0" smtClean="0"/>
              <a:t>праве</a:t>
            </a:r>
            <a:r>
              <a:rPr lang="sr-Latn-RS" b="1" dirty="0" smtClean="0"/>
              <a:t> </a:t>
            </a:r>
            <a:r>
              <a:rPr lang="sr-Cyrl-RS" b="1" dirty="0" smtClean="0"/>
              <a:t>од</a:t>
            </a:r>
            <a:r>
              <a:rPr lang="sr-Latn-RS" b="1" dirty="0" smtClean="0"/>
              <a:t> </a:t>
            </a:r>
            <a:r>
              <a:rPr lang="sr-Cyrl-RS" b="1" dirty="0" smtClean="0"/>
              <a:t>различитих</a:t>
            </a:r>
            <a:r>
              <a:rPr lang="sr-Latn-RS" b="1" dirty="0" smtClean="0"/>
              <a:t> </a:t>
            </a:r>
            <a:r>
              <a:rPr lang="sr-Cyrl-RS" b="1" dirty="0" smtClean="0"/>
              <a:t>материјала</a:t>
            </a:r>
            <a:r>
              <a:rPr lang="sr-Latn-RS" b="1" dirty="0" smtClean="0"/>
              <a:t> </a:t>
            </a:r>
            <a:r>
              <a:rPr lang="sr-Cyrl-RS" b="1" dirty="0" smtClean="0"/>
              <a:t>на</a:t>
            </a:r>
            <a:r>
              <a:rPr lang="sr-Latn-RS" b="1" dirty="0" smtClean="0"/>
              <a:t> </a:t>
            </a:r>
            <a:r>
              <a:rPr lang="sr-Cyrl-RS" b="1" dirty="0" smtClean="0"/>
              <a:t>тај</a:t>
            </a:r>
            <a:r>
              <a:rPr lang="sr-Latn-RS" b="1" dirty="0" smtClean="0"/>
              <a:t> </a:t>
            </a:r>
            <a:r>
              <a:rPr lang="sr-Cyrl-RS" b="1" dirty="0" smtClean="0"/>
              <a:t>начин</a:t>
            </a:r>
            <a:r>
              <a:rPr lang="sr-Latn-RS" b="1" dirty="0" smtClean="0"/>
              <a:t> </a:t>
            </a:r>
            <a:r>
              <a:rPr lang="sr-Cyrl-RS" b="1" dirty="0" smtClean="0"/>
              <a:t>што</a:t>
            </a:r>
            <a:r>
              <a:rPr lang="sr-Latn-RS" b="1" dirty="0" smtClean="0"/>
              <a:t> </a:t>
            </a:r>
            <a:r>
              <a:rPr lang="sr-Cyrl-RS" b="1" dirty="0" smtClean="0"/>
              <a:t>се</a:t>
            </a:r>
            <a:r>
              <a:rPr lang="sr-Latn-RS" b="1" dirty="0" smtClean="0"/>
              <a:t> </a:t>
            </a:r>
            <a:r>
              <a:rPr lang="sr-Cyrl-RS" b="1" dirty="0" smtClean="0"/>
              <a:t>на</a:t>
            </a:r>
            <a:r>
              <a:rPr lang="sr-Latn-RS" b="1" dirty="0" smtClean="0"/>
              <a:t> </a:t>
            </a:r>
            <a:r>
              <a:rPr lang="sr-Cyrl-RS" b="1" dirty="0" smtClean="0"/>
              <a:t>лежиште</a:t>
            </a:r>
            <a:r>
              <a:rPr lang="sr-Latn-RS" b="1" dirty="0" smtClean="0"/>
              <a:t> </a:t>
            </a:r>
            <a:r>
              <a:rPr lang="sr-Cyrl-RS" b="1" dirty="0" smtClean="0"/>
              <a:t>протезе</a:t>
            </a:r>
            <a:r>
              <a:rPr lang="sr-Latn-RS" b="1" dirty="0" smtClean="0"/>
              <a:t> </a:t>
            </a:r>
            <a:r>
              <a:rPr lang="sr-Cyrl-RS" b="1" dirty="0" smtClean="0"/>
              <a:t>угради</a:t>
            </a:r>
            <a:r>
              <a:rPr lang="sr-Latn-RS" b="1" dirty="0" smtClean="0"/>
              <a:t> </a:t>
            </a:r>
            <a:r>
              <a:rPr lang="sr-Cyrl-RS" b="1" dirty="0" smtClean="0"/>
              <a:t>скочни</a:t>
            </a:r>
            <a:r>
              <a:rPr lang="sr-Latn-RS" b="1" dirty="0" smtClean="0"/>
              <a:t> </a:t>
            </a:r>
            <a:r>
              <a:rPr lang="sr-Cyrl-RS" b="1" dirty="0" smtClean="0"/>
              <a:t>зглоб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стопало</a:t>
            </a:r>
            <a:r>
              <a:rPr lang="sr-Latn-RS" b="1" dirty="0" smtClean="0"/>
              <a:t>.</a:t>
            </a:r>
            <a:endParaRPr lang="sr-Cyrl-RS" b="1" dirty="0" smtClean="0"/>
          </a:p>
          <a:p>
            <a:pPr marL="0" indent="0" algn="just">
              <a:buNone/>
            </a:pPr>
            <a:r>
              <a:rPr lang="sr-Cyrl-RS" dirty="0" smtClean="0"/>
              <a:t>Постоје</a:t>
            </a:r>
            <a:r>
              <a:rPr lang="sr-Latn-RS" dirty="0" smtClean="0"/>
              <a:t> </a:t>
            </a:r>
            <a:r>
              <a:rPr lang="sr-Cyrl-RS" dirty="0" smtClean="0"/>
              <a:t>многе</a:t>
            </a:r>
            <a:r>
              <a:rPr lang="sr-Latn-RS" dirty="0" smtClean="0"/>
              <a:t> </a:t>
            </a:r>
            <a:r>
              <a:rPr lang="sr-Cyrl-RS" dirty="0" smtClean="0"/>
              <a:t>варијанте</a:t>
            </a:r>
            <a:r>
              <a:rPr lang="sr-Latn-RS" dirty="0" smtClean="0"/>
              <a:t> </a:t>
            </a:r>
            <a:r>
              <a:rPr lang="sr-Cyrl-RS" dirty="0" smtClean="0"/>
              <a:t>ове</a:t>
            </a:r>
            <a:r>
              <a:rPr lang="sr-Latn-RS" dirty="0" smtClean="0"/>
              <a:t> </a:t>
            </a:r>
            <a:r>
              <a:rPr lang="sr-Cyrl-RS" dirty="0" smtClean="0"/>
              <a:t>протезе</a:t>
            </a:r>
            <a:r>
              <a:rPr lang="sr-Latn-RS" dirty="0" smtClean="0"/>
              <a:t>, </a:t>
            </a:r>
            <a:r>
              <a:rPr lang="sr-Cyrl-RS" dirty="0" smtClean="0"/>
              <a:t>а</a:t>
            </a:r>
            <a:r>
              <a:rPr lang="sr-Latn-RS" dirty="0" smtClean="0"/>
              <a:t> </a:t>
            </a:r>
            <a:r>
              <a:rPr lang="sr-Cyrl-RS" dirty="0" smtClean="0"/>
              <a:t>најпримењиванија</a:t>
            </a:r>
            <a:r>
              <a:rPr lang="sr-Latn-RS" dirty="0" smtClean="0"/>
              <a:t> </a:t>
            </a:r>
            <a:r>
              <a:rPr lang="sr-Cyrl-RS" dirty="0" smtClean="0"/>
              <a:t>је</a:t>
            </a:r>
            <a:r>
              <a:rPr lang="sr-Latn-RS" dirty="0" smtClean="0"/>
              <a:t> </a:t>
            </a:r>
            <a:r>
              <a:rPr lang="sr-Cyrl-RS" dirty="0" smtClean="0"/>
              <a:t>била</a:t>
            </a:r>
            <a:r>
              <a:rPr lang="sr-Latn-RS" dirty="0" smtClean="0"/>
              <a:t> </a:t>
            </a:r>
            <a:r>
              <a:rPr lang="sr-Cyrl-RS" b="1" dirty="0" smtClean="0"/>
              <a:t>КАНАДСКА</a:t>
            </a:r>
            <a:r>
              <a:rPr lang="sr-Latn-RS" b="1" dirty="0" smtClean="0"/>
              <a:t> </a:t>
            </a:r>
            <a:r>
              <a:rPr lang="sr-Cyrl-RS" b="1" dirty="0" smtClean="0"/>
              <a:t>САЈМОВА</a:t>
            </a:r>
            <a:r>
              <a:rPr lang="sr-Latn-RS" b="1" dirty="0" smtClean="0"/>
              <a:t> </a:t>
            </a:r>
            <a:r>
              <a:rPr lang="sr-Cyrl-RS" b="1" dirty="0" smtClean="0"/>
              <a:t>ПРОТЕЗА</a:t>
            </a:r>
            <a:r>
              <a:rPr lang="sr-Latn-RS" b="1" dirty="0" smtClean="0"/>
              <a:t>.</a:t>
            </a:r>
            <a:endParaRPr lang="sr-Latn-RS" b="1" dirty="0" smtClean="0"/>
          </a:p>
          <a:p>
            <a:pPr marL="0" indent="0" algn="just">
              <a:buNone/>
            </a:pPr>
            <a:r>
              <a:rPr lang="sr-Cyrl-RS" b="1" dirty="0" smtClean="0"/>
              <a:t>Она</a:t>
            </a:r>
            <a:r>
              <a:rPr lang="sr-Latn-RS" b="1" dirty="0" smtClean="0"/>
              <a:t> </a:t>
            </a:r>
            <a:r>
              <a:rPr lang="sr-Cyrl-RS" b="1" dirty="0" smtClean="0"/>
              <a:t>поседује</a:t>
            </a:r>
            <a:r>
              <a:rPr lang="sr-Latn-RS" b="1" dirty="0" smtClean="0"/>
              <a:t> </a:t>
            </a:r>
            <a:r>
              <a:rPr lang="sr-Cyrl-RS" b="1" dirty="0" smtClean="0"/>
              <a:t>дугачко</a:t>
            </a:r>
            <a:r>
              <a:rPr lang="sr-Latn-RS" b="1" dirty="0" smtClean="0"/>
              <a:t> </a:t>
            </a:r>
            <a:r>
              <a:rPr lang="sr-Cyrl-RS" b="1" dirty="0" smtClean="0"/>
              <a:t>лежиште</a:t>
            </a:r>
            <a:r>
              <a:rPr lang="sr-Latn-RS" b="1" dirty="0" smtClean="0"/>
              <a:t> </a:t>
            </a:r>
            <a:r>
              <a:rPr lang="sr-Cyrl-RS" b="1" dirty="0" smtClean="0"/>
              <a:t>са</a:t>
            </a:r>
            <a:r>
              <a:rPr lang="sr-Latn-RS" b="1" dirty="0" smtClean="0"/>
              <a:t> </a:t>
            </a:r>
            <a:r>
              <a:rPr lang="sr-Cyrl-RS" b="1" dirty="0" smtClean="0"/>
              <a:t>тоталним</a:t>
            </a:r>
            <a:r>
              <a:rPr lang="sr-Latn-RS" b="1" dirty="0" smtClean="0"/>
              <a:t> </a:t>
            </a:r>
            <a:r>
              <a:rPr lang="sr-Cyrl-RS" b="1" dirty="0" smtClean="0"/>
              <a:t>контактом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 </a:t>
            </a:r>
            <a:r>
              <a:rPr lang="sr-Cyrl-RS" b="1" dirty="0" smtClean="0"/>
              <a:t>уграђеним</a:t>
            </a:r>
            <a:r>
              <a:rPr lang="sr-Latn-RS" b="1" dirty="0" smtClean="0"/>
              <a:t> </a:t>
            </a:r>
            <a:r>
              <a:rPr lang="sr-Cyrl-RS" b="1" dirty="0" smtClean="0"/>
              <a:t>стопалом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са</a:t>
            </a:r>
            <a:r>
              <a:rPr lang="sr-Latn-RS" b="1" dirty="0" smtClean="0"/>
              <a:t> </a:t>
            </a:r>
            <a:r>
              <a:rPr lang="sr-Cyrl-RS" b="1" dirty="0" smtClean="0"/>
              <a:t>унутрашње</a:t>
            </a:r>
            <a:r>
              <a:rPr lang="sr-Latn-RS" b="1" dirty="0" smtClean="0"/>
              <a:t> </a:t>
            </a:r>
            <a:r>
              <a:rPr lang="sr-Cyrl-RS" b="1" dirty="0" smtClean="0"/>
              <a:t>стране</a:t>
            </a:r>
            <a:r>
              <a:rPr lang="sr-Latn-RS" b="1" dirty="0" smtClean="0"/>
              <a:t> </a:t>
            </a:r>
            <a:r>
              <a:rPr lang="sr-Cyrl-RS" b="1" dirty="0" smtClean="0"/>
              <a:t>протезе</a:t>
            </a:r>
            <a:r>
              <a:rPr lang="sr-Latn-RS" b="1" dirty="0" smtClean="0"/>
              <a:t> </a:t>
            </a:r>
            <a:r>
              <a:rPr lang="sr-Cyrl-RS" b="1" dirty="0" smtClean="0"/>
              <a:t>постоји</a:t>
            </a:r>
            <a:r>
              <a:rPr lang="sr-Latn-RS" b="1" dirty="0" smtClean="0"/>
              <a:t> </a:t>
            </a:r>
            <a:r>
              <a:rPr lang="sr-Cyrl-RS" b="1" dirty="0" smtClean="0"/>
              <a:t>отвор</a:t>
            </a:r>
            <a:r>
              <a:rPr lang="sr-Latn-RS" b="1" dirty="0" smtClean="0"/>
              <a:t> </a:t>
            </a:r>
            <a:r>
              <a:rPr lang="sr-Cyrl-RS" b="1" dirty="0" smtClean="0"/>
              <a:t>који</a:t>
            </a:r>
            <a:r>
              <a:rPr lang="sr-Latn-RS" b="1" dirty="0" smtClean="0"/>
              <a:t> </a:t>
            </a:r>
            <a:r>
              <a:rPr lang="sr-Cyrl-RS" b="1" dirty="0" smtClean="0"/>
              <a:t>се</a:t>
            </a:r>
            <a:r>
              <a:rPr lang="sr-Latn-RS" b="1" dirty="0" smtClean="0"/>
              <a:t> </a:t>
            </a:r>
            <a:r>
              <a:rPr lang="sr-Cyrl-RS" b="1" dirty="0" smtClean="0"/>
              <a:t>затвара</a:t>
            </a:r>
            <a:r>
              <a:rPr lang="sr-Latn-RS" b="1" dirty="0" smtClean="0"/>
              <a:t> </a:t>
            </a:r>
            <a:r>
              <a:rPr lang="sr-Cyrl-RS" b="1" dirty="0" smtClean="0"/>
              <a:t>једним</a:t>
            </a:r>
            <a:r>
              <a:rPr lang="sr-Latn-RS" b="1" dirty="0" smtClean="0"/>
              <a:t> </a:t>
            </a:r>
            <a:r>
              <a:rPr lang="sr-Cyrl-RS" b="1" dirty="0" smtClean="0"/>
              <a:t>поклопцем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фиксира</a:t>
            </a:r>
            <a:r>
              <a:rPr lang="sr-Latn-RS" b="1" dirty="0" smtClean="0"/>
              <a:t> </a:t>
            </a:r>
            <a:r>
              <a:rPr lang="sr-Cyrl-RS" b="1" dirty="0" smtClean="0"/>
              <a:t>се</a:t>
            </a:r>
            <a:r>
              <a:rPr lang="sr-Latn-RS" b="1" dirty="0" smtClean="0"/>
              <a:t> </a:t>
            </a:r>
            <a:r>
              <a:rPr lang="sr-Cyrl-RS" b="1" dirty="0" smtClean="0"/>
              <a:t>помоћу</a:t>
            </a:r>
            <a:r>
              <a:rPr lang="sr-Latn-RS" b="1" dirty="0" smtClean="0"/>
              <a:t> </a:t>
            </a:r>
            <a:r>
              <a:rPr lang="sr-Cyrl-RS" b="1" dirty="0" smtClean="0"/>
              <a:t>велкро</a:t>
            </a:r>
            <a:r>
              <a:rPr lang="sr-Latn-RS" b="1" dirty="0" smtClean="0"/>
              <a:t> </a:t>
            </a:r>
            <a:r>
              <a:rPr lang="sr-Cyrl-RS" b="1" dirty="0" smtClean="0"/>
              <a:t>траке</a:t>
            </a:r>
            <a:r>
              <a:rPr lang="sr-Latn-RS" dirty="0" smtClean="0"/>
              <a:t>.</a:t>
            </a:r>
          </a:p>
          <a:p>
            <a:pPr marL="0" indent="0" algn="just">
              <a:buNone/>
            </a:pPr>
            <a:r>
              <a:rPr lang="sr-Cyrl-RS" dirty="0" smtClean="0"/>
              <a:t>Код</a:t>
            </a:r>
            <a:r>
              <a:rPr lang="sr-Latn-RS" dirty="0" smtClean="0"/>
              <a:t> </a:t>
            </a:r>
            <a:r>
              <a:rPr lang="sr-Cyrl-RS" dirty="0" smtClean="0"/>
              <a:t>ове</a:t>
            </a:r>
            <a:r>
              <a:rPr lang="sr-Latn-RS" dirty="0" smtClean="0"/>
              <a:t> </a:t>
            </a:r>
            <a:r>
              <a:rPr lang="sr-Cyrl-RS" dirty="0" smtClean="0"/>
              <a:t>врсте</a:t>
            </a:r>
            <a:r>
              <a:rPr lang="sr-Latn-RS" dirty="0" smtClean="0"/>
              <a:t> </a:t>
            </a:r>
            <a:r>
              <a:rPr lang="sr-Cyrl-RS" dirty="0" smtClean="0"/>
              <a:t>Сајмове</a:t>
            </a:r>
            <a:r>
              <a:rPr lang="sr-Latn-RS" dirty="0" smtClean="0"/>
              <a:t> </a:t>
            </a:r>
            <a:r>
              <a:rPr lang="sr-Cyrl-RS" dirty="0" smtClean="0"/>
              <a:t>протезе</a:t>
            </a:r>
            <a:r>
              <a:rPr lang="sr-Latn-RS" dirty="0" smtClean="0"/>
              <a:t> </a:t>
            </a:r>
            <a:r>
              <a:rPr lang="sr-Cyrl-RS" b="1" dirty="0" smtClean="0"/>
              <a:t>нема</a:t>
            </a:r>
            <a:r>
              <a:rPr lang="sr-Latn-RS" b="1" dirty="0" smtClean="0"/>
              <a:t> </a:t>
            </a:r>
            <a:r>
              <a:rPr lang="sr-Cyrl-RS" b="1" dirty="0" smtClean="0"/>
              <a:t>додатне</a:t>
            </a:r>
            <a:r>
              <a:rPr lang="sr-Latn-RS" b="1" dirty="0" smtClean="0"/>
              <a:t> </a:t>
            </a:r>
            <a:r>
              <a:rPr lang="sr-Cyrl-RS" b="1" dirty="0" smtClean="0"/>
              <a:t>суспензије</a:t>
            </a:r>
            <a:r>
              <a:rPr lang="sr-Latn-RS" b="1" dirty="0" smtClean="0"/>
              <a:t>, </a:t>
            </a:r>
            <a:r>
              <a:rPr lang="sr-Cyrl-RS" dirty="0" smtClean="0"/>
              <a:t>јер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одлично</a:t>
            </a:r>
            <a:r>
              <a:rPr lang="sr-Latn-RS" dirty="0" smtClean="0"/>
              <a:t> </a:t>
            </a:r>
            <a:r>
              <a:rPr lang="sr-Cyrl-RS" dirty="0" smtClean="0"/>
              <a:t>користи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тако</a:t>
            </a:r>
            <a:r>
              <a:rPr lang="sr-Latn-RS" dirty="0" smtClean="0"/>
              <a:t> </a:t>
            </a:r>
            <a:r>
              <a:rPr lang="sr-Cyrl-RS" dirty="0" smtClean="0"/>
              <a:t>без</a:t>
            </a:r>
            <a:r>
              <a:rPr lang="sr-Latn-RS" dirty="0" smtClean="0"/>
              <a:t> </a:t>
            </a:r>
            <a:r>
              <a:rPr lang="sr-Cyrl-RS" dirty="0" smtClean="0"/>
              <a:t>учвршћивања</a:t>
            </a:r>
            <a:r>
              <a:rPr lang="sr-Latn-RS" dirty="0" smtClean="0"/>
              <a:t>.</a:t>
            </a:r>
          </a:p>
          <a:p>
            <a:pPr marL="0" indent="0" algn="just">
              <a:buNone/>
            </a:pPr>
            <a:r>
              <a:rPr lang="sr-Cyrl-RS" b="1" dirty="0" smtClean="0"/>
              <a:t>При</a:t>
            </a:r>
            <a:r>
              <a:rPr lang="sr-Latn-RS" b="1" dirty="0" smtClean="0"/>
              <a:t> </a:t>
            </a:r>
            <a:r>
              <a:rPr lang="sr-Cyrl-RS" b="1" dirty="0" smtClean="0"/>
              <a:t>коришћењу</a:t>
            </a:r>
            <a:r>
              <a:rPr lang="sr-Latn-RS" b="1" dirty="0" smtClean="0"/>
              <a:t> </a:t>
            </a:r>
            <a:r>
              <a:rPr lang="sr-Cyrl-RS" b="1" dirty="0" smtClean="0"/>
              <a:t>ове</a:t>
            </a:r>
            <a:r>
              <a:rPr lang="sr-Latn-RS" b="1" dirty="0" smtClean="0"/>
              <a:t> </a:t>
            </a:r>
            <a:r>
              <a:rPr lang="sr-Cyrl-RS" b="1" dirty="0" smtClean="0"/>
              <a:t>протезе</a:t>
            </a:r>
            <a:r>
              <a:rPr lang="sr-Latn-RS" b="1" dirty="0" smtClean="0"/>
              <a:t>, </a:t>
            </a:r>
            <a:r>
              <a:rPr lang="sr-Cyrl-RS" b="1" dirty="0" smtClean="0"/>
              <a:t>пацијент</a:t>
            </a:r>
            <a:r>
              <a:rPr lang="sr-Latn-RS" b="1" dirty="0" smtClean="0"/>
              <a:t> </a:t>
            </a:r>
            <a:r>
              <a:rPr lang="sr-Cyrl-RS" b="1" dirty="0" smtClean="0"/>
              <a:t>најпре</a:t>
            </a:r>
            <a:r>
              <a:rPr lang="sr-Latn-RS" b="1" dirty="0" smtClean="0"/>
              <a:t> </a:t>
            </a:r>
            <a:r>
              <a:rPr lang="sr-Cyrl-RS" b="1" dirty="0" smtClean="0"/>
              <a:t>навуче</a:t>
            </a:r>
            <a:r>
              <a:rPr lang="sr-Latn-RS" b="1" dirty="0" smtClean="0"/>
              <a:t> </a:t>
            </a:r>
            <a:r>
              <a:rPr lang="sr-Cyrl-RS" b="1" dirty="0" smtClean="0"/>
              <a:t>чарапицу</a:t>
            </a:r>
            <a:r>
              <a:rPr lang="sr-Latn-RS" b="1" dirty="0" smtClean="0"/>
              <a:t>,</a:t>
            </a:r>
            <a:r>
              <a:rPr lang="sr-Cyrl-RS" b="1" dirty="0" smtClean="0"/>
              <a:t>а</a:t>
            </a:r>
            <a:r>
              <a:rPr lang="sr-Latn-RS" b="1" dirty="0" smtClean="0"/>
              <a:t> </a:t>
            </a:r>
            <a:r>
              <a:rPr lang="sr-Cyrl-RS" b="1" dirty="0" smtClean="0"/>
              <a:t>онда</a:t>
            </a:r>
            <a:r>
              <a:rPr lang="sr-Latn-RS" b="1" dirty="0" smtClean="0"/>
              <a:t> </a:t>
            </a:r>
            <a:r>
              <a:rPr lang="sr-Cyrl-RS" b="1" dirty="0" smtClean="0"/>
              <a:t>увлачи</a:t>
            </a:r>
            <a:r>
              <a:rPr lang="sr-Latn-RS" b="1" dirty="0" smtClean="0"/>
              <a:t> </a:t>
            </a:r>
            <a:r>
              <a:rPr lang="sr-Cyrl-RS" b="1" dirty="0" smtClean="0"/>
              <a:t>Сајмов</a:t>
            </a:r>
            <a:r>
              <a:rPr lang="sr-Latn-RS" b="1" dirty="0" smtClean="0"/>
              <a:t> </a:t>
            </a:r>
            <a:r>
              <a:rPr lang="sr-Cyrl-RS" b="1" dirty="0" smtClean="0"/>
              <a:t>патрљак</a:t>
            </a:r>
            <a:r>
              <a:rPr lang="sr-Latn-RS" b="1" dirty="0" smtClean="0"/>
              <a:t> </a:t>
            </a:r>
            <a:r>
              <a:rPr lang="sr-Cyrl-RS" b="1" dirty="0" smtClean="0"/>
              <a:t>у</a:t>
            </a:r>
            <a:r>
              <a:rPr lang="sr-Latn-RS" b="1" dirty="0" smtClean="0"/>
              <a:t> </a:t>
            </a:r>
            <a:r>
              <a:rPr lang="sr-Cyrl-RS" b="1" dirty="0" smtClean="0"/>
              <a:t>протезу</a:t>
            </a:r>
            <a:r>
              <a:rPr lang="sr-Latn-RS" b="1" dirty="0" smtClean="0"/>
              <a:t>.</a:t>
            </a:r>
          </a:p>
          <a:p>
            <a:pPr marL="0" indent="0" algn="just">
              <a:buNone/>
            </a:pPr>
            <a:endParaRPr lang="sr-Latn-R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7095" y="1732547"/>
            <a:ext cx="3857123" cy="495701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53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90863"/>
            <a:ext cx="10972800" cy="5518484"/>
          </a:xfrm>
          <a:gradFill flip="none" rotWithShape="1">
            <a:gsLst>
              <a:gs pos="2400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 algn="just">
              <a:buNone/>
            </a:pPr>
            <a:r>
              <a:rPr lang="sr-Cyrl-RS" b="1" dirty="0" smtClean="0"/>
              <a:t>На</a:t>
            </a:r>
            <a:r>
              <a:rPr lang="sr-Latn-RS" b="1" dirty="0" smtClean="0"/>
              <a:t> </a:t>
            </a:r>
            <a:r>
              <a:rPr lang="sr-Cyrl-RS" b="1" dirty="0" smtClean="0"/>
              <a:t>ову</a:t>
            </a:r>
            <a:r>
              <a:rPr lang="sr-Latn-RS" b="1" dirty="0" smtClean="0"/>
              <a:t> </a:t>
            </a:r>
            <a:r>
              <a:rPr lang="sr-Cyrl-RS" b="1" dirty="0" smtClean="0"/>
              <a:t>протезу</a:t>
            </a:r>
            <a:r>
              <a:rPr lang="sr-Latn-RS" b="1" dirty="0" smtClean="0"/>
              <a:t> </a:t>
            </a:r>
            <a:r>
              <a:rPr lang="sr-Cyrl-RS" b="1" dirty="0" smtClean="0"/>
              <a:t>је</a:t>
            </a:r>
            <a:r>
              <a:rPr lang="sr-Latn-RS" b="1" dirty="0" smtClean="0"/>
              <a:t> </a:t>
            </a:r>
            <a:r>
              <a:rPr lang="sr-Cyrl-RS" b="1" dirty="0" smtClean="0"/>
              <a:t>припојено</a:t>
            </a:r>
            <a:r>
              <a:rPr lang="sr-Latn-RS" b="1" dirty="0" smtClean="0"/>
              <a:t> </a:t>
            </a:r>
            <a:r>
              <a:rPr lang="sr-Cyrl-RS" b="1" dirty="0" smtClean="0"/>
              <a:t>протетичко</a:t>
            </a:r>
            <a:r>
              <a:rPr lang="sr-Latn-RS" b="1" dirty="0" smtClean="0"/>
              <a:t> </a:t>
            </a:r>
            <a:r>
              <a:rPr lang="sr-Cyrl-RS" b="1" dirty="0" smtClean="0"/>
              <a:t>стопало</a:t>
            </a:r>
            <a:r>
              <a:rPr lang="sr-Latn-RS" b="1" dirty="0" smtClean="0"/>
              <a:t> </a:t>
            </a:r>
            <a:r>
              <a:rPr lang="sr-Cyrl-RS" b="1" dirty="0" smtClean="0"/>
              <a:t>за</a:t>
            </a:r>
            <a:r>
              <a:rPr lang="sr-Latn-RS" b="1" dirty="0" smtClean="0"/>
              <a:t> </a:t>
            </a:r>
            <a:r>
              <a:rPr lang="sr-Cyrl-RS" b="1" dirty="0" smtClean="0"/>
              <a:t>доњу</a:t>
            </a:r>
            <a:r>
              <a:rPr lang="sr-Latn-RS" b="1" dirty="0" smtClean="0"/>
              <a:t> </a:t>
            </a:r>
            <a:r>
              <a:rPr lang="sr-Cyrl-RS" b="1" dirty="0" smtClean="0"/>
              <a:t>страну</a:t>
            </a:r>
            <a:r>
              <a:rPr lang="sr-Latn-RS" b="1" dirty="0" smtClean="0"/>
              <a:t> </a:t>
            </a:r>
            <a:r>
              <a:rPr lang="sr-Cyrl-RS" b="1" dirty="0" smtClean="0"/>
              <a:t>лежишта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без</a:t>
            </a:r>
            <a:r>
              <a:rPr lang="sr-Latn-RS" b="1" dirty="0" smtClean="0"/>
              <a:t> </a:t>
            </a:r>
            <a:r>
              <a:rPr lang="sr-Cyrl-RS" b="1" dirty="0" smtClean="0"/>
              <a:t>зглобова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оно</a:t>
            </a:r>
            <a:r>
              <a:rPr lang="sr-Latn-RS" b="1" dirty="0" smtClean="0"/>
              <a:t> </a:t>
            </a:r>
            <a:r>
              <a:rPr lang="sr-Cyrl-RS" b="1" dirty="0" smtClean="0"/>
              <a:t>може</a:t>
            </a:r>
            <a:r>
              <a:rPr lang="sr-Latn-RS" b="1" dirty="0" smtClean="0"/>
              <a:t> </a:t>
            </a:r>
            <a:r>
              <a:rPr lang="sr-Cyrl-RS" b="1" dirty="0" smtClean="0"/>
              <a:t>бити</a:t>
            </a:r>
            <a:r>
              <a:rPr lang="sr-Latn-RS" b="1" dirty="0" smtClean="0"/>
              <a:t> </a:t>
            </a:r>
            <a:r>
              <a:rPr lang="sr-Cyrl-RS" b="1" dirty="0" smtClean="0"/>
              <a:t>једноосовинско</a:t>
            </a:r>
            <a:r>
              <a:rPr lang="sr-Latn-RS" b="1" dirty="0" smtClean="0"/>
              <a:t> </a:t>
            </a:r>
            <a:r>
              <a:rPr lang="sr-Cyrl-RS" b="1" dirty="0" smtClean="0"/>
              <a:t>или</a:t>
            </a:r>
            <a:r>
              <a:rPr lang="sr-Latn-RS" b="1" dirty="0" smtClean="0"/>
              <a:t> </a:t>
            </a:r>
            <a:r>
              <a:rPr lang="sr-Latn-RS" b="1" dirty="0" smtClean="0"/>
              <a:t>SACH </a:t>
            </a:r>
            <a:r>
              <a:rPr lang="sr-Cyrl-RS" b="1" dirty="0" smtClean="0"/>
              <a:t>стопало</a:t>
            </a:r>
            <a:r>
              <a:rPr lang="sr-Latn-RS" b="1" dirty="0" smtClean="0"/>
              <a:t>. </a:t>
            </a:r>
          </a:p>
          <a:p>
            <a:pPr marL="0" indent="0" algn="just">
              <a:buNone/>
            </a:pPr>
            <a:r>
              <a:rPr lang="sr-Cyrl-RS" dirty="0" smtClean="0"/>
              <a:t>Такође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могу</a:t>
            </a:r>
            <a:r>
              <a:rPr lang="sr-Latn-RS" dirty="0" smtClean="0"/>
              <a:t> </a:t>
            </a:r>
            <a:r>
              <a:rPr lang="sr-Cyrl-RS" dirty="0" smtClean="0"/>
              <a:t>користити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најновија</a:t>
            </a:r>
            <a:r>
              <a:rPr lang="sr-Latn-RS" dirty="0" smtClean="0"/>
              <a:t> </a:t>
            </a:r>
            <a:r>
              <a:rPr lang="sr-Cyrl-RS" dirty="0" smtClean="0"/>
              <a:t>решења</a:t>
            </a:r>
            <a:r>
              <a:rPr lang="sr-Latn-RS" dirty="0" smtClean="0"/>
              <a:t> </a:t>
            </a:r>
            <a:r>
              <a:rPr lang="sr-Cyrl-RS" dirty="0" smtClean="0"/>
              <a:t>протетичких</a:t>
            </a:r>
            <a:r>
              <a:rPr lang="sr-Latn-RS" dirty="0" smtClean="0"/>
              <a:t> </a:t>
            </a:r>
            <a:r>
              <a:rPr lang="sr-Cyrl-RS" dirty="0" smtClean="0"/>
              <a:t>стопала</a:t>
            </a:r>
            <a:r>
              <a:rPr lang="sr-Latn-RS" dirty="0" smtClean="0"/>
              <a:t> </a:t>
            </a:r>
            <a:r>
              <a:rPr lang="sr-Cyrl-RS" dirty="0" smtClean="0"/>
              <a:t>која</a:t>
            </a:r>
            <a:r>
              <a:rPr lang="sr-Latn-RS" dirty="0" smtClean="0"/>
              <a:t> </a:t>
            </a:r>
            <a:r>
              <a:rPr lang="sr-Cyrl-RS" dirty="0" smtClean="0"/>
              <a:t>имају</a:t>
            </a:r>
            <a:r>
              <a:rPr lang="sr-Latn-RS" dirty="0" smtClean="0"/>
              <a:t> </a:t>
            </a:r>
            <a:r>
              <a:rPr lang="sr-Cyrl-RS" dirty="0" smtClean="0"/>
              <a:t>могућност</a:t>
            </a:r>
            <a:r>
              <a:rPr lang="sr-Latn-RS" dirty="0" smtClean="0"/>
              <a:t> </a:t>
            </a:r>
            <a:r>
              <a:rPr lang="sr-Cyrl-RS" dirty="0" smtClean="0"/>
              <a:t>складиштења</a:t>
            </a:r>
            <a:r>
              <a:rPr lang="sr-Latn-RS" dirty="0" smtClean="0"/>
              <a:t> </a:t>
            </a:r>
            <a:r>
              <a:rPr lang="sr-Cyrl-RS" dirty="0" smtClean="0"/>
              <a:t>енергије</a:t>
            </a:r>
            <a:r>
              <a:rPr lang="sr-Latn-RS" dirty="0" smtClean="0"/>
              <a:t>, </a:t>
            </a:r>
            <a:r>
              <a:rPr lang="sr-Cyrl-RS" dirty="0" smtClean="0"/>
              <a:t>што</a:t>
            </a:r>
            <a:r>
              <a:rPr lang="sr-Latn-RS" dirty="0" smtClean="0"/>
              <a:t> </a:t>
            </a:r>
            <a:r>
              <a:rPr lang="sr-Cyrl-RS" dirty="0" smtClean="0"/>
              <a:t>при</a:t>
            </a:r>
            <a:r>
              <a:rPr lang="sr-Latn-RS" dirty="0" smtClean="0"/>
              <a:t> </a:t>
            </a:r>
            <a:r>
              <a:rPr lang="sr-Cyrl-RS" dirty="0" smtClean="0"/>
              <a:t>ходу</a:t>
            </a:r>
            <a:r>
              <a:rPr lang="sr-Latn-RS" dirty="0" smtClean="0"/>
              <a:t> </a:t>
            </a:r>
            <a:r>
              <a:rPr lang="sr-Cyrl-RS" dirty="0" smtClean="0"/>
              <a:t>са</a:t>
            </a:r>
            <a:r>
              <a:rPr lang="sr-Latn-RS" dirty="0" smtClean="0"/>
              <a:t> </a:t>
            </a:r>
            <a:r>
              <a:rPr lang="sr-Cyrl-RS" dirty="0" smtClean="0"/>
              <a:t>њима</a:t>
            </a:r>
            <a:r>
              <a:rPr lang="sr-Latn-RS" dirty="0" smtClean="0"/>
              <a:t> </a:t>
            </a:r>
            <a:r>
              <a:rPr lang="sr-Cyrl-RS" dirty="0" smtClean="0"/>
              <a:t>штеди</a:t>
            </a:r>
            <a:r>
              <a:rPr lang="sr-Latn-RS" dirty="0" smtClean="0"/>
              <a:t> </a:t>
            </a:r>
            <a:r>
              <a:rPr lang="sr-Cyrl-RS" dirty="0" smtClean="0"/>
              <a:t>енергију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доводи</a:t>
            </a:r>
            <a:r>
              <a:rPr lang="sr-Latn-RS" dirty="0" smtClean="0"/>
              <a:t> </a:t>
            </a:r>
            <a:r>
              <a:rPr lang="sr-Cyrl-RS" dirty="0" smtClean="0"/>
              <a:t>до</a:t>
            </a:r>
            <a:r>
              <a:rPr lang="sr-Latn-RS" dirty="0" smtClean="0"/>
              <a:t> </a:t>
            </a:r>
            <a:r>
              <a:rPr lang="sr-Cyrl-RS" dirty="0" smtClean="0"/>
              <a:t>постизања</a:t>
            </a:r>
            <a:r>
              <a:rPr lang="sr-Latn-RS" dirty="0" smtClean="0"/>
              <a:t> </a:t>
            </a:r>
            <a:r>
              <a:rPr lang="sr-Cyrl-RS" dirty="0" smtClean="0"/>
              <a:t>бољег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ефикаснијег</a:t>
            </a:r>
            <a:r>
              <a:rPr lang="sr-Latn-RS" dirty="0" smtClean="0"/>
              <a:t> </a:t>
            </a:r>
            <a:r>
              <a:rPr lang="sr-Cyrl-RS" dirty="0" smtClean="0"/>
              <a:t>хода</a:t>
            </a:r>
            <a:r>
              <a:rPr lang="sr-Latn-RS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4821" b="26000"/>
          <a:stretch/>
        </p:blipFill>
        <p:spPr>
          <a:xfrm>
            <a:off x="3458075" y="4058651"/>
            <a:ext cx="4762500" cy="2342148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3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5540"/>
            <a:ext cx="10972800" cy="1143000"/>
          </a:xfrm>
        </p:spPr>
        <p:txBody>
          <a:bodyPr/>
          <a:lstStyle/>
          <a:p>
            <a:pPr algn="ctr"/>
            <a:r>
              <a:rPr lang="sr-Cyrl-RS" b="1" dirty="0" smtClean="0"/>
              <a:t>СТОПАЛНЕ</a:t>
            </a:r>
            <a:r>
              <a:rPr lang="sr-Latn-RS" b="1" dirty="0" smtClean="0"/>
              <a:t> </a:t>
            </a:r>
            <a:r>
              <a:rPr lang="sr-Cyrl-RS" b="1" dirty="0" smtClean="0"/>
              <a:t>ПРОТЕЗЕ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35480"/>
            <a:ext cx="10972800" cy="475407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sr-Cyrl-RS" b="1" dirty="0" smtClean="0">
                <a:solidFill>
                  <a:schemeClr val="accent6"/>
                </a:solidFill>
              </a:rPr>
              <a:t>Зависно</a:t>
            </a:r>
            <a:r>
              <a:rPr lang="sr-Latn-RS" b="1" dirty="0" smtClean="0">
                <a:solidFill>
                  <a:schemeClr val="accent6"/>
                </a:solidFill>
              </a:rPr>
              <a:t> </a:t>
            </a:r>
            <a:r>
              <a:rPr lang="sr-Cyrl-RS" b="1" dirty="0" smtClean="0">
                <a:solidFill>
                  <a:schemeClr val="accent6"/>
                </a:solidFill>
              </a:rPr>
              <a:t>од</a:t>
            </a:r>
            <a:r>
              <a:rPr lang="sr-Latn-RS" b="1" dirty="0" smtClean="0">
                <a:solidFill>
                  <a:schemeClr val="accent6"/>
                </a:solidFill>
              </a:rPr>
              <a:t> </a:t>
            </a:r>
            <a:r>
              <a:rPr lang="sr-Cyrl-RS" b="1" dirty="0" smtClean="0">
                <a:solidFill>
                  <a:schemeClr val="accent6"/>
                </a:solidFill>
              </a:rPr>
              <a:t>извршене</a:t>
            </a:r>
            <a:r>
              <a:rPr lang="sr-Latn-RS" b="1" dirty="0" smtClean="0">
                <a:solidFill>
                  <a:schemeClr val="accent6"/>
                </a:solidFill>
              </a:rPr>
              <a:t> </a:t>
            </a:r>
            <a:r>
              <a:rPr lang="sr-Cyrl-RS" b="1" dirty="0" smtClean="0">
                <a:solidFill>
                  <a:schemeClr val="accent6"/>
                </a:solidFill>
              </a:rPr>
              <a:t>ампутације</a:t>
            </a:r>
            <a:r>
              <a:rPr lang="sr-Latn-RS" b="1" dirty="0" smtClean="0">
                <a:solidFill>
                  <a:schemeClr val="accent6"/>
                </a:solidFill>
              </a:rPr>
              <a:t> </a:t>
            </a:r>
            <a:r>
              <a:rPr lang="sr-Cyrl-RS" b="1" dirty="0" smtClean="0">
                <a:solidFill>
                  <a:schemeClr val="accent6"/>
                </a:solidFill>
              </a:rPr>
              <a:t>и</a:t>
            </a:r>
            <a:r>
              <a:rPr lang="sr-Latn-RS" b="1" dirty="0" smtClean="0">
                <a:solidFill>
                  <a:schemeClr val="accent6"/>
                </a:solidFill>
              </a:rPr>
              <a:t> </a:t>
            </a:r>
            <a:r>
              <a:rPr lang="sr-Cyrl-RS" b="1" dirty="0" smtClean="0">
                <a:solidFill>
                  <a:schemeClr val="accent6"/>
                </a:solidFill>
              </a:rPr>
              <a:t>стања</a:t>
            </a:r>
            <a:r>
              <a:rPr lang="sr-Latn-RS" b="1" dirty="0" smtClean="0">
                <a:solidFill>
                  <a:schemeClr val="accent6"/>
                </a:solidFill>
              </a:rPr>
              <a:t> </a:t>
            </a:r>
            <a:r>
              <a:rPr lang="sr-Cyrl-RS" b="1" dirty="0" smtClean="0">
                <a:solidFill>
                  <a:schemeClr val="accent6"/>
                </a:solidFill>
              </a:rPr>
              <a:t>патрљка</a:t>
            </a:r>
            <a:r>
              <a:rPr lang="sr-Latn-RS" b="1" dirty="0" smtClean="0">
                <a:solidFill>
                  <a:schemeClr val="accent6"/>
                </a:solidFill>
              </a:rPr>
              <a:t> </a:t>
            </a:r>
            <a:r>
              <a:rPr lang="sr-Cyrl-RS" b="1" dirty="0" smtClean="0">
                <a:solidFill>
                  <a:schemeClr val="accent6"/>
                </a:solidFill>
              </a:rPr>
              <a:t>раде</a:t>
            </a:r>
            <a:r>
              <a:rPr lang="sr-Latn-RS" b="1" dirty="0" smtClean="0">
                <a:solidFill>
                  <a:schemeClr val="accent6"/>
                </a:solidFill>
              </a:rPr>
              <a:t> </a:t>
            </a:r>
            <a:r>
              <a:rPr lang="sr-Cyrl-RS" b="1" dirty="0" smtClean="0">
                <a:solidFill>
                  <a:schemeClr val="accent6"/>
                </a:solidFill>
              </a:rPr>
              <a:t>се</a:t>
            </a:r>
            <a:r>
              <a:rPr lang="sr-Latn-RS" b="1" dirty="0" smtClean="0">
                <a:solidFill>
                  <a:schemeClr val="accent6"/>
                </a:solidFill>
              </a:rPr>
              <a:t> </a:t>
            </a:r>
            <a:r>
              <a:rPr lang="sr-Cyrl-RS" b="1" dirty="0" smtClean="0">
                <a:solidFill>
                  <a:schemeClr val="accent6"/>
                </a:solidFill>
              </a:rPr>
              <a:t>протетичка</a:t>
            </a:r>
            <a:r>
              <a:rPr lang="sr-Latn-RS" b="1" dirty="0" smtClean="0">
                <a:solidFill>
                  <a:schemeClr val="accent6"/>
                </a:solidFill>
              </a:rPr>
              <a:t> </a:t>
            </a:r>
            <a:r>
              <a:rPr lang="sr-Cyrl-RS" b="1" dirty="0" smtClean="0">
                <a:solidFill>
                  <a:schemeClr val="accent6"/>
                </a:solidFill>
              </a:rPr>
              <a:t>стопала</a:t>
            </a:r>
            <a:r>
              <a:rPr lang="sr-Latn-RS" b="1" dirty="0" smtClean="0">
                <a:solidFill>
                  <a:schemeClr val="accent6"/>
                </a:solidFill>
              </a:rPr>
              <a:t>, </a:t>
            </a:r>
            <a:r>
              <a:rPr lang="sr-Cyrl-RS" b="1" dirty="0" smtClean="0">
                <a:solidFill>
                  <a:schemeClr val="accent6"/>
                </a:solidFill>
              </a:rPr>
              <a:t>а</a:t>
            </a:r>
            <a:r>
              <a:rPr lang="sr-Latn-RS" b="1" dirty="0" smtClean="0">
                <a:solidFill>
                  <a:schemeClr val="accent6"/>
                </a:solidFill>
              </a:rPr>
              <a:t> </a:t>
            </a:r>
            <a:r>
              <a:rPr lang="sr-Cyrl-RS" b="1" dirty="0" smtClean="0">
                <a:solidFill>
                  <a:schemeClr val="accent6"/>
                </a:solidFill>
              </a:rPr>
              <a:t>такође</a:t>
            </a:r>
            <a:r>
              <a:rPr lang="sr-Latn-RS" b="1" dirty="0" smtClean="0">
                <a:solidFill>
                  <a:schemeClr val="accent6"/>
                </a:solidFill>
              </a:rPr>
              <a:t> </a:t>
            </a:r>
            <a:r>
              <a:rPr lang="sr-Cyrl-RS" b="1" dirty="0" smtClean="0">
                <a:solidFill>
                  <a:schemeClr val="accent6"/>
                </a:solidFill>
              </a:rPr>
              <a:t>могу</a:t>
            </a:r>
            <a:r>
              <a:rPr lang="sr-Latn-RS" b="1" dirty="0" smtClean="0">
                <a:solidFill>
                  <a:schemeClr val="accent6"/>
                </a:solidFill>
              </a:rPr>
              <a:t> </a:t>
            </a:r>
            <a:r>
              <a:rPr lang="sr-Cyrl-RS" b="1" dirty="0" smtClean="0">
                <a:solidFill>
                  <a:schemeClr val="accent6"/>
                </a:solidFill>
              </a:rPr>
              <a:t>да</a:t>
            </a:r>
            <a:r>
              <a:rPr lang="sr-Latn-RS" b="1" dirty="0" smtClean="0">
                <a:solidFill>
                  <a:schemeClr val="accent6"/>
                </a:solidFill>
              </a:rPr>
              <a:t> </a:t>
            </a:r>
            <a:r>
              <a:rPr lang="sr-Cyrl-RS" b="1" dirty="0" smtClean="0">
                <a:solidFill>
                  <a:schemeClr val="accent6"/>
                </a:solidFill>
              </a:rPr>
              <a:t>се</a:t>
            </a:r>
            <a:r>
              <a:rPr lang="sr-Latn-RS" b="1" dirty="0" smtClean="0">
                <a:solidFill>
                  <a:schemeClr val="accent6"/>
                </a:solidFill>
              </a:rPr>
              <a:t> </a:t>
            </a:r>
            <a:r>
              <a:rPr lang="sr-Cyrl-RS" b="1" dirty="0" smtClean="0">
                <a:solidFill>
                  <a:schemeClr val="accent6"/>
                </a:solidFill>
              </a:rPr>
              <a:t>користе</a:t>
            </a:r>
            <a:r>
              <a:rPr lang="sr-Latn-RS" b="1" dirty="0" smtClean="0">
                <a:solidFill>
                  <a:schemeClr val="accent6"/>
                </a:solidFill>
              </a:rPr>
              <a:t> </a:t>
            </a:r>
            <a:r>
              <a:rPr lang="sr-Cyrl-RS" b="1" dirty="0" smtClean="0">
                <a:solidFill>
                  <a:schemeClr val="accent6"/>
                </a:solidFill>
              </a:rPr>
              <a:t>и</a:t>
            </a:r>
            <a:r>
              <a:rPr lang="sr-Latn-RS" b="1" dirty="0" smtClean="0">
                <a:solidFill>
                  <a:schemeClr val="accent6"/>
                </a:solidFill>
              </a:rPr>
              <a:t> </a:t>
            </a:r>
            <a:r>
              <a:rPr lang="sr-Cyrl-RS" b="1" dirty="0" smtClean="0">
                <a:solidFill>
                  <a:schemeClr val="accent6"/>
                </a:solidFill>
              </a:rPr>
              <a:t>високе</a:t>
            </a:r>
            <a:r>
              <a:rPr lang="sr-Latn-RS" b="1" dirty="0" smtClean="0">
                <a:solidFill>
                  <a:schemeClr val="accent6"/>
                </a:solidFill>
              </a:rPr>
              <a:t> </a:t>
            </a:r>
            <a:r>
              <a:rPr lang="sr-Cyrl-RS" b="1" dirty="0" smtClean="0">
                <a:solidFill>
                  <a:schemeClr val="accent6"/>
                </a:solidFill>
              </a:rPr>
              <a:t>ципеле</a:t>
            </a:r>
            <a:r>
              <a:rPr lang="sr-Latn-RS" b="1" dirty="0" smtClean="0">
                <a:solidFill>
                  <a:schemeClr val="accent6"/>
                </a:solidFill>
              </a:rPr>
              <a:t> </a:t>
            </a:r>
            <a:r>
              <a:rPr lang="sr-Cyrl-RS" b="1" dirty="0" smtClean="0">
                <a:solidFill>
                  <a:schemeClr val="accent6"/>
                </a:solidFill>
              </a:rPr>
              <a:t>код</a:t>
            </a:r>
            <a:r>
              <a:rPr lang="sr-Latn-RS" b="1" dirty="0" smtClean="0">
                <a:solidFill>
                  <a:schemeClr val="accent6"/>
                </a:solidFill>
              </a:rPr>
              <a:t> </a:t>
            </a:r>
            <a:r>
              <a:rPr lang="sr-Cyrl-RS" b="1" dirty="0" smtClean="0">
                <a:solidFill>
                  <a:schemeClr val="accent6"/>
                </a:solidFill>
              </a:rPr>
              <a:t>којих</a:t>
            </a:r>
            <a:r>
              <a:rPr lang="sr-Latn-RS" b="1" dirty="0" smtClean="0">
                <a:solidFill>
                  <a:schemeClr val="accent6"/>
                </a:solidFill>
              </a:rPr>
              <a:t> </a:t>
            </a:r>
            <a:r>
              <a:rPr lang="sr-Cyrl-RS" b="1" dirty="0" smtClean="0">
                <a:solidFill>
                  <a:schemeClr val="accent6"/>
                </a:solidFill>
              </a:rPr>
              <a:t>је</a:t>
            </a:r>
            <a:r>
              <a:rPr lang="sr-Latn-RS" b="1" dirty="0" smtClean="0">
                <a:solidFill>
                  <a:schemeClr val="accent6"/>
                </a:solidFill>
              </a:rPr>
              <a:t> </a:t>
            </a:r>
            <a:r>
              <a:rPr lang="sr-Cyrl-RS" b="1" dirty="0" smtClean="0">
                <a:solidFill>
                  <a:schemeClr val="accent6"/>
                </a:solidFill>
              </a:rPr>
              <a:t>предњи</a:t>
            </a:r>
            <a:r>
              <a:rPr lang="sr-Latn-RS" b="1" dirty="0" smtClean="0">
                <a:solidFill>
                  <a:schemeClr val="accent6"/>
                </a:solidFill>
              </a:rPr>
              <a:t> </a:t>
            </a:r>
            <a:r>
              <a:rPr lang="sr-Cyrl-RS" b="1" dirty="0" smtClean="0">
                <a:solidFill>
                  <a:schemeClr val="accent6"/>
                </a:solidFill>
              </a:rPr>
              <a:t>део</a:t>
            </a:r>
            <a:r>
              <a:rPr lang="sr-Latn-RS" b="1" dirty="0" smtClean="0">
                <a:solidFill>
                  <a:schemeClr val="accent6"/>
                </a:solidFill>
              </a:rPr>
              <a:t> </a:t>
            </a:r>
            <a:r>
              <a:rPr lang="sr-Cyrl-RS" b="1" dirty="0" smtClean="0">
                <a:solidFill>
                  <a:schemeClr val="accent6"/>
                </a:solidFill>
              </a:rPr>
              <a:t>испуњен</a:t>
            </a:r>
            <a:r>
              <a:rPr lang="sr-Latn-RS" b="1" dirty="0" smtClean="0">
                <a:solidFill>
                  <a:schemeClr val="accent6"/>
                </a:solidFill>
              </a:rPr>
              <a:t>.</a:t>
            </a:r>
          </a:p>
          <a:p>
            <a:pPr marL="0" indent="0" algn="just">
              <a:buNone/>
            </a:pPr>
            <a:endParaRPr lang="sr-Latn-RS" dirty="0"/>
          </a:p>
          <a:p>
            <a:pPr marL="0" indent="0" algn="ctr">
              <a:buNone/>
            </a:pPr>
            <a:r>
              <a:rPr lang="sr-Cyrl-RS" b="1" spc="300" dirty="0" smtClean="0"/>
              <a:t>ВИСОКА</a:t>
            </a:r>
            <a:r>
              <a:rPr lang="sr-Latn-RS" b="1" spc="300" dirty="0" smtClean="0"/>
              <a:t> </a:t>
            </a:r>
            <a:r>
              <a:rPr lang="sr-Cyrl-RS" b="1" spc="300" dirty="0" smtClean="0"/>
              <a:t>ЦИПЕЛА</a:t>
            </a:r>
            <a:r>
              <a:rPr lang="sr-Latn-RS" b="1" spc="300" dirty="0" smtClean="0"/>
              <a:t> </a:t>
            </a:r>
            <a:r>
              <a:rPr lang="sr-Cyrl-RS" b="1" spc="300" dirty="0" smtClean="0"/>
              <a:t>СА</a:t>
            </a:r>
            <a:r>
              <a:rPr lang="sr-Latn-RS" b="1" spc="300" dirty="0" smtClean="0"/>
              <a:t> </a:t>
            </a:r>
            <a:r>
              <a:rPr lang="sr-Cyrl-RS" b="1" spc="300" dirty="0" smtClean="0"/>
              <a:t>ИСПУЊЕНИМ</a:t>
            </a:r>
            <a:r>
              <a:rPr lang="sr-Latn-RS" b="1" spc="300" dirty="0" smtClean="0"/>
              <a:t> </a:t>
            </a:r>
            <a:r>
              <a:rPr lang="sr-Cyrl-RS" b="1" spc="300" dirty="0" smtClean="0"/>
              <a:t>ПРЕДЊИМ</a:t>
            </a:r>
            <a:r>
              <a:rPr lang="sr-Latn-RS" b="1" spc="300" dirty="0" smtClean="0"/>
              <a:t> </a:t>
            </a:r>
            <a:r>
              <a:rPr lang="sr-Cyrl-RS" b="1" spc="300" dirty="0" smtClean="0"/>
              <a:t>ДЕЛОМ</a:t>
            </a:r>
            <a:endParaRPr lang="sr-Latn-RS" b="1" spc="300" dirty="0" smtClean="0"/>
          </a:p>
          <a:p>
            <a:pPr marL="0" indent="0" algn="ctr">
              <a:buNone/>
            </a:pPr>
            <a:endParaRPr lang="sr-Latn-RS" b="1" spc="300" dirty="0" smtClean="0"/>
          </a:p>
          <a:p>
            <a:pPr marL="0" indent="0" algn="just">
              <a:buNone/>
            </a:pPr>
            <a:r>
              <a:rPr lang="sr-Cyrl-RS" b="1" dirty="0" smtClean="0">
                <a:solidFill>
                  <a:srgbClr val="0070C0"/>
                </a:solidFill>
              </a:rPr>
              <a:t>Ове</a:t>
            </a:r>
            <a:r>
              <a:rPr lang="sr-Latn-RS" b="1" dirty="0" smtClean="0">
                <a:solidFill>
                  <a:srgbClr val="0070C0"/>
                </a:solidFill>
              </a:rPr>
              <a:t> </a:t>
            </a:r>
            <a:r>
              <a:rPr lang="sr-Cyrl-RS" b="1" dirty="0" smtClean="0">
                <a:solidFill>
                  <a:srgbClr val="0070C0"/>
                </a:solidFill>
              </a:rPr>
              <a:t>ципеле</a:t>
            </a:r>
            <a:r>
              <a:rPr lang="sr-Latn-RS" b="1" dirty="0" smtClean="0">
                <a:solidFill>
                  <a:srgbClr val="0070C0"/>
                </a:solidFill>
              </a:rPr>
              <a:t> </a:t>
            </a:r>
            <a:r>
              <a:rPr lang="sr-Cyrl-RS" b="1" dirty="0" smtClean="0">
                <a:solidFill>
                  <a:srgbClr val="0070C0"/>
                </a:solidFill>
              </a:rPr>
              <a:t>се</a:t>
            </a:r>
            <a:r>
              <a:rPr lang="sr-Latn-RS" b="1" dirty="0" smtClean="0">
                <a:solidFill>
                  <a:srgbClr val="0070C0"/>
                </a:solidFill>
              </a:rPr>
              <a:t> </a:t>
            </a:r>
            <a:r>
              <a:rPr lang="sr-Cyrl-RS" b="1" dirty="0" smtClean="0">
                <a:solidFill>
                  <a:srgbClr val="0070C0"/>
                </a:solidFill>
              </a:rPr>
              <a:t>могу</a:t>
            </a:r>
            <a:r>
              <a:rPr lang="sr-Latn-RS" b="1" dirty="0" smtClean="0">
                <a:solidFill>
                  <a:srgbClr val="0070C0"/>
                </a:solidFill>
              </a:rPr>
              <a:t> </a:t>
            </a:r>
            <a:r>
              <a:rPr lang="sr-Cyrl-RS" b="1" dirty="0" smtClean="0">
                <a:solidFill>
                  <a:srgbClr val="0070C0"/>
                </a:solidFill>
              </a:rPr>
              <a:t>применити</a:t>
            </a:r>
            <a:r>
              <a:rPr lang="sr-Latn-RS" b="1" dirty="0" smtClean="0">
                <a:solidFill>
                  <a:srgbClr val="0070C0"/>
                </a:solidFill>
              </a:rPr>
              <a:t> </a:t>
            </a:r>
            <a:r>
              <a:rPr lang="sr-Cyrl-RS" b="1" dirty="0" smtClean="0">
                <a:solidFill>
                  <a:srgbClr val="0070C0"/>
                </a:solidFill>
              </a:rPr>
              <a:t>код</a:t>
            </a:r>
            <a:r>
              <a:rPr lang="sr-Latn-RS" b="1" dirty="0" smtClean="0">
                <a:solidFill>
                  <a:srgbClr val="0070C0"/>
                </a:solidFill>
              </a:rPr>
              <a:t> </a:t>
            </a:r>
            <a:r>
              <a:rPr lang="sr-Cyrl-RS" b="1" dirty="0" smtClean="0">
                <a:solidFill>
                  <a:srgbClr val="0070C0"/>
                </a:solidFill>
              </a:rPr>
              <a:t>ампутација</a:t>
            </a:r>
            <a:r>
              <a:rPr lang="sr-Latn-RS" b="1" dirty="0" smtClean="0">
                <a:solidFill>
                  <a:srgbClr val="0070C0"/>
                </a:solidFill>
              </a:rPr>
              <a:t> </a:t>
            </a:r>
            <a:r>
              <a:rPr lang="sr-Cyrl-RS" b="1" dirty="0" smtClean="0">
                <a:solidFill>
                  <a:srgbClr val="0070C0"/>
                </a:solidFill>
              </a:rPr>
              <a:t>у</a:t>
            </a:r>
            <a:r>
              <a:rPr lang="sr-Latn-RS" b="1" dirty="0" smtClean="0">
                <a:solidFill>
                  <a:srgbClr val="0070C0"/>
                </a:solidFill>
              </a:rPr>
              <a:t> </a:t>
            </a:r>
            <a:r>
              <a:rPr lang="sr-Cyrl-RS" b="1" dirty="0" smtClean="0">
                <a:solidFill>
                  <a:srgbClr val="0070C0"/>
                </a:solidFill>
              </a:rPr>
              <a:t>метотарзалном</a:t>
            </a:r>
            <a:r>
              <a:rPr lang="sr-Latn-RS" b="1" dirty="0" smtClean="0">
                <a:solidFill>
                  <a:srgbClr val="0070C0"/>
                </a:solidFill>
              </a:rPr>
              <a:t> </a:t>
            </a:r>
            <a:r>
              <a:rPr lang="sr-Cyrl-RS" b="1" dirty="0" smtClean="0">
                <a:solidFill>
                  <a:srgbClr val="0070C0"/>
                </a:solidFill>
              </a:rPr>
              <a:t>зглобу</a:t>
            </a:r>
            <a:r>
              <a:rPr lang="sr-Latn-RS" b="1" dirty="0" smtClean="0">
                <a:solidFill>
                  <a:srgbClr val="0070C0"/>
                </a:solidFill>
              </a:rPr>
              <a:t>, </a:t>
            </a:r>
            <a:r>
              <a:rPr lang="sr-Cyrl-RS" b="1" dirty="0" smtClean="0">
                <a:solidFill>
                  <a:srgbClr val="0070C0"/>
                </a:solidFill>
              </a:rPr>
              <a:t>када</a:t>
            </a:r>
            <a:r>
              <a:rPr lang="sr-Latn-RS" b="1" dirty="0" smtClean="0">
                <a:solidFill>
                  <a:srgbClr val="0070C0"/>
                </a:solidFill>
              </a:rPr>
              <a:t> </a:t>
            </a:r>
            <a:r>
              <a:rPr lang="sr-Cyrl-RS" b="1" dirty="0" smtClean="0">
                <a:solidFill>
                  <a:srgbClr val="0070C0"/>
                </a:solidFill>
              </a:rPr>
              <a:t>је</a:t>
            </a:r>
            <a:r>
              <a:rPr lang="sr-Latn-RS" b="1" dirty="0" smtClean="0">
                <a:solidFill>
                  <a:srgbClr val="0070C0"/>
                </a:solidFill>
              </a:rPr>
              <a:t> </a:t>
            </a:r>
            <a:r>
              <a:rPr lang="sr-Cyrl-RS" b="1" dirty="0" smtClean="0">
                <a:solidFill>
                  <a:srgbClr val="0070C0"/>
                </a:solidFill>
              </a:rPr>
              <a:t>урађена</a:t>
            </a:r>
            <a:r>
              <a:rPr lang="sr-Latn-RS" b="1" dirty="0" smtClean="0">
                <a:solidFill>
                  <a:srgbClr val="0070C0"/>
                </a:solidFill>
              </a:rPr>
              <a:t> </a:t>
            </a:r>
            <a:r>
              <a:rPr lang="sr-Cyrl-RS" b="1" dirty="0" smtClean="0">
                <a:solidFill>
                  <a:srgbClr val="0070C0"/>
                </a:solidFill>
              </a:rPr>
              <a:t>амкилоза</a:t>
            </a:r>
            <a:r>
              <a:rPr lang="sr-Latn-RS" b="1" dirty="0" smtClean="0">
                <a:solidFill>
                  <a:srgbClr val="0070C0"/>
                </a:solidFill>
              </a:rPr>
              <a:t> </a:t>
            </a:r>
            <a:r>
              <a:rPr lang="sr-Cyrl-RS" b="1" dirty="0" smtClean="0">
                <a:solidFill>
                  <a:srgbClr val="0070C0"/>
                </a:solidFill>
              </a:rPr>
              <a:t>у</a:t>
            </a:r>
            <a:r>
              <a:rPr lang="sr-Latn-RS" b="1" dirty="0" smtClean="0">
                <a:solidFill>
                  <a:srgbClr val="0070C0"/>
                </a:solidFill>
              </a:rPr>
              <a:t> </a:t>
            </a:r>
            <a:r>
              <a:rPr lang="sr-Cyrl-RS" b="1" dirty="0" smtClean="0">
                <a:solidFill>
                  <a:srgbClr val="0070C0"/>
                </a:solidFill>
              </a:rPr>
              <a:t>скочном</a:t>
            </a:r>
            <a:r>
              <a:rPr lang="sr-Latn-RS" b="1" dirty="0" smtClean="0">
                <a:solidFill>
                  <a:srgbClr val="0070C0"/>
                </a:solidFill>
              </a:rPr>
              <a:t> </a:t>
            </a:r>
            <a:r>
              <a:rPr lang="sr-Cyrl-RS" b="1" dirty="0" smtClean="0">
                <a:solidFill>
                  <a:srgbClr val="0070C0"/>
                </a:solidFill>
              </a:rPr>
              <a:t>зглобу</a:t>
            </a:r>
            <a:r>
              <a:rPr lang="sr-Latn-RS" b="1" dirty="0" smtClean="0">
                <a:solidFill>
                  <a:srgbClr val="0070C0"/>
                </a:solidFill>
              </a:rPr>
              <a:t> </a:t>
            </a:r>
            <a:r>
              <a:rPr lang="sr-Cyrl-RS" b="1" dirty="0" smtClean="0">
                <a:solidFill>
                  <a:srgbClr val="0070C0"/>
                </a:solidFill>
              </a:rPr>
              <a:t>у</a:t>
            </a:r>
            <a:r>
              <a:rPr lang="sr-Latn-RS" b="1" dirty="0" smtClean="0">
                <a:solidFill>
                  <a:srgbClr val="0070C0"/>
                </a:solidFill>
              </a:rPr>
              <a:t> </a:t>
            </a:r>
            <a:r>
              <a:rPr lang="sr-Cyrl-RS" b="1" dirty="0" smtClean="0">
                <a:solidFill>
                  <a:srgbClr val="0070C0"/>
                </a:solidFill>
              </a:rPr>
              <a:t>циљу</a:t>
            </a:r>
            <a:r>
              <a:rPr lang="sr-Latn-RS" b="1" dirty="0" smtClean="0">
                <a:solidFill>
                  <a:srgbClr val="0070C0"/>
                </a:solidFill>
              </a:rPr>
              <a:t> </a:t>
            </a:r>
            <a:r>
              <a:rPr lang="sr-Cyrl-RS" b="1" dirty="0" smtClean="0">
                <a:solidFill>
                  <a:srgbClr val="0070C0"/>
                </a:solidFill>
              </a:rPr>
              <a:t>надокнађивања</a:t>
            </a:r>
            <a:r>
              <a:rPr lang="sr-Latn-RS" b="1" dirty="0" smtClean="0">
                <a:solidFill>
                  <a:srgbClr val="0070C0"/>
                </a:solidFill>
              </a:rPr>
              <a:t> </a:t>
            </a:r>
            <a:r>
              <a:rPr lang="sr-Cyrl-RS" b="1" dirty="0" smtClean="0">
                <a:solidFill>
                  <a:srgbClr val="0070C0"/>
                </a:solidFill>
              </a:rPr>
              <a:t>изгубљених</a:t>
            </a:r>
            <a:r>
              <a:rPr lang="sr-Latn-RS" b="1" dirty="0" smtClean="0">
                <a:solidFill>
                  <a:srgbClr val="0070C0"/>
                </a:solidFill>
              </a:rPr>
              <a:t> </a:t>
            </a:r>
            <a:r>
              <a:rPr lang="sr-Cyrl-RS" b="1" dirty="0" smtClean="0">
                <a:solidFill>
                  <a:srgbClr val="0070C0"/>
                </a:solidFill>
              </a:rPr>
              <a:t>функција</a:t>
            </a:r>
            <a:r>
              <a:rPr lang="sr-Latn-RS" b="1" dirty="0" smtClean="0">
                <a:solidFill>
                  <a:srgbClr val="0070C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sr-Cyrl-RS" dirty="0" smtClean="0"/>
              <a:t>Када</a:t>
            </a:r>
            <a:r>
              <a:rPr lang="sr-Latn-RS" dirty="0" smtClean="0"/>
              <a:t> </a:t>
            </a:r>
            <a:r>
              <a:rPr lang="sr-Cyrl-RS" dirty="0" smtClean="0"/>
              <a:t>су</a:t>
            </a:r>
            <a:r>
              <a:rPr lang="sr-Latn-RS" dirty="0" smtClean="0"/>
              <a:t> </a:t>
            </a:r>
            <a:r>
              <a:rPr lang="sr-Cyrl-RS" dirty="0" smtClean="0"/>
              <a:t>извршене</a:t>
            </a:r>
            <a:r>
              <a:rPr lang="sr-Latn-RS" dirty="0" smtClean="0"/>
              <a:t> </a:t>
            </a:r>
            <a:r>
              <a:rPr lang="sr-Cyrl-RS" dirty="0" smtClean="0"/>
              <a:t>ампутације</a:t>
            </a:r>
            <a:r>
              <a:rPr lang="sr-Latn-RS" dirty="0" smtClean="0"/>
              <a:t> </a:t>
            </a:r>
            <a:r>
              <a:rPr lang="sr-Cyrl-RS" dirty="0" smtClean="0"/>
              <a:t>са</a:t>
            </a:r>
            <a:r>
              <a:rPr lang="sr-Latn-RS" dirty="0" smtClean="0"/>
              <a:t> </a:t>
            </a:r>
            <a:r>
              <a:rPr lang="sr-Cyrl-RS" dirty="0" smtClean="0"/>
              <a:t>дужим</a:t>
            </a:r>
            <a:r>
              <a:rPr lang="sr-Latn-RS" dirty="0" smtClean="0"/>
              <a:t> </a:t>
            </a:r>
            <a:r>
              <a:rPr lang="sr-Cyrl-RS" dirty="0" smtClean="0"/>
              <a:t>патрљцима</a:t>
            </a:r>
            <a:r>
              <a:rPr lang="sr-Latn-RS" dirty="0" smtClean="0"/>
              <a:t>  </a:t>
            </a:r>
            <a:r>
              <a:rPr lang="sr-Cyrl-RS" dirty="0" smtClean="0"/>
              <a:t>као</a:t>
            </a:r>
            <a:r>
              <a:rPr lang="sr-Latn-RS" dirty="0" smtClean="0"/>
              <a:t> </a:t>
            </a:r>
            <a:r>
              <a:rPr lang="sr-Cyrl-RS" dirty="0" smtClean="0"/>
              <a:t>што</a:t>
            </a:r>
            <a:r>
              <a:rPr lang="sr-Latn-RS" dirty="0" smtClean="0"/>
              <a:t> </a:t>
            </a:r>
            <a:r>
              <a:rPr lang="sr-Cyrl-RS" dirty="0" smtClean="0"/>
              <a:t>је</a:t>
            </a:r>
            <a:r>
              <a:rPr lang="sr-Latn-RS" dirty="0" smtClean="0"/>
              <a:t> </a:t>
            </a:r>
            <a:r>
              <a:rPr lang="sr-Cyrl-RS" dirty="0" smtClean="0"/>
              <a:t>Лисфранкова</a:t>
            </a:r>
            <a:r>
              <a:rPr lang="sr-Latn-RS" dirty="0" smtClean="0"/>
              <a:t> </a:t>
            </a:r>
            <a:r>
              <a:rPr lang="sr-Cyrl-RS" dirty="0" smtClean="0"/>
              <a:t>ампутација</a:t>
            </a:r>
            <a:r>
              <a:rPr lang="sr-Latn-RS" dirty="0" smtClean="0"/>
              <a:t>,  </a:t>
            </a:r>
            <a:r>
              <a:rPr lang="sr-Cyrl-RS" dirty="0" smtClean="0"/>
              <a:t>приступа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изради</a:t>
            </a:r>
            <a:r>
              <a:rPr lang="sr-Latn-RS" dirty="0" smtClean="0"/>
              <a:t> </a:t>
            </a:r>
            <a:r>
              <a:rPr lang="sr-Cyrl-RS" dirty="0" smtClean="0"/>
              <a:t>специјалних</a:t>
            </a:r>
            <a:r>
              <a:rPr lang="sr-Latn-RS" dirty="0" smtClean="0"/>
              <a:t> </a:t>
            </a:r>
            <a:r>
              <a:rPr lang="sr-Cyrl-RS" dirty="0" smtClean="0"/>
              <a:t>ортопедских</a:t>
            </a:r>
            <a:r>
              <a:rPr lang="sr-Latn-RS" dirty="0" smtClean="0"/>
              <a:t> </a:t>
            </a:r>
            <a:r>
              <a:rPr lang="sr-Cyrl-RS" dirty="0" smtClean="0"/>
              <a:t>ципела</a:t>
            </a:r>
            <a:r>
              <a:rPr lang="sr-Latn-RS" dirty="0" smtClean="0"/>
              <a:t> </a:t>
            </a:r>
            <a:r>
              <a:rPr lang="sr-Cyrl-RS" dirty="0" smtClean="0"/>
              <a:t>код</a:t>
            </a:r>
            <a:r>
              <a:rPr lang="sr-Latn-RS" dirty="0" smtClean="0"/>
              <a:t> </a:t>
            </a:r>
            <a:r>
              <a:rPr lang="sr-Cyrl-RS" dirty="0" smtClean="0"/>
              <a:t>којих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ради</a:t>
            </a:r>
            <a:r>
              <a:rPr lang="sr-Latn-RS" dirty="0" smtClean="0"/>
              <a:t> </a:t>
            </a:r>
            <a:r>
              <a:rPr lang="sr-Cyrl-RS" dirty="0" smtClean="0"/>
              <a:t>потпуно</a:t>
            </a:r>
            <a:r>
              <a:rPr lang="sr-Latn-RS" dirty="0" smtClean="0"/>
              <a:t> </a:t>
            </a:r>
            <a:r>
              <a:rPr lang="sr-Cyrl-RS" dirty="0" smtClean="0"/>
              <a:t>испуњавање</a:t>
            </a:r>
            <a:r>
              <a:rPr lang="sr-Latn-RS" dirty="0" smtClean="0"/>
              <a:t> </a:t>
            </a:r>
            <a:r>
              <a:rPr lang="sr-Cyrl-RS" dirty="0" smtClean="0"/>
              <a:t>насталих</a:t>
            </a:r>
            <a:r>
              <a:rPr lang="sr-Latn-RS" dirty="0" smtClean="0"/>
              <a:t> </a:t>
            </a:r>
            <a:r>
              <a:rPr lang="sr-Cyrl-RS" dirty="0" smtClean="0"/>
              <a:t>дефеката</a:t>
            </a:r>
            <a:r>
              <a:rPr lang="sr-Latn-RS" dirty="0" smtClean="0"/>
              <a:t>,</a:t>
            </a:r>
            <a:r>
              <a:rPr lang="sr-Cyrl-RS" dirty="0" smtClean="0"/>
              <a:t>а</a:t>
            </a:r>
            <a:r>
              <a:rPr lang="sr-Latn-RS" dirty="0" smtClean="0"/>
              <a:t> </a:t>
            </a:r>
            <a:r>
              <a:rPr lang="sr-Cyrl-RS" dirty="0" smtClean="0"/>
              <a:t>пацијенти</a:t>
            </a:r>
            <a:r>
              <a:rPr lang="sr-Latn-RS" dirty="0" smtClean="0"/>
              <a:t> </a:t>
            </a:r>
            <a:r>
              <a:rPr lang="sr-Cyrl-RS" dirty="0" smtClean="0"/>
              <a:t>носећи</a:t>
            </a:r>
            <a:r>
              <a:rPr lang="sr-Latn-RS" dirty="0" smtClean="0"/>
              <a:t> </a:t>
            </a:r>
            <a:r>
              <a:rPr lang="sr-Cyrl-RS" dirty="0" smtClean="0"/>
              <a:t>такве</a:t>
            </a:r>
            <a:r>
              <a:rPr lang="sr-Latn-RS" dirty="0" smtClean="0"/>
              <a:t> </a:t>
            </a:r>
            <a:r>
              <a:rPr lang="sr-Cyrl-RS" dirty="0" smtClean="0"/>
              <a:t>ципеле</a:t>
            </a:r>
            <a:r>
              <a:rPr lang="sr-Latn-RS" dirty="0" smtClean="0"/>
              <a:t> </a:t>
            </a:r>
            <a:r>
              <a:rPr lang="sr-Cyrl-RS" dirty="0" smtClean="0"/>
              <a:t>надокнађују</a:t>
            </a:r>
            <a:r>
              <a:rPr lang="sr-Latn-RS" dirty="0" smtClean="0"/>
              <a:t> </a:t>
            </a:r>
            <a:r>
              <a:rPr lang="sr-Cyrl-RS" dirty="0" smtClean="0"/>
              <a:t>губитке</a:t>
            </a:r>
            <a:r>
              <a:rPr lang="sr-Latn-R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66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964772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algn="ctr"/>
            <a:r>
              <a:rPr lang="sr-Cyrl-RS" b="1" dirty="0" smtClean="0"/>
              <a:t>ВРСТЕ</a:t>
            </a:r>
            <a:r>
              <a:rPr lang="sr-Latn-RS" b="1" dirty="0" smtClean="0"/>
              <a:t> </a:t>
            </a:r>
            <a:r>
              <a:rPr lang="sr-Cyrl-RS" b="1" dirty="0" smtClean="0"/>
              <a:t>НАТКОЛЕНИХ</a:t>
            </a:r>
            <a:r>
              <a:rPr lang="sr-Latn-RS" b="1" dirty="0" smtClean="0"/>
              <a:t> </a:t>
            </a:r>
            <a:r>
              <a:rPr lang="sr-Cyrl-RS" b="1" dirty="0" smtClean="0"/>
              <a:t>ПРОТЕЗА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39592"/>
            <a:ext cx="10972800" cy="4649965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accent5">
                <a:lumMod val="40000"/>
                <a:lumOff val="60000"/>
              </a:schemeClr>
            </a:outerShdw>
          </a:effectLst>
        </p:spPr>
        <p:txBody>
          <a:bodyPr/>
          <a:lstStyle/>
          <a:p>
            <a:pPr marL="0" indent="0">
              <a:buNone/>
            </a:pPr>
            <a:endParaRPr lang="sr-Latn-RS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r-Cyrl-RS" b="1" dirty="0" smtClean="0"/>
              <a:t>ДРВЕНА</a:t>
            </a:r>
            <a:r>
              <a:rPr lang="sr-Latn-RS" b="1" dirty="0" smtClean="0"/>
              <a:t> </a:t>
            </a:r>
            <a:r>
              <a:rPr lang="sr-Cyrl-RS" b="1" dirty="0" smtClean="0"/>
              <a:t>НАТКОЛЕНА</a:t>
            </a:r>
            <a:r>
              <a:rPr lang="sr-Latn-RS" b="1" dirty="0" smtClean="0"/>
              <a:t> </a:t>
            </a:r>
            <a:r>
              <a:rPr lang="sr-Cyrl-RS" b="1" dirty="0" smtClean="0"/>
              <a:t>ПРОТЕЗА</a:t>
            </a:r>
            <a:r>
              <a:rPr lang="sr-Latn-RS" b="1" dirty="0" smtClean="0"/>
              <a:t> </a:t>
            </a:r>
            <a:r>
              <a:rPr lang="sr-Cyrl-RS" b="1" dirty="0" smtClean="0"/>
              <a:t>СА</a:t>
            </a:r>
            <a:r>
              <a:rPr lang="sr-Latn-RS" b="1" dirty="0" smtClean="0"/>
              <a:t> </a:t>
            </a:r>
            <a:r>
              <a:rPr lang="sr-Cyrl-RS" b="1" dirty="0" smtClean="0"/>
              <a:t>ЧЕТВРТАСТИМ</a:t>
            </a:r>
            <a:r>
              <a:rPr lang="sr-Latn-RS" b="1" dirty="0" smtClean="0"/>
              <a:t> </a:t>
            </a:r>
            <a:r>
              <a:rPr lang="sr-Cyrl-RS" b="1" dirty="0" smtClean="0"/>
              <a:t>ЛЕЖИШТЕМ</a:t>
            </a:r>
            <a:endParaRPr lang="sr-Latn-RS" b="1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r-Cyrl-RS" b="1" dirty="0" smtClean="0"/>
              <a:t>КЛАСИЧНА</a:t>
            </a:r>
            <a:r>
              <a:rPr lang="sr-Latn-RS" b="1" dirty="0" smtClean="0"/>
              <a:t> </a:t>
            </a:r>
            <a:r>
              <a:rPr lang="sr-Cyrl-RS" b="1" dirty="0" smtClean="0"/>
              <a:t>ЛАМИНИРАНА</a:t>
            </a:r>
            <a:r>
              <a:rPr lang="sr-Latn-RS" b="1" dirty="0" smtClean="0"/>
              <a:t> </a:t>
            </a:r>
            <a:r>
              <a:rPr lang="sr-Cyrl-RS" b="1" dirty="0" smtClean="0"/>
              <a:t>НАТКОЛЕНА</a:t>
            </a:r>
            <a:r>
              <a:rPr lang="sr-Latn-RS" b="1" dirty="0" smtClean="0"/>
              <a:t> </a:t>
            </a:r>
            <a:r>
              <a:rPr lang="sr-Cyrl-RS" b="1" dirty="0" smtClean="0"/>
              <a:t>ПРОТЕЗА</a:t>
            </a:r>
            <a:endParaRPr lang="sr-Latn-RS" b="1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r-Cyrl-RS" b="1" dirty="0" smtClean="0"/>
              <a:t>СКЕЛЕТНЕ</a:t>
            </a:r>
            <a:r>
              <a:rPr lang="sr-Latn-RS" b="1" dirty="0" smtClean="0"/>
              <a:t> </a:t>
            </a:r>
            <a:r>
              <a:rPr lang="sr-Cyrl-RS" b="1" dirty="0" smtClean="0"/>
              <a:t>НАТКОЛЕНЕ</a:t>
            </a:r>
            <a:r>
              <a:rPr lang="sr-Latn-RS" b="1" dirty="0" smtClean="0"/>
              <a:t> </a:t>
            </a:r>
            <a:r>
              <a:rPr lang="sr-Cyrl-RS" b="1" dirty="0" smtClean="0"/>
              <a:t>ПРОТЕЗЕ</a:t>
            </a:r>
            <a:endParaRPr lang="sr-Latn-RS" b="1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r-Cyrl-RS" b="1" dirty="0" smtClean="0"/>
              <a:t>САВРЕМЕНЕ</a:t>
            </a:r>
            <a:r>
              <a:rPr lang="sr-Latn-RS" b="1" dirty="0" smtClean="0"/>
              <a:t> </a:t>
            </a:r>
            <a:r>
              <a:rPr lang="sr-Cyrl-RS" b="1" dirty="0" smtClean="0"/>
              <a:t>ПРОТЕЗЕ</a:t>
            </a:r>
            <a:endParaRPr lang="sr-Latn-RS" b="1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731" y="4620126"/>
            <a:ext cx="5398669" cy="20694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14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716" y="866274"/>
            <a:ext cx="11646568" cy="5871410"/>
          </a:xfrm>
          <a:gradFill flip="none" rotWithShape="1">
            <a:gsLst>
              <a:gs pos="3700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spc="300" dirty="0" smtClean="0">
                <a:solidFill>
                  <a:srgbClr val="FF0000"/>
                </a:solidFill>
              </a:rPr>
              <a:t>***</a:t>
            </a:r>
            <a:r>
              <a:rPr lang="sr-Cyrl-RS" b="1" spc="300" dirty="0" smtClean="0">
                <a:solidFill>
                  <a:srgbClr val="FF0000"/>
                </a:solidFill>
              </a:rPr>
              <a:t>ПРОТЕЗЕ</a:t>
            </a:r>
            <a:r>
              <a:rPr lang="sr-Latn-RS" b="1" spc="300" dirty="0" smtClean="0">
                <a:solidFill>
                  <a:srgbClr val="FF0000"/>
                </a:solidFill>
              </a:rPr>
              <a:t> </a:t>
            </a:r>
            <a:r>
              <a:rPr lang="sr-Cyrl-RS" b="1" spc="300" dirty="0" smtClean="0">
                <a:solidFill>
                  <a:srgbClr val="FF0000"/>
                </a:solidFill>
              </a:rPr>
              <a:t>КОД</a:t>
            </a:r>
            <a:r>
              <a:rPr lang="sr-Latn-RS" b="1" spc="300" dirty="0" smtClean="0">
                <a:solidFill>
                  <a:srgbClr val="FF0000"/>
                </a:solidFill>
              </a:rPr>
              <a:t> </a:t>
            </a:r>
            <a:r>
              <a:rPr lang="sr-Cyrl-RS" b="1" spc="300" dirty="0" smtClean="0">
                <a:solidFill>
                  <a:srgbClr val="FF0000"/>
                </a:solidFill>
              </a:rPr>
              <a:t>ШОПАРТОВЕ</a:t>
            </a:r>
            <a:r>
              <a:rPr lang="sr-Latn-RS" b="1" spc="300" dirty="0" smtClean="0">
                <a:solidFill>
                  <a:srgbClr val="FF0000"/>
                </a:solidFill>
              </a:rPr>
              <a:t> </a:t>
            </a:r>
            <a:r>
              <a:rPr lang="sr-Cyrl-RS" b="1" spc="300" dirty="0" smtClean="0">
                <a:solidFill>
                  <a:srgbClr val="FF0000"/>
                </a:solidFill>
              </a:rPr>
              <a:t>АМПУТАЦИЈЕ</a:t>
            </a:r>
            <a:r>
              <a:rPr lang="sr-Latn-RS" b="1" spc="300" dirty="0" smtClean="0">
                <a:solidFill>
                  <a:srgbClr val="FF0000"/>
                </a:solidFill>
              </a:rPr>
              <a:t> </a:t>
            </a:r>
            <a:r>
              <a:rPr lang="sr-Cyrl-RS" b="1" spc="300" dirty="0" smtClean="0">
                <a:solidFill>
                  <a:srgbClr val="FF0000"/>
                </a:solidFill>
              </a:rPr>
              <a:t>СТОПАЛА</a:t>
            </a:r>
            <a:r>
              <a:rPr lang="en-US" b="1" spc="300" dirty="0" smtClean="0">
                <a:solidFill>
                  <a:srgbClr val="FF0000"/>
                </a:solidFill>
              </a:rPr>
              <a:t>***</a:t>
            </a:r>
            <a:endParaRPr lang="sr-Latn-RS" b="1" spc="30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sr-Latn-RS" dirty="0" smtClean="0"/>
          </a:p>
          <a:p>
            <a:pPr marL="0" indent="0" algn="just">
              <a:buNone/>
            </a:pPr>
            <a:r>
              <a:rPr lang="sr-Cyrl-RS" b="1" dirty="0" smtClean="0"/>
              <a:t>Ова</a:t>
            </a:r>
            <a:r>
              <a:rPr lang="sr-Latn-RS" b="1" dirty="0" smtClean="0"/>
              <a:t> </a:t>
            </a:r>
            <a:r>
              <a:rPr lang="sr-Cyrl-RS" b="1" dirty="0" smtClean="0"/>
              <a:t>ампутација</a:t>
            </a:r>
            <a:r>
              <a:rPr lang="sr-Latn-RS" b="1" dirty="0" smtClean="0"/>
              <a:t> </a:t>
            </a:r>
            <a:r>
              <a:rPr lang="sr-Cyrl-RS" b="1" dirty="0" smtClean="0"/>
              <a:t>подразумева</a:t>
            </a:r>
            <a:r>
              <a:rPr lang="sr-Latn-RS" b="1" dirty="0" smtClean="0"/>
              <a:t> </a:t>
            </a:r>
            <a:r>
              <a:rPr lang="sr-Cyrl-RS" b="1" dirty="0" smtClean="0"/>
              <a:t>парцијалну</a:t>
            </a:r>
            <a:r>
              <a:rPr lang="sr-Latn-RS" b="1" dirty="0" smtClean="0"/>
              <a:t> </a:t>
            </a:r>
            <a:r>
              <a:rPr lang="sr-Cyrl-RS" b="1" dirty="0" smtClean="0"/>
              <a:t>ампутацију</a:t>
            </a:r>
            <a:r>
              <a:rPr lang="sr-Latn-RS" b="1" dirty="0" smtClean="0"/>
              <a:t> </a:t>
            </a:r>
            <a:r>
              <a:rPr lang="sr-Cyrl-RS" b="1" dirty="0" smtClean="0"/>
              <a:t>стопала</a:t>
            </a:r>
            <a:r>
              <a:rPr lang="sr-Latn-RS" b="1" dirty="0" smtClean="0"/>
              <a:t> </a:t>
            </a:r>
            <a:r>
              <a:rPr lang="sr-Cyrl-RS" b="1" dirty="0" smtClean="0"/>
              <a:t>код</a:t>
            </a:r>
            <a:r>
              <a:rPr lang="sr-Latn-RS" b="1" dirty="0" smtClean="0"/>
              <a:t> </a:t>
            </a:r>
            <a:r>
              <a:rPr lang="sr-Cyrl-RS" b="1" dirty="0" smtClean="0"/>
              <a:t>које</a:t>
            </a:r>
            <a:r>
              <a:rPr lang="sr-Latn-RS" b="1" dirty="0" smtClean="0"/>
              <a:t> </a:t>
            </a:r>
            <a:r>
              <a:rPr lang="sr-Cyrl-RS" b="1" dirty="0" smtClean="0"/>
              <a:t>је</a:t>
            </a:r>
            <a:r>
              <a:rPr lang="sr-Latn-RS" b="1" dirty="0" smtClean="0"/>
              <a:t> </a:t>
            </a:r>
            <a:r>
              <a:rPr lang="sr-Cyrl-RS" b="1" dirty="0" smtClean="0"/>
              <a:t>дошло</a:t>
            </a:r>
            <a:r>
              <a:rPr lang="sr-Latn-RS" b="1" dirty="0" smtClean="0"/>
              <a:t> </a:t>
            </a:r>
            <a:r>
              <a:rPr lang="sr-Cyrl-RS" b="1" dirty="0" smtClean="0"/>
              <a:t>до</a:t>
            </a:r>
            <a:r>
              <a:rPr lang="sr-Latn-RS" b="1" dirty="0" smtClean="0"/>
              <a:t> </a:t>
            </a:r>
            <a:r>
              <a:rPr lang="sr-Cyrl-RS" b="1" dirty="0" smtClean="0"/>
              <a:t>одстрањивања</a:t>
            </a:r>
            <a:r>
              <a:rPr lang="sr-Latn-RS" b="1" dirty="0" smtClean="0"/>
              <a:t> </a:t>
            </a:r>
            <a:r>
              <a:rPr lang="sr-Cyrl-RS" b="1" dirty="0" smtClean="0"/>
              <a:t>дела</a:t>
            </a:r>
            <a:r>
              <a:rPr lang="sr-Latn-RS" b="1" dirty="0" smtClean="0"/>
              <a:t> </a:t>
            </a:r>
            <a:r>
              <a:rPr lang="sr-Cyrl-RS" b="1" dirty="0" smtClean="0"/>
              <a:t>стопала</a:t>
            </a:r>
            <a:r>
              <a:rPr lang="sr-Latn-RS" b="1" dirty="0" smtClean="0"/>
              <a:t> </a:t>
            </a:r>
            <a:r>
              <a:rPr lang="sr-Cyrl-RS" b="1" dirty="0" smtClean="0"/>
              <a:t>дистално</a:t>
            </a:r>
            <a:r>
              <a:rPr lang="sr-Latn-RS" b="1" dirty="0" smtClean="0"/>
              <a:t> </a:t>
            </a:r>
            <a:r>
              <a:rPr lang="sr-Cyrl-RS" b="1" dirty="0" smtClean="0"/>
              <a:t>од</a:t>
            </a:r>
            <a:r>
              <a:rPr lang="sr-Latn-RS" b="1" dirty="0" smtClean="0"/>
              <a:t> </a:t>
            </a:r>
            <a:r>
              <a:rPr lang="sr-Cyrl-RS" b="1" dirty="0" smtClean="0"/>
              <a:t>талуса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калканеуса</a:t>
            </a:r>
            <a:r>
              <a:rPr lang="sr-Latn-RS" b="1" dirty="0" smtClean="0"/>
              <a:t> </a:t>
            </a:r>
            <a:r>
              <a:rPr lang="sr-Cyrl-RS" b="1" dirty="0" smtClean="0"/>
              <a:t>услед</a:t>
            </a:r>
            <a:r>
              <a:rPr lang="sr-Latn-RS" b="1" dirty="0" smtClean="0"/>
              <a:t> </a:t>
            </a:r>
            <a:r>
              <a:rPr lang="sr-Cyrl-RS" b="1" dirty="0" smtClean="0"/>
              <a:t>чега</a:t>
            </a:r>
            <a:r>
              <a:rPr lang="sr-Latn-RS" b="1" dirty="0" smtClean="0"/>
              <a:t> </a:t>
            </a:r>
            <a:r>
              <a:rPr lang="sr-Cyrl-RS" b="1" dirty="0" smtClean="0"/>
              <a:t>долази</a:t>
            </a:r>
            <a:r>
              <a:rPr lang="sr-Latn-RS" b="1" dirty="0" smtClean="0"/>
              <a:t> </a:t>
            </a:r>
            <a:r>
              <a:rPr lang="sr-Cyrl-RS" b="1" dirty="0" smtClean="0"/>
              <a:t>до</a:t>
            </a:r>
            <a:r>
              <a:rPr lang="sr-Latn-RS" b="1" dirty="0" smtClean="0"/>
              <a:t> </a:t>
            </a:r>
            <a:r>
              <a:rPr lang="sr-Cyrl-RS" b="1" dirty="0" smtClean="0"/>
              <a:t>дизбаланса</a:t>
            </a:r>
            <a:r>
              <a:rPr lang="sr-Latn-RS" b="1" dirty="0" smtClean="0"/>
              <a:t> </a:t>
            </a:r>
            <a:r>
              <a:rPr lang="sr-Cyrl-RS" b="1" dirty="0" smtClean="0"/>
              <a:t>мускулатуре</a:t>
            </a:r>
            <a:r>
              <a:rPr lang="sr-Latn-RS" b="1" dirty="0" smtClean="0"/>
              <a:t> </a:t>
            </a:r>
            <a:r>
              <a:rPr lang="sr-Cyrl-RS" b="1" dirty="0" smtClean="0"/>
              <a:t>стопала</a:t>
            </a:r>
            <a:r>
              <a:rPr lang="sr-Latn-RS" b="1" dirty="0" smtClean="0"/>
              <a:t>.</a:t>
            </a:r>
          </a:p>
          <a:p>
            <a:pPr marL="0" indent="0" algn="just">
              <a:buNone/>
            </a:pPr>
            <a:r>
              <a:rPr lang="sr-Cyrl-RS" b="1" dirty="0" smtClean="0"/>
              <a:t>Зато</a:t>
            </a:r>
            <a:r>
              <a:rPr lang="sr-Latn-RS" b="1" dirty="0" smtClean="0"/>
              <a:t> </a:t>
            </a:r>
            <a:r>
              <a:rPr lang="sr-Cyrl-RS" b="1" dirty="0" smtClean="0"/>
              <a:t>се</a:t>
            </a:r>
            <a:r>
              <a:rPr lang="sr-Latn-RS" b="1" dirty="0" smtClean="0"/>
              <a:t> </a:t>
            </a:r>
            <a:r>
              <a:rPr lang="sr-Cyrl-RS" b="1" dirty="0" smtClean="0"/>
              <a:t>јављају</a:t>
            </a:r>
            <a:r>
              <a:rPr lang="sr-Latn-RS" b="1" dirty="0" smtClean="0"/>
              <a:t> </a:t>
            </a:r>
            <a:r>
              <a:rPr lang="sr-Cyrl-RS" b="1" dirty="0" smtClean="0"/>
              <a:t>разне</a:t>
            </a:r>
            <a:r>
              <a:rPr lang="sr-Latn-RS" b="1" dirty="0" smtClean="0"/>
              <a:t> </a:t>
            </a:r>
            <a:r>
              <a:rPr lang="sr-Cyrl-RS" b="1" dirty="0" smtClean="0"/>
              <a:t>деформације</a:t>
            </a:r>
            <a:r>
              <a:rPr lang="sr-Latn-RS" b="1" dirty="0" smtClean="0"/>
              <a:t> </a:t>
            </a:r>
            <a:r>
              <a:rPr lang="sr-Cyrl-RS" b="1" dirty="0" smtClean="0"/>
              <a:t>стопала</a:t>
            </a:r>
            <a:r>
              <a:rPr lang="sr-Latn-RS" b="1" dirty="0" smtClean="0"/>
              <a:t> </a:t>
            </a:r>
            <a:r>
              <a:rPr lang="sr-Cyrl-RS" b="1" dirty="0" smtClean="0"/>
              <a:t>у</a:t>
            </a:r>
            <a:r>
              <a:rPr lang="sr-Latn-RS" b="1" dirty="0" smtClean="0"/>
              <a:t> </a:t>
            </a:r>
            <a:r>
              <a:rPr lang="sr-Cyrl-RS" b="1" dirty="0" smtClean="0"/>
              <a:t>виду</a:t>
            </a:r>
            <a:r>
              <a:rPr lang="sr-Latn-RS" b="1" dirty="0" smtClean="0"/>
              <a:t> </a:t>
            </a:r>
            <a:r>
              <a:rPr lang="sr-Cyrl-RS" b="1" dirty="0" smtClean="0"/>
              <a:t>еквинуса</a:t>
            </a:r>
            <a:r>
              <a:rPr lang="sr-Latn-RS" b="1" dirty="0" smtClean="0"/>
              <a:t>, </a:t>
            </a:r>
            <a:r>
              <a:rPr lang="sr-Cyrl-RS" b="1" dirty="0" smtClean="0"/>
              <a:t>јер</a:t>
            </a:r>
            <a:r>
              <a:rPr lang="sr-Latn-RS" b="1" dirty="0" smtClean="0"/>
              <a:t> </a:t>
            </a:r>
            <a:r>
              <a:rPr lang="sr-Cyrl-RS" b="1" dirty="0" smtClean="0"/>
              <a:t>настали</a:t>
            </a:r>
            <a:r>
              <a:rPr lang="sr-Latn-RS" b="1" dirty="0" smtClean="0"/>
              <a:t> </a:t>
            </a:r>
            <a:r>
              <a:rPr lang="sr-Cyrl-RS" b="1" dirty="0" smtClean="0"/>
              <a:t>патрљак</a:t>
            </a:r>
            <a:r>
              <a:rPr lang="sr-Latn-RS" b="1" dirty="0" smtClean="0"/>
              <a:t> </a:t>
            </a:r>
            <a:r>
              <a:rPr lang="sr-Cyrl-RS" b="1" dirty="0" smtClean="0"/>
              <a:t>постаје</a:t>
            </a:r>
            <a:r>
              <a:rPr lang="sr-Latn-RS" b="1" dirty="0" smtClean="0"/>
              <a:t> </a:t>
            </a:r>
            <a:r>
              <a:rPr lang="sr-Cyrl-RS" b="1" dirty="0" smtClean="0"/>
              <a:t>газна</a:t>
            </a:r>
            <a:r>
              <a:rPr lang="sr-Latn-RS" b="1" dirty="0" smtClean="0"/>
              <a:t> </a:t>
            </a:r>
            <a:r>
              <a:rPr lang="sr-Cyrl-RS" b="1" dirty="0" smtClean="0"/>
              <a:t>површина</a:t>
            </a:r>
            <a:r>
              <a:rPr lang="sr-Latn-RS" b="1" dirty="0" smtClean="0"/>
              <a:t>,</a:t>
            </a:r>
            <a:r>
              <a:rPr lang="sr-Cyrl-RS" b="1" dirty="0" smtClean="0"/>
              <a:t>а</a:t>
            </a:r>
            <a:r>
              <a:rPr lang="sr-Latn-RS" b="1" dirty="0" smtClean="0"/>
              <a:t> </a:t>
            </a:r>
            <a:r>
              <a:rPr lang="sr-Cyrl-RS" b="1" dirty="0" smtClean="0"/>
              <a:t>да</a:t>
            </a:r>
            <a:r>
              <a:rPr lang="sr-Latn-RS" b="1" dirty="0" smtClean="0"/>
              <a:t> </a:t>
            </a:r>
            <a:r>
              <a:rPr lang="sr-Cyrl-RS" b="1" dirty="0" smtClean="0"/>
              <a:t>би</a:t>
            </a:r>
            <a:r>
              <a:rPr lang="sr-Latn-RS" b="1" dirty="0" smtClean="0"/>
              <a:t> </a:t>
            </a:r>
            <a:r>
              <a:rPr lang="sr-Cyrl-RS" b="1" dirty="0" smtClean="0"/>
              <a:t>се</a:t>
            </a:r>
            <a:r>
              <a:rPr lang="sr-Latn-RS" b="1" dirty="0" smtClean="0"/>
              <a:t> </a:t>
            </a:r>
            <a:r>
              <a:rPr lang="sr-Cyrl-RS" b="1" dirty="0" smtClean="0"/>
              <a:t>омогућио</a:t>
            </a:r>
            <a:r>
              <a:rPr lang="sr-Latn-RS" b="1" dirty="0" smtClean="0"/>
              <a:t> </a:t>
            </a:r>
            <a:r>
              <a:rPr lang="sr-Cyrl-RS" b="1" dirty="0" smtClean="0"/>
              <a:t>ослонац</a:t>
            </a:r>
            <a:r>
              <a:rPr lang="sr-Latn-RS" b="1" dirty="0" smtClean="0"/>
              <a:t> </a:t>
            </a:r>
            <a:r>
              <a:rPr lang="sr-Cyrl-RS" b="1" dirty="0" smtClean="0"/>
              <a:t>на</a:t>
            </a:r>
            <a:r>
              <a:rPr lang="sr-Latn-RS" b="1" dirty="0" smtClean="0"/>
              <a:t> </a:t>
            </a:r>
            <a:r>
              <a:rPr lang="sr-Cyrl-RS" b="1" dirty="0" smtClean="0"/>
              <a:t>дистални</a:t>
            </a:r>
            <a:r>
              <a:rPr lang="sr-Latn-RS" b="1" dirty="0" smtClean="0"/>
              <a:t> </a:t>
            </a:r>
            <a:r>
              <a:rPr lang="sr-Cyrl-RS" b="1" dirty="0" smtClean="0"/>
              <a:t>део</a:t>
            </a:r>
            <a:r>
              <a:rPr lang="sr-Latn-RS" b="1" dirty="0" smtClean="0"/>
              <a:t> </a:t>
            </a:r>
            <a:r>
              <a:rPr lang="sr-Cyrl-RS" b="1" dirty="0" smtClean="0"/>
              <a:t>патрљка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потпуни</a:t>
            </a:r>
            <a:r>
              <a:rPr lang="sr-Latn-RS" b="1" dirty="0" smtClean="0"/>
              <a:t> </a:t>
            </a:r>
            <a:r>
              <a:rPr lang="sr-Cyrl-RS" b="1" dirty="0" smtClean="0"/>
              <a:t>контакт</a:t>
            </a:r>
            <a:r>
              <a:rPr lang="sr-Latn-RS" b="1" dirty="0" smtClean="0"/>
              <a:t> </a:t>
            </a:r>
            <a:r>
              <a:rPr lang="sr-Cyrl-RS" b="1" dirty="0" smtClean="0"/>
              <a:t>са</a:t>
            </a:r>
            <a:r>
              <a:rPr lang="sr-Latn-RS" b="1" dirty="0" smtClean="0"/>
              <a:t> </a:t>
            </a:r>
            <a:r>
              <a:rPr lang="sr-Cyrl-RS" b="1" dirty="0" smtClean="0"/>
              <a:t>петом</a:t>
            </a:r>
            <a:r>
              <a:rPr lang="sr-Latn-RS" b="1" dirty="0" smtClean="0"/>
              <a:t>, </a:t>
            </a:r>
            <a:r>
              <a:rPr lang="sr-Cyrl-RS" b="1" dirty="0" smtClean="0"/>
              <a:t>као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да</a:t>
            </a:r>
            <a:r>
              <a:rPr lang="sr-Latn-RS" b="1" dirty="0" smtClean="0"/>
              <a:t> </a:t>
            </a:r>
            <a:r>
              <a:rPr lang="sr-Cyrl-RS" b="1" dirty="0" smtClean="0"/>
              <a:t>би</a:t>
            </a:r>
            <a:r>
              <a:rPr lang="sr-Latn-RS" b="1" dirty="0" smtClean="0"/>
              <a:t> </a:t>
            </a:r>
            <a:r>
              <a:rPr lang="sr-Cyrl-RS" b="1" dirty="0" smtClean="0"/>
              <a:t>се</a:t>
            </a:r>
            <a:r>
              <a:rPr lang="sr-Latn-RS" b="1" dirty="0" smtClean="0"/>
              <a:t> </a:t>
            </a:r>
            <a:r>
              <a:rPr lang="sr-Cyrl-RS" b="1" dirty="0" smtClean="0"/>
              <a:t>решило</a:t>
            </a:r>
            <a:r>
              <a:rPr lang="sr-Latn-RS" b="1" dirty="0" smtClean="0"/>
              <a:t> </a:t>
            </a:r>
            <a:r>
              <a:rPr lang="sr-Cyrl-RS" b="1" dirty="0" smtClean="0"/>
              <a:t>питање</a:t>
            </a:r>
            <a:r>
              <a:rPr lang="sr-Latn-RS" b="1" dirty="0" smtClean="0"/>
              <a:t> </a:t>
            </a:r>
            <a:r>
              <a:rPr lang="sr-Cyrl-RS" b="1" dirty="0" smtClean="0"/>
              <a:t>хода</a:t>
            </a:r>
            <a:r>
              <a:rPr lang="sr-Latn-RS" b="1" dirty="0" smtClean="0"/>
              <a:t>, </a:t>
            </a:r>
            <a:r>
              <a:rPr lang="sr-Cyrl-RS" b="1" dirty="0" smtClean="0"/>
              <a:t>неопходно</a:t>
            </a:r>
            <a:r>
              <a:rPr lang="sr-Latn-RS" b="1" dirty="0" smtClean="0"/>
              <a:t> </a:t>
            </a:r>
            <a:r>
              <a:rPr lang="sr-Cyrl-RS" b="1" dirty="0" smtClean="0"/>
              <a:t>је</a:t>
            </a:r>
            <a:r>
              <a:rPr lang="sr-Latn-RS" b="1" dirty="0" smtClean="0"/>
              <a:t> </a:t>
            </a:r>
            <a:r>
              <a:rPr lang="sr-Cyrl-RS" b="1" dirty="0" smtClean="0"/>
              <a:t>извршити</a:t>
            </a:r>
            <a:r>
              <a:rPr lang="sr-Latn-RS" b="1" dirty="0" smtClean="0"/>
              <a:t> </a:t>
            </a:r>
            <a:r>
              <a:rPr lang="sr-Cyrl-RS" b="1" dirty="0" smtClean="0"/>
              <a:t>одређене</a:t>
            </a:r>
            <a:r>
              <a:rPr lang="sr-Latn-RS" b="1" dirty="0" smtClean="0"/>
              <a:t> </a:t>
            </a:r>
            <a:r>
              <a:rPr lang="sr-Cyrl-RS" b="1" dirty="0" smtClean="0"/>
              <a:t>терапијске</a:t>
            </a:r>
            <a:r>
              <a:rPr lang="sr-Latn-RS" b="1" dirty="0" smtClean="0"/>
              <a:t> </a:t>
            </a:r>
            <a:r>
              <a:rPr lang="sr-Cyrl-RS" b="1" dirty="0" smtClean="0"/>
              <a:t>захвате</a:t>
            </a:r>
            <a:r>
              <a:rPr lang="sr-Latn-RS" b="1" dirty="0" smtClean="0"/>
              <a:t>.</a:t>
            </a:r>
          </a:p>
          <a:p>
            <a:pPr marL="0" indent="0" algn="just">
              <a:buNone/>
            </a:pPr>
            <a:r>
              <a:rPr lang="sr-Cyrl-RS" b="1" dirty="0" smtClean="0"/>
              <a:t>При</a:t>
            </a:r>
            <a:r>
              <a:rPr lang="sr-Latn-RS" b="1" dirty="0" smtClean="0"/>
              <a:t> </a:t>
            </a:r>
            <a:r>
              <a:rPr lang="sr-Cyrl-RS" b="1" dirty="0" smtClean="0"/>
              <a:t>томе</a:t>
            </a:r>
            <a:r>
              <a:rPr lang="sr-Latn-RS" b="1" dirty="0" smtClean="0"/>
              <a:t> </a:t>
            </a:r>
            <a:r>
              <a:rPr lang="sr-Cyrl-RS" b="1" dirty="0" smtClean="0"/>
              <a:t>треба</a:t>
            </a:r>
            <a:r>
              <a:rPr lang="sr-Latn-RS" b="1" dirty="0" smtClean="0"/>
              <a:t> </a:t>
            </a:r>
            <a:r>
              <a:rPr lang="sr-Cyrl-RS" b="1" dirty="0" smtClean="0"/>
              <a:t>урадити</a:t>
            </a:r>
            <a:r>
              <a:rPr lang="sr-Latn-RS" b="1" dirty="0" smtClean="0"/>
              <a:t> </a:t>
            </a:r>
            <a:r>
              <a:rPr lang="sr-Cyrl-RS" b="1" dirty="0" smtClean="0"/>
              <a:t>стабилизацију</a:t>
            </a:r>
            <a:r>
              <a:rPr lang="sr-Latn-RS" b="1" dirty="0" smtClean="0"/>
              <a:t> </a:t>
            </a:r>
            <a:r>
              <a:rPr lang="sr-Cyrl-RS" b="1" dirty="0" smtClean="0"/>
              <a:t>скочног</a:t>
            </a:r>
            <a:r>
              <a:rPr lang="sr-Latn-RS" b="1" dirty="0" smtClean="0"/>
              <a:t> </a:t>
            </a:r>
            <a:r>
              <a:rPr lang="sr-Cyrl-RS" b="1" dirty="0" smtClean="0"/>
              <a:t>зглоба</a:t>
            </a:r>
            <a:r>
              <a:rPr lang="sr-Latn-RS" b="1" dirty="0" smtClean="0"/>
              <a:t> </a:t>
            </a:r>
            <a:r>
              <a:rPr lang="sr-Cyrl-RS" b="1" dirty="0" smtClean="0"/>
              <a:t>помоћу</a:t>
            </a:r>
            <a:r>
              <a:rPr lang="sr-Latn-RS" b="1" dirty="0" smtClean="0"/>
              <a:t> </a:t>
            </a:r>
            <a:r>
              <a:rPr lang="sr-Cyrl-RS" b="1" dirty="0" smtClean="0"/>
              <a:t>артродезе</a:t>
            </a:r>
            <a:r>
              <a:rPr lang="sr-Latn-RS" dirty="0" smtClean="0"/>
              <a:t>, </a:t>
            </a:r>
            <a:r>
              <a:rPr lang="sr-Cyrl-RS" dirty="0" smtClean="0"/>
              <a:t>чиме</a:t>
            </a:r>
            <a:r>
              <a:rPr lang="sr-Latn-RS" dirty="0" smtClean="0"/>
              <a:t> </a:t>
            </a:r>
            <a:r>
              <a:rPr lang="sr-Cyrl-RS" dirty="0" smtClean="0"/>
              <a:t>ће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фиксирати</a:t>
            </a:r>
            <a:r>
              <a:rPr lang="sr-Latn-RS" dirty="0" smtClean="0"/>
              <a:t> </a:t>
            </a:r>
            <a:r>
              <a:rPr lang="sr-Cyrl-RS" dirty="0" smtClean="0"/>
              <a:t>скочни</a:t>
            </a:r>
            <a:r>
              <a:rPr lang="sr-Latn-RS" dirty="0" smtClean="0"/>
              <a:t> </a:t>
            </a:r>
            <a:r>
              <a:rPr lang="sr-Cyrl-RS" dirty="0" smtClean="0"/>
              <a:t>зглоб</a:t>
            </a:r>
            <a:r>
              <a:rPr lang="sr-Latn-RS" dirty="0" smtClean="0"/>
              <a:t>. </a:t>
            </a:r>
            <a:r>
              <a:rPr lang="sr-Cyrl-RS" dirty="0" smtClean="0"/>
              <a:t>Након</a:t>
            </a:r>
            <a:r>
              <a:rPr lang="sr-Latn-RS" dirty="0" smtClean="0"/>
              <a:t> </a:t>
            </a:r>
            <a:r>
              <a:rPr lang="sr-Cyrl-RS" dirty="0" smtClean="0"/>
              <a:t>тога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пацијенту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ради</a:t>
            </a:r>
            <a:r>
              <a:rPr lang="sr-Latn-RS" dirty="0" smtClean="0"/>
              <a:t> </a:t>
            </a:r>
            <a:r>
              <a:rPr lang="sr-Cyrl-RS" dirty="0" smtClean="0"/>
              <a:t>класичан</a:t>
            </a:r>
            <a:r>
              <a:rPr lang="sr-Latn-RS" dirty="0" smtClean="0"/>
              <a:t> </a:t>
            </a:r>
            <a:r>
              <a:rPr lang="sr-Cyrl-RS" dirty="0" smtClean="0"/>
              <a:t>Шопартов</a:t>
            </a:r>
            <a:r>
              <a:rPr lang="sr-Latn-RS" dirty="0" smtClean="0"/>
              <a:t> </a:t>
            </a:r>
            <a:r>
              <a:rPr lang="sr-Cyrl-RS" dirty="0" smtClean="0"/>
              <a:t>апарат</a:t>
            </a:r>
            <a:r>
              <a:rPr lang="sr-Latn-RS" dirty="0" smtClean="0"/>
              <a:t> </a:t>
            </a:r>
            <a:r>
              <a:rPr lang="sr-Cyrl-RS" dirty="0" smtClean="0"/>
              <a:t>или</a:t>
            </a:r>
            <a:r>
              <a:rPr lang="sr-Latn-RS" dirty="0" smtClean="0"/>
              <a:t> </a:t>
            </a:r>
            <a:r>
              <a:rPr lang="sr-Cyrl-RS" dirty="0" smtClean="0"/>
              <a:t>Шопартова</a:t>
            </a:r>
            <a:r>
              <a:rPr lang="sr-Latn-RS" dirty="0" smtClean="0"/>
              <a:t> </a:t>
            </a:r>
            <a:r>
              <a:rPr lang="sr-Cyrl-RS" dirty="0" smtClean="0"/>
              <a:t>чизмица</a:t>
            </a:r>
            <a:r>
              <a:rPr lang="sr-Latn-RS" dirty="0" smtClean="0"/>
              <a:t> </a:t>
            </a:r>
            <a:r>
              <a:rPr lang="sr-Cyrl-RS" dirty="0" smtClean="0"/>
              <a:t>која</a:t>
            </a:r>
            <a:r>
              <a:rPr lang="sr-Latn-RS" dirty="0" smtClean="0"/>
              <a:t> </a:t>
            </a:r>
            <a:r>
              <a:rPr lang="sr-Cyrl-RS" dirty="0" smtClean="0"/>
              <a:t>је</a:t>
            </a:r>
            <a:r>
              <a:rPr lang="sr-Latn-RS" dirty="0" smtClean="0"/>
              <a:t> </a:t>
            </a:r>
            <a:r>
              <a:rPr lang="sr-Cyrl-RS" dirty="0" smtClean="0"/>
              <a:t>модификација</a:t>
            </a:r>
            <a:r>
              <a:rPr lang="sr-Latn-RS" dirty="0" smtClean="0"/>
              <a:t> </a:t>
            </a:r>
            <a:r>
              <a:rPr lang="sr-Cyrl-RS" dirty="0" smtClean="0"/>
              <a:t>Шопартове</a:t>
            </a:r>
            <a:r>
              <a:rPr lang="sr-Latn-RS" dirty="0" smtClean="0"/>
              <a:t> </a:t>
            </a:r>
            <a:r>
              <a:rPr lang="sr-Cyrl-RS" dirty="0" smtClean="0"/>
              <a:t>протезе</a:t>
            </a:r>
            <a:r>
              <a:rPr lang="sr-Latn-RS" dirty="0" smtClean="0"/>
              <a:t>.</a:t>
            </a:r>
          </a:p>
          <a:p>
            <a:pPr marL="0" indent="0" algn="just">
              <a:buNone/>
            </a:pPr>
            <a:r>
              <a:rPr lang="sr-Cyrl-RS" dirty="0" smtClean="0"/>
              <a:t>Када</a:t>
            </a:r>
            <a:r>
              <a:rPr lang="sr-Latn-RS" dirty="0" smtClean="0"/>
              <a:t> </a:t>
            </a:r>
            <a:r>
              <a:rPr lang="sr-Cyrl-RS" dirty="0" smtClean="0"/>
              <a:t>је</a:t>
            </a:r>
            <a:r>
              <a:rPr lang="sr-Latn-RS" dirty="0" smtClean="0"/>
              <a:t> </a:t>
            </a:r>
            <a:r>
              <a:rPr lang="sr-Cyrl-RS" dirty="0" smtClean="0"/>
              <a:t>пацијенту</a:t>
            </a:r>
            <a:r>
              <a:rPr lang="sr-Latn-RS" dirty="0" smtClean="0"/>
              <a:t> </a:t>
            </a:r>
            <a:r>
              <a:rPr lang="sr-Cyrl-RS" dirty="0" smtClean="0"/>
              <a:t>након</a:t>
            </a:r>
            <a:r>
              <a:rPr lang="sr-Latn-RS" dirty="0" smtClean="0"/>
              <a:t> </a:t>
            </a:r>
            <a:r>
              <a:rPr lang="sr-Cyrl-RS" dirty="0" smtClean="0"/>
              <a:t>Шопартове</a:t>
            </a:r>
            <a:r>
              <a:rPr lang="sr-Latn-RS" dirty="0" smtClean="0"/>
              <a:t> </a:t>
            </a:r>
            <a:r>
              <a:rPr lang="sr-Cyrl-RS" dirty="0" smtClean="0"/>
              <a:t>ампутације</a:t>
            </a:r>
            <a:r>
              <a:rPr lang="sr-Latn-RS" dirty="0" smtClean="0"/>
              <a:t> </a:t>
            </a:r>
            <a:r>
              <a:rPr lang="sr-Cyrl-RS" dirty="0" smtClean="0"/>
              <a:t>остао</a:t>
            </a:r>
            <a:r>
              <a:rPr lang="sr-Latn-RS" dirty="0" smtClean="0"/>
              <a:t> </a:t>
            </a:r>
            <a:r>
              <a:rPr lang="sr-Cyrl-RS" dirty="0" smtClean="0"/>
              <a:t>кратак</a:t>
            </a:r>
            <a:r>
              <a:rPr lang="sr-Latn-RS" dirty="0" smtClean="0"/>
              <a:t> </a:t>
            </a:r>
            <a:r>
              <a:rPr lang="sr-Cyrl-RS" dirty="0" smtClean="0"/>
              <a:t>ампутациони</a:t>
            </a:r>
            <a:r>
              <a:rPr lang="sr-Latn-RS" dirty="0" smtClean="0"/>
              <a:t> </a:t>
            </a:r>
            <a:r>
              <a:rPr lang="sr-Cyrl-RS" dirty="0" smtClean="0"/>
              <a:t>патрљак</a:t>
            </a:r>
            <a:r>
              <a:rPr lang="sr-Latn-RS" dirty="0" smtClean="0"/>
              <a:t>, </a:t>
            </a:r>
            <a:r>
              <a:rPr lang="sr-Cyrl-RS" dirty="0" smtClean="0"/>
              <a:t>у</a:t>
            </a:r>
            <a:r>
              <a:rPr lang="sr-Latn-RS" dirty="0" smtClean="0"/>
              <a:t> </a:t>
            </a:r>
            <a:r>
              <a:rPr lang="sr-Cyrl-RS" dirty="0" smtClean="0"/>
              <a:t>том</a:t>
            </a:r>
            <a:r>
              <a:rPr lang="sr-Latn-RS" dirty="0" smtClean="0"/>
              <a:t> </a:t>
            </a:r>
            <a:r>
              <a:rPr lang="sr-Cyrl-RS" dirty="0" smtClean="0"/>
              <a:t>случају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ради</a:t>
            </a:r>
            <a:r>
              <a:rPr lang="sr-Latn-RS" dirty="0" smtClean="0"/>
              <a:t> </a:t>
            </a:r>
            <a:r>
              <a:rPr lang="sr-Cyrl-RS" dirty="0" smtClean="0"/>
              <a:t>протеза</a:t>
            </a:r>
            <a:r>
              <a:rPr lang="sr-Latn-RS" dirty="0" smtClean="0"/>
              <a:t> </a:t>
            </a:r>
            <a:r>
              <a:rPr lang="sr-Cyrl-RS" dirty="0" smtClean="0"/>
              <a:t>слична</a:t>
            </a:r>
            <a:r>
              <a:rPr lang="sr-Latn-RS" dirty="0" smtClean="0"/>
              <a:t> </a:t>
            </a:r>
            <a:r>
              <a:rPr lang="sr-Cyrl-RS" dirty="0" smtClean="0"/>
              <a:t>потколеној</a:t>
            </a:r>
            <a:r>
              <a:rPr lang="sr-Latn-RS" dirty="0" smtClean="0"/>
              <a:t>.</a:t>
            </a:r>
          </a:p>
          <a:p>
            <a:pPr marL="0" indent="0" algn="just">
              <a:buNone/>
            </a:pPr>
            <a:r>
              <a:rPr lang="sr-Cyrl-RS" dirty="0" smtClean="0"/>
              <a:t>Данас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код</a:t>
            </a:r>
            <a:r>
              <a:rPr lang="sr-Latn-RS" dirty="0" smtClean="0"/>
              <a:t> </a:t>
            </a:r>
            <a:r>
              <a:rPr lang="sr-Cyrl-RS" dirty="0" smtClean="0"/>
              <a:t>Шопартове</a:t>
            </a:r>
            <a:r>
              <a:rPr lang="sr-Latn-RS" dirty="0" smtClean="0"/>
              <a:t> </a:t>
            </a:r>
            <a:r>
              <a:rPr lang="sr-Cyrl-RS" dirty="0" smtClean="0"/>
              <a:t>ампутације</a:t>
            </a:r>
            <a:r>
              <a:rPr lang="sr-Latn-RS" dirty="0" smtClean="0"/>
              <a:t> </a:t>
            </a:r>
            <a:r>
              <a:rPr lang="sr-Cyrl-RS" dirty="0" smtClean="0"/>
              <a:t>раде</a:t>
            </a:r>
            <a:r>
              <a:rPr lang="sr-Latn-RS" dirty="0" smtClean="0"/>
              <a:t> </a:t>
            </a:r>
            <a:r>
              <a:rPr lang="sr-Cyrl-RS" dirty="0" smtClean="0"/>
              <a:t>савремене</a:t>
            </a:r>
            <a:r>
              <a:rPr lang="sr-Latn-RS" dirty="0" smtClean="0"/>
              <a:t> </a:t>
            </a:r>
            <a:r>
              <a:rPr lang="sr-Cyrl-RS" dirty="0" smtClean="0"/>
              <a:t>протезе</a:t>
            </a:r>
            <a:r>
              <a:rPr lang="sr-Latn-RS" dirty="0" smtClean="0"/>
              <a:t> </a:t>
            </a:r>
            <a:r>
              <a:rPr lang="sr-Cyrl-RS" dirty="0" smtClean="0"/>
              <a:t>од</a:t>
            </a:r>
            <a:r>
              <a:rPr lang="sr-Latn-RS" dirty="0" smtClean="0"/>
              <a:t> </a:t>
            </a:r>
            <a:r>
              <a:rPr lang="sr-Cyrl-RS" dirty="0" smtClean="0"/>
              <a:t>термопластичних</a:t>
            </a:r>
            <a:r>
              <a:rPr lang="sr-Latn-RS" dirty="0" smtClean="0"/>
              <a:t> </a:t>
            </a:r>
            <a:r>
              <a:rPr lang="sr-Cyrl-RS" dirty="0" smtClean="0"/>
              <a:t>материјала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са</a:t>
            </a:r>
            <a:r>
              <a:rPr lang="sr-Latn-RS" dirty="0" smtClean="0"/>
              <a:t> </a:t>
            </a:r>
            <a:r>
              <a:rPr lang="sr-Cyrl-RS" dirty="0" smtClean="0"/>
              <a:t>стопалима</a:t>
            </a:r>
            <a:r>
              <a:rPr lang="sr-Latn-RS" dirty="0" smtClean="0"/>
              <a:t> </a:t>
            </a:r>
            <a:r>
              <a:rPr lang="sr-Cyrl-RS" dirty="0" smtClean="0"/>
              <a:t>које</a:t>
            </a:r>
            <a:r>
              <a:rPr lang="sr-Latn-RS" dirty="0" smtClean="0"/>
              <a:t> </a:t>
            </a:r>
            <a:r>
              <a:rPr lang="sr-Cyrl-RS" dirty="0" smtClean="0"/>
              <a:t>штеде</a:t>
            </a:r>
            <a:r>
              <a:rPr lang="sr-Latn-RS" dirty="0" smtClean="0"/>
              <a:t> </a:t>
            </a:r>
            <a:r>
              <a:rPr lang="sr-Cyrl-RS" dirty="0" smtClean="0"/>
              <a:t>енергију</a:t>
            </a:r>
            <a:r>
              <a:rPr lang="sr-Latn-R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74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26695"/>
            <a:ext cx="10972800" cy="900604"/>
          </a:xfrm>
          <a:gradFill>
            <a:gsLst>
              <a:gs pos="2700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algn="ctr"/>
            <a:r>
              <a:rPr lang="sr-Cyrl-RS" sz="3600" b="1" dirty="0" smtClean="0"/>
              <a:t>ПРОТЕЗЕ</a:t>
            </a:r>
            <a:r>
              <a:rPr lang="sr-Latn-RS" sz="3600" b="1" dirty="0" smtClean="0"/>
              <a:t> </a:t>
            </a:r>
            <a:r>
              <a:rPr lang="sr-Cyrl-RS" sz="3600" b="1" dirty="0" smtClean="0"/>
              <a:t>КОД</a:t>
            </a:r>
            <a:r>
              <a:rPr lang="sr-Latn-RS" sz="3600" b="1" dirty="0" smtClean="0"/>
              <a:t> </a:t>
            </a:r>
            <a:r>
              <a:rPr lang="sr-Cyrl-RS" sz="3600" b="1" dirty="0" smtClean="0"/>
              <a:t>АМПУТАЦИЈА</a:t>
            </a:r>
            <a:r>
              <a:rPr lang="sr-Latn-RS" sz="3600" b="1" dirty="0" smtClean="0"/>
              <a:t> </a:t>
            </a:r>
            <a:r>
              <a:rPr lang="sr-Cyrl-RS" sz="3600" b="1" dirty="0" smtClean="0"/>
              <a:t>ПРСТИЈУ</a:t>
            </a:r>
            <a:r>
              <a:rPr lang="sr-Latn-RS" sz="3600" b="1" dirty="0" smtClean="0"/>
              <a:t> </a:t>
            </a:r>
            <a:r>
              <a:rPr lang="sr-Cyrl-RS" sz="3600" b="1" dirty="0" smtClean="0"/>
              <a:t>НА</a:t>
            </a:r>
            <a:r>
              <a:rPr lang="sr-Latn-RS" sz="3600" b="1" dirty="0" smtClean="0"/>
              <a:t> </a:t>
            </a:r>
            <a:r>
              <a:rPr lang="sr-Cyrl-RS" sz="3600" b="1" dirty="0" smtClean="0"/>
              <a:t>НОЗИ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82779"/>
            <a:ext cx="6689558" cy="3741820"/>
          </a:xfrm>
          <a:gradFill flip="none" rotWithShape="1">
            <a:gsLst>
              <a:gs pos="2700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 algn="just">
              <a:buNone/>
            </a:pPr>
            <a:r>
              <a:rPr lang="sr-Cyrl-RS" b="1" dirty="0" smtClean="0"/>
              <a:t>Постоји</a:t>
            </a:r>
            <a:r>
              <a:rPr lang="sr-Latn-RS" b="1" dirty="0" smtClean="0"/>
              <a:t> </a:t>
            </a:r>
            <a:r>
              <a:rPr lang="sr-Cyrl-RS" b="1" dirty="0" smtClean="0"/>
              <a:t>мишљење</a:t>
            </a:r>
            <a:r>
              <a:rPr lang="sr-Latn-RS" b="1" dirty="0" smtClean="0"/>
              <a:t> </a:t>
            </a:r>
            <a:r>
              <a:rPr lang="sr-Cyrl-RS" b="1" dirty="0" smtClean="0"/>
              <a:t>да</a:t>
            </a:r>
            <a:r>
              <a:rPr lang="sr-Latn-RS" b="1" dirty="0" smtClean="0"/>
              <a:t> </a:t>
            </a:r>
            <a:r>
              <a:rPr lang="sr-Cyrl-RS" b="1" dirty="0" smtClean="0"/>
              <a:t>ампутације</a:t>
            </a:r>
            <a:r>
              <a:rPr lang="sr-Latn-RS" b="1" dirty="0" smtClean="0"/>
              <a:t> </a:t>
            </a:r>
            <a:r>
              <a:rPr lang="sr-Cyrl-RS" b="1" dirty="0" smtClean="0"/>
              <a:t>прстију</a:t>
            </a:r>
            <a:r>
              <a:rPr lang="sr-Latn-RS" b="1" dirty="0" smtClean="0"/>
              <a:t> </a:t>
            </a:r>
            <a:r>
              <a:rPr lang="sr-Cyrl-RS" b="1" dirty="0" smtClean="0"/>
              <a:t>стопала</a:t>
            </a:r>
            <a:r>
              <a:rPr lang="sr-Latn-RS" b="1" dirty="0" smtClean="0"/>
              <a:t> </a:t>
            </a:r>
            <a:r>
              <a:rPr lang="sr-Cyrl-RS" b="1" dirty="0" smtClean="0"/>
              <a:t>не</a:t>
            </a:r>
            <a:r>
              <a:rPr lang="sr-Latn-RS" b="1" dirty="0" smtClean="0"/>
              <a:t> </a:t>
            </a:r>
            <a:r>
              <a:rPr lang="sr-Cyrl-RS" b="1" dirty="0" smtClean="0"/>
              <a:t>треба</a:t>
            </a:r>
            <a:r>
              <a:rPr lang="sr-Latn-RS" b="1" dirty="0" smtClean="0"/>
              <a:t> </a:t>
            </a:r>
            <a:r>
              <a:rPr lang="sr-Cyrl-RS" b="1" dirty="0" smtClean="0"/>
              <a:t>протетисати</a:t>
            </a:r>
            <a:r>
              <a:rPr lang="sr-Latn-RS" b="1" dirty="0" smtClean="0"/>
              <a:t>, </a:t>
            </a:r>
            <a:r>
              <a:rPr lang="sr-Cyrl-RS" b="1" dirty="0" smtClean="0"/>
              <a:t>као</a:t>
            </a:r>
            <a:r>
              <a:rPr lang="sr-Latn-RS" b="1" dirty="0" smtClean="0"/>
              <a:t> </a:t>
            </a:r>
            <a:r>
              <a:rPr lang="sr-Cyrl-RS" b="1" dirty="0" smtClean="0"/>
              <a:t>ни</a:t>
            </a:r>
            <a:r>
              <a:rPr lang="sr-Latn-RS" b="1" dirty="0" smtClean="0"/>
              <a:t> </a:t>
            </a:r>
            <a:r>
              <a:rPr lang="sr-Cyrl-RS" b="1" dirty="0" smtClean="0"/>
              <a:t>трансметатарзалне</a:t>
            </a:r>
            <a:r>
              <a:rPr lang="sr-Latn-RS" b="1" dirty="0" smtClean="0"/>
              <a:t> </a:t>
            </a:r>
            <a:r>
              <a:rPr lang="sr-Cyrl-RS" b="1" dirty="0" smtClean="0"/>
              <a:t>ампутације</a:t>
            </a:r>
            <a:r>
              <a:rPr lang="sr-Latn-RS" b="1" dirty="0" smtClean="0"/>
              <a:t>.</a:t>
            </a:r>
          </a:p>
          <a:p>
            <a:pPr marL="0" indent="0" algn="just">
              <a:buNone/>
            </a:pPr>
            <a:endParaRPr lang="sr-Latn-RS" dirty="0" smtClean="0"/>
          </a:p>
          <a:p>
            <a:pPr marL="0" indent="0" algn="just">
              <a:buNone/>
            </a:pP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поред</a:t>
            </a:r>
            <a:r>
              <a:rPr lang="sr-Latn-RS" dirty="0" smtClean="0"/>
              <a:t> </a:t>
            </a:r>
            <a:r>
              <a:rPr lang="sr-Cyrl-RS" dirty="0" smtClean="0"/>
              <a:t>тога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у</a:t>
            </a:r>
            <a:r>
              <a:rPr lang="sr-Latn-RS" dirty="0" smtClean="0"/>
              <a:t> </a:t>
            </a:r>
            <a:r>
              <a:rPr lang="sr-Cyrl-RS" dirty="0" smtClean="0"/>
              <a:t>развијенијим</a:t>
            </a:r>
            <a:r>
              <a:rPr lang="sr-Latn-RS" dirty="0" smtClean="0"/>
              <a:t> </a:t>
            </a:r>
            <a:r>
              <a:rPr lang="sr-Cyrl-RS" dirty="0" smtClean="0"/>
              <a:t>земљама</a:t>
            </a:r>
            <a:r>
              <a:rPr lang="sr-Latn-RS" dirty="0" smtClean="0"/>
              <a:t> </a:t>
            </a:r>
            <a:r>
              <a:rPr lang="sr-Cyrl-RS" dirty="0" smtClean="0"/>
              <a:t>изводи</a:t>
            </a:r>
            <a:r>
              <a:rPr lang="sr-Latn-RS" dirty="0" smtClean="0"/>
              <a:t> </a:t>
            </a:r>
            <a:r>
              <a:rPr lang="sr-Cyrl-RS" dirty="0" smtClean="0"/>
              <a:t>овакво</a:t>
            </a:r>
            <a:r>
              <a:rPr lang="sr-Latn-RS" dirty="0" smtClean="0"/>
              <a:t> </a:t>
            </a:r>
            <a:r>
              <a:rPr lang="sr-Cyrl-RS" dirty="0" smtClean="0"/>
              <a:t>протетисање</a:t>
            </a:r>
            <a:r>
              <a:rPr lang="sr-Latn-RS" dirty="0" smtClean="0"/>
              <a:t> </a:t>
            </a:r>
            <a:r>
              <a:rPr lang="sr-Cyrl-RS" dirty="0" smtClean="0"/>
              <a:t>јер</a:t>
            </a:r>
            <a:r>
              <a:rPr lang="sr-Latn-RS" dirty="0" smtClean="0"/>
              <a:t> </a:t>
            </a:r>
            <a:r>
              <a:rPr lang="sr-Cyrl-RS" dirty="0" smtClean="0"/>
              <a:t>пацијентима</a:t>
            </a:r>
            <a:r>
              <a:rPr lang="sr-Latn-RS" dirty="0" smtClean="0"/>
              <a:t> </a:t>
            </a:r>
            <a:r>
              <a:rPr lang="sr-Cyrl-RS" dirty="0" smtClean="0"/>
              <a:t>позитивно</a:t>
            </a:r>
            <a:r>
              <a:rPr lang="sr-Latn-RS" dirty="0" smtClean="0"/>
              <a:t> </a:t>
            </a:r>
            <a:r>
              <a:rPr lang="sr-Cyrl-RS" dirty="0" smtClean="0"/>
              <a:t>утиче</a:t>
            </a:r>
            <a:r>
              <a:rPr lang="sr-Latn-RS" dirty="0" smtClean="0"/>
              <a:t> </a:t>
            </a:r>
            <a:r>
              <a:rPr lang="sr-Cyrl-RS" dirty="0" smtClean="0"/>
              <a:t>на</a:t>
            </a:r>
            <a:r>
              <a:rPr lang="sr-Latn-RS" dirty="0" smtClean="0"/>
              <a:t> </a:t>
            </a:r>
            <a:r>
              <a:rPr lang="sr-Cyrl-RS" dirty="0" smtClean="0"/>
              <a:t>психу</a:t>
            </a:r>
            <a:r>
              <a:rPr lang="sr-Latn-R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9579" y="2582779"/>
            <a:ext cx="4309977" cy="374182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9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136" y="1042737"/>
            <a:ext cx="10972800" cy="932688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sr-Cyrl-RS" sz="4800" b="1" dirty="0" smtClean="0"/>
              <a:t>НАРЕДНА</a:t>
            </a:r>
            <a:r>
              <a:rPr lang="sr-Latn-RS" sz="4800" b="1" dirty="0" smtClean="0"/>
              <a:t> </a:t>
            </a:r>
            <a:r>
              <a:rPr lang="sr-Cyrl-RS" sz="4800" b="1" dirty="0" smtClean="0"/>
              <a:t>ПРЕДАВАЊА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35082"/>
            <a:ext cx="10972800" cy="366161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 algn="just">
              <a:buNone/>
            </a:pPr>
            <a:endParaRPr lang="sr-Latn-RS" b="1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sr-Latn-RS" b="1" dirty="0" smtClean="0"/>
              <a:t>19.04.2019</a:t>
            </a:r>
            <a:r>
              <a:rPr lang="sr-Latn-RS" b="1" dirty="0" smtClean="0"/>
              <a:t>. </a:t>
            </a:r>
            <a:r>
              <a:rPr lang="sr-Cyrl-RS" b="1" dirty="0" smtClean="0"/>
              <a:t>ГОДИНЕ</a:t>
            </a:r>
            <a:r>
              <a:rPr lang="sr-Latn-RS" b="1" dirty="0" smtClean="0"/>
              <a:t> – </a:t>
            </a:r>
            <a:r>
              <a:rPr lang="sr-Latn-RS" b="1" dirty="0" smtClean="0"/>
              <a:t>IX </a:t>
            </a:r>
            <a:r>
              <a:rPr lang="sr-Cyrl-RS" b="1" dirty="0" smtClean="0"/>
              <a:t>Протетичка</a:t>
            </a:r>
            <a:r>
              <a:rPr lang="sr-Latn-RS" b="1" dirty="0" smtClean="0"/>
              <a:t> </a:t>
            </a:r>
            <a:r>
              <a:rPr lang="sr-Cyrl-RS" b="1" dirty="0" smtClean="0"/>
              <a:t>рехабилитација</a:t>
            </a:r>
            <a:r>
              <a:rPr lang="sr-Latn-RS" b="1" dirty="0" smtClean="0"/>
              <a:t> </a:t>
            </a:r>
            <a:r>
              <a:rPr lang="sr-Cyrl-RS" b="1" dirty="0" smtClean="0"/>
              <a:t>код</a:t>
            </a:r>
            <a:r>
              <a:rPr lang="sr-Latn-RS" b="1" dirty="0" smtClean="0"/>
              <a:t> </a:t>
            </a:r>
            <a:r>
              <a:rPr lang="sr-Cyrl-RS" b="1" dirty="0" smtClean="0"/>
              <a:t>ампутација</a:t>
            </a:r>
            <a:r>
              <a:rPr lang="sr-Latn-RS" b="1" dirty="0" smtClean="0"/>
              <a:t> </a:t>
            </a:r>
            <a:r>
              <a:rPr lang="sr-Cyrl-RS" b="1" dirty="0" smtClean="0"/>
              <a:t>доњег</a:t>
            </a:r>
            <a:r>
              <a:rPr lang="sr-Latn-RS" b="1" dirty="0" smtClean="0"/>
              <a:t> </a:t>
            </a:r>
            <a:r>
              <a:rPr lang="sr-Cyrl-RS" b="1" dirty="0" smtClean="0"/>
              <a:t>екстремитета</a:t>
            </a:r>
            <a:r>
              <a:rPr lang="sr-Latn-RS" b="1" dirty="0" smtClean="0"/>
              <a:t>, </a:t>
            </a:r>
            <a:r>
              <a:rPr lang="sr-Cyrl-RS" b="1" dirty="0" smtClean="0"/>
              <a:t>фазе</a:t>
            </a:r>
            <a:r>
              <a:rPr lang="sr-Latn-RS" b="1" dirty="0" smtClean="0"/>
              <a:t> </a:t>
            </a:r>
            <a:r>
              <a:rPr lang="sr-Cyrl-RS" b="1" dirty="0" smtClean="0"/>
              <a:t>протетичке</a:t>
            </a:r>
            <a:r>
              <a:rPr lang="sr-Latn-RS" b="1" dirty="0" smtClean="0"/>
              <a:t> </a:t>
            </a:r>
            <a:r>
              <a:rPr lang="sr-Cyrl-RS" b="1" dirty="0" smtClean="0"/>
              <a:t>рехабилитације</a:t>
            </a:r>
            <a:r>
              <a:rPr lang="sr-Latn-RS" b="1" dirty="0" smtClean="0"/>
              <a:t>, </a:t>
            </a:r>
            <a:r>
              <a:rPr lang="sr-Cyrl-RS" b="1" dirty="0" smtClean="0"/>
              <a:t>преампутациона</a:t>
            </a:r>
            <a:r>
              <a:rPr lang="sr-Latn-RS" b="1" dirty="0" smtClean="0"/>
              <a:t> </a:t>
            </a:r>
            <a:r>
              <a:rPr lang="sr-Cyrl-RS" b="1" dirty="0" smtClean="0"/>
              <a:t>фаза</a:t>
            </a:r>
            <a:r>
              <a:rPr lang="sr-Latn-RS" b="1" dirty="0" smtClean="0"/>
              <a:t>, </a:t>
            </a:r>
            <a:r>
              <a:rPr lang="sr-Cyrl-RS" b="1" dirty="0" smtClean="0"/>
              <a:t>постампутациона</a:t>
            </a:r>
            <a:r>
              <a:rPr lang="sr-Latn-RS" b="1" dirty="0" smtClean="0"/>
              <a:t> </a:t>
            </a:r>
            <a:r>
              <a:rPr lang="sr-Cyrl-RS" b="1" dirty="0" smtClean="0"/>
              <a:t>фаза</a:t>
            </a:r>
            <a:r>
              <a:rPr lang="sr-Latn-RS" b="1" dirty="0" smtClean="0"/>
              <a:t>, </a:t>
            </a:r>
            <a:r>
              <a:rPr lang="sr-Cyrl-RS" b="1" dirty="0" smtClean="0"/>
              <a:t>постампутационе</a:t>
            </a:r>
            <a:r>
              <a:rPr lang="sr-Latn-RS" b="1" dirty="0" smtClean="0"/>
              <a:t> </a:t>
            </a:r>
            <a:r>
              <a:rPr lang="sr-Cyrl-RS" b="1" dirty="0" smtClean="0"/>
              <a:t>резидуе</a:t>
            </a:r>
            <a:r>
              <a:rPr lang="sr-Latn-RS" b="1" dirty="0" smtClean="0"/>
              <a:t>, </a:t>
            </a:r>
            <a:r>
              <a:rPr lang="sr-Cyrl-RS" b="1" dirty="0" smtClean="0"/>
              <a:t>процена</a:t>
            </a:r>
            <a:r>
              <a:rPr lang="sr-Latn-RS" b="1" dirty="0" smtClean="0"/>
              <a:t> </a:t>
            </a:r>
            <a:r>
              <a:rPr lang="sr-Cyrl-RS" b="1" dirty="0" smtClean="0"/>
              <a:t>подобности</a:t>
            </a:r>
            <a:r>
              <a:rPr lang="sr-Latn-RS" b="1" dirty="0" smtClean="0"/>
              <a:t> </a:t>
            </a:r>
            <a:r>
              <a:rPr lang="sr-Cyrl-RS" b="1" dirty="0" smtClean="0"/>
              <a:t>пацијента</a:t>
            </a:r>
            <a:r>
              <a:rPr lang="sr-Latn-RS" b="1" dirty="0" smtClean="0"/>
              <a:t> </a:t>
            </a:r>
            <a:r>
              <a:rPr lang="sr-Cyrl-RS" b="1" dirty="0" smtClean="0"/>
              <a:t>за</a:t>
            </a:r>
            <a:r>
              <a:rPr lang="sr-Latn-RS" b="1" dirty="0" smtClean="0"/>
              <a:t> </a:t>
            </a:r>
            <a:r>
              <a:rPr lang="sr-Cyrl-RS" b="1" dirty="0" smtClean="0"/>
              <a:t>протетисање</a:t>
            </a:r>
            <a:r>
              <a:rPr lang="sr-Latn-RS" b="1" dirty="0" smtClean="0"/>
              <a:t>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04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40973"/>
            <a:ext cx="10972800" cy="114300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sr-Cyrl-RS" sz="6000" b="1" dirty="0" smtClean="0"/>
              <a:t>ХВАЛА</a:t>
            </a:r>
            <a:r>
              <a:rPr lang="sr-Latn-RS" sz="6000" b="1" dirty="0" smtClean="0"/>
              <a:t> </a:t>
            </a:r>
            <a:r>
              <a:rPr lang="sr-Cyrl-RS" sz="6000" b="1" dirty="0" smtClean="0"/>
              <a:t>НА</a:t>
            </a:r>
            <a:r>
              <a:rPr lang="sr-Latn-RS" sz="6000" b="1" dirty="0" smtClean="0"/>
              <a:t> </a:t>
            </a:r>
            <a:r>
              <a:rPr lang="sr-Cyrl-RS" sz="6000" b="1" dirty="0" smtClean="0"/>
              <a:t>ПАЖЊИ</a:t>
            </a:r>
            <a:r>
              <a:rPr lang="sr-Latn-RS" sz="6000" b="1" dirty="0" smtClean="0"/>
              <a:t>!!! </a:t>
            </a:r>
            <a:r>
              <a:rPr lang="sr-Latn-RS" sz="6000" b="1" dirty="0" smtClean="0">
                <a:sym typeface="Wingdings" panose="05000000000000000000" pitchFamily="2" charset="2"/>
              </a:rPr>
              <a:t></a:t>
            </a:r>
            <a:endParaRPr lang="en-US" sz="6000" b="1" dirty="0"/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3888"/>
          <a:stretch/>
        </p:blipFill>
        <p:spPr>
          <a:xfrm>
            <a:off x="2519133" y="2486526"/>
            <a:ext cx="6924310" cy="4049038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7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74821"/>
            <a:ext cx="10972800" cy="319237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sr-Latn-RS" b="1" dirty="0" smtClean="0">
                <a:solidFill>
                  <a:srgbClr val="FF0000"/>
                </a:solidFill>
              </a:rPr>
              <a:t>***</a:t>
            </a:r>
            <a:r>
              <a:rPr lang="sr-Cyrl-RS" b="1" dirty="0" smtClean="0">
                <a:solidFill>
                  <a:srgbClr val="FF0000"/>
                </a:solidFill>
              </a:rPr>
              <a:t>ДРВЕНА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НАТКОЛЕНА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ПРОТЕЗА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СА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ЧЕТВРТАСТИМ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ЛЕЖИШТЕМ</a:t>
            </a:r>
            <a:r>
              <a:rPr lang="sr-Latn-RS" b="1" dirty="0" smtClean="0">
                <a:solidFill>
                  <a:srgbClr val="FF0000"/>
                </a:solidFill>
              </a:rPr>
              <a:t>***</a:t>
            </a:r>
            <a:endParaRPr lang="sr-Latn-RS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sr-Latn-RS" dirty="0"/>
          </a:p>
          <a:p>
            <a:pPr marL="0" indent="0" algn="just">
              <a:buNone/>
            </a:pPr>
            <a:r>
              <a:rPr lang="sr-Cyrl-RS" b="1" dirty="0" smtClean="0"/>
              <a:t>Састоји</a:t>
            </a:r>
            <a:r>
              <a:rPr lang="sr-Latn-RS" b="1" dirty="0" smtClean="0"/>
              <a:t> </a:t>
            </a:r>
            <a:r>
              <a:rPr lang="sr-Cyrl-RS" b="1" dirty="0" smtClean="0"/>
              <a:t>се</a:t>
            </a:r>
            <a:r>
              <a:rPr lang="sr-Latn-RS" b="1" dirty="0" smtClean="0"/>
              <a:t> </a:t>
            </a:r>
            <a:r>
              <a:rPr lang="sr-Cyrl-RS" b="1" dirty="0" smtClean="0"/>
              <a:t>од</a:t>
            </a:r>
            <a:r>
              <a:rPr lang="sr-Latn-RS" b="1" dirty="0" smtClean="0"/>
              <a:t> </a:t>
            </a:r>
            <a:r>
              <a:rPr lang="sr-Cyrl-RS" b="1" dirty="0" smtClean="0"/>
              <a:t>четвртастог</a:t>
            </a:r>
            <a:r>
              <a:rPr lang="sr-Latn-RS" b="1" dirty="0" smtClean="0"/>
              <a:t> </a:t>
            </a:r>
            <a:r>
              <a:rPr lang="sr-Cyrl-RS" b="1" dirty="0" smtClean="0"/>
              <a:t>дрвеног</a:t>
            </a:r>
            <a:r>
              <a:rPr lang="sr-Latn-RS" b="1" dirty="0" smtClean="0"/>
              <a:t> </a:t>
            </a:r>
            <a:r>
              <a:rPr lang="sr-Cyrl-RS" b="1" dirty="0" smtClean="0"/>
              <a:t>лежишта</a:t>
            </a:r>
            <a:r>
              <a:rPr lang="sr-Latn-RS" b="1" dirty="0" smtClean="0"/>
              <a:t>, </a:t>
            </a:r>
            <a:r>
              <a:rPr lang="sr-Cyrl-RS" b="1" dirty="0" smtClean="0"/>
              <a:t>једоосовинског</a:t>
            </a:r>
            <a:r>
              <a:rPr lang="sr-Latn-RS" b="1" dirty="0" smtClean="0"/>
              <a:t> </a:t>
            </a:r>
            <a:r>
              <a:rPr lang="sr-Cyrl-RS" b="1" dirty="0" smtClean="0"/>
              <a:t>фрикционог</a:t>
            </a:r>
            <a:r>
              <a:rPr lang="sr-Latn-RS" b="1" dirty="0" smtClean="0"/>
              <a:t> </a:t>
            </a:r>
            <a:r>
              <a:rPr lang="sr-Cyrl-RS" b="1" dirty="0" smtClean="0"/>
              <a:t>коленог</a:t>
            </a:r>
            <a:r>
              <a:rPr lang="sr-Latn-RS" b="1" dirty="0" smtClean="0"/>
              <a:t> </a:t>
            </a:r>
            <a:r>
              <a:rPr lang="sr-Cyrl-RS" b="1" dirty="0" smtClean="0"/>
              <a:t>зглоба</a:t>
            </a:r>
            <a:r>
              <a:rPr lang="sr-Latn-RS" b="1" dirty="0" smtClean="0"/>
              <a:t>, </a:t>
            </a:r>
            <a:r>
              <a:rPr lang="sr-Cyrl-RS" b="1" dirty="0" smtClean="0"/>
              <a:t>једоосовинског</a:t>
            </a:r>
            <a:r>
              <a:rPr lang="sr-Latn-RS" b="1" dirty="0" smtClean="0"/>
              <a:t> </a:t>
            </a:r>
            <a:r>
              <a:rPr lang="sr-Cyrl-RS" b="1" dirty="0" smtClean="0"/>
              <a:t>скочног</a:t>
            </a:r>
            <a:r>
              <a:rPr lang="sr-Latn-RS" b="1" dirty="0" smtClean="0"/>
              <a:t> </a:t>
            </a:r>
            <a:r>
              <a:rPr lang="sr-Cyrl-RS" b="1" dirty="0" smtClean="0"/>
              <a:t>зглоба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најпростијег</a:t>
            </a:r>
            <a:r>
              <a:rPr lang="sr-Latn-RS" b="1" dirty="0" smtClean="0"/>
              <a:t> </a:t>
            </a:r>
            <a:r>
              <a:rPr lang="sr-Cyrl-RS" b="1" dirty="0" smtClean="0"/>
              <a:t>стопала</a:t>
            </a:r>
            <a:r>
              <a:rPr lang="sr-Latn-RS" dirty="0" smtClean="0"/>
              <a:t>.</a:t>
            </a:r>
          </a:p>
          <a:p>
            <a:pPr marL="0" indent="0" algn="just">
              <a:buNone/>
            </a:pPr>
            <a:r>
              <a:rPr lang="sr-Cyrl-RS" dirty="0" smtClean="0"/>
              <a:t>Код</a:t>
            </a:r>
            <a:r>
              <a:rPr lang="sr-Latn-RS" dirty="0" smtClean="0"/>
              <a:t> </a:t>
            </a:r>
            <a:r>
              <a:rPr lang="sr-Cyrl-RS" dirty="0" smtClean="0"/>
              <a:t>ње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суспензија</a:t>
            </a:r>
            <a:r>
              <a:rPr lang="sr-Latn-RS" dirty="0" smtClean="0"/>
              <a:t> </a:t>
            </a:r>
            <a:r>
              <a:rPr lang="sr-Cyrl-RS" dirty="0" smtClean="0"/>
              <a:t>налази</a:t>
            </a:r>
            <a:r>
              <a:rPr lang="sr-Latn-RS" dirty="0" smtClean="0"/>
              <a:t> </a:t>
            </a:r>
            <a:r>
              <a:rPr lang="sr-Cyrl-RS" dirty="0" smtClean="0"/>
              <a:t>на</a:t>
            </a:r>
            <a:r>
              <a:rPr lang="sr-Latn-RS" dirty="0" smtClean="0"/>
              <a:t> </a:t>
            </a:r>
            <a:r>
              <a:rPr lang="sr-Cyrl-RS" dirty="0" smtClean="0"/>
              <a:t>вакум</a:t>
            </a:r>
            <a:r>
              <a:rPr lang="sr-Latn-RS" dirty="0" smtClean="0"/>
              <a:t> </a:t>
            </a:r>
            <a:r>
              <a:rPr lang="sr-Cyrl-RS" dirty="0" smtClean="0"/>
              <a:t>са</a:t>
            </a:r>
            <a:r>
              <a:rPr lang="sr-Latn-RS" dirty="0" smtClean="0"/>
              <a:t> </a:t>
            </a:r>
            <a:r>
              <a:rPr lang="sr-Cyrl-RS" dirty="0" smtClean="0"/>
              <a:t>вентилом</a:t>
            </a:r>
            <a:r>
              <a:rPr lang="sr-Latn-RS" dirty="0" smtClean="0"/>
              <a:t> </a:t>
            </a:r>
            <a:r>
              <a:rPr lang="sr-Cyrl-RS" dirty="0" smtClean="0"/>
              <a:t>експулзивног</a:t>
            </a:r>
            <a:r>
              <a:rPr lang="sr-Latn-RS" dirty="0" smtClean="0"/>
              <a:t> </a:t>
            </a:r>
            <a:r>
              <a:rPr lang="sr-Cyrl-RS" dirty="0" smtClean="0"/>
              <a:t>типа</a:t>
            </a:r>
            <a:r>
              <a:rPr lang="sr-Latn-RS" dirty="0" smtClean="0"/>
              <a:t>, </a:t>
            </a:r>
            <a:r>
              <a:rPr lang="sr-Cyrl-RS" dirty="0" smtClean="0"/>
              <a:t>при</a:t>
            </a:r>
            <a:r>
              <a:rPr lang="sr-Latn-RS" dirty="0" smtClean="0"/>
              <a:t> </a:t>
            </a:r>
            <a:r>
              <a:rPr lang="sr-Cyrl-RS" dirty="0" smtClean="0"/>
              <a:t>чему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додаје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помоћна</a:t>
            </a:r>
            <a:r>
              <a:rPr lang="sr-Latn-RS" dirty="0" smtClean="0"/>
              <a:t> </a:t>
            </a:r>
            <a:r>
              <a:rPr lang="sr-Cyrl-RS" dirty="0" smtClean="0"/>
              <a:t>суспензија</a:t>
            </a:r>
            <a:r>
              <a:rPr lang="sr-Latn-RS" dirty="0" smtClean="0"/>
              <a:t> </a:t>
            </a:r>
            <a:r>
              <a:rPr lang="sr-Cyrl-RS" dirty="0" smtClean="0"/>
              <a:t>за</a:t>
            </a:r>
            <a:r>
              <a:rPr lang="sr-Latn-RS" dirty="0" smtClean="0"/>
              <a:t> </a:t>
            </a:r>
            <a:r>
              <a:rPr lang="sr-Cyrl-RS" dirty="0" smtClean="0"/>
              <a:t>шта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користи</a:t>
            </a:r>
            <a:r>
              <a:rPr lang="sr-Latn-RS" dirty="0" smtClean="0"/>
              <a:t> </a:t>
            </a:r>
            <a:r>
              <a:rPr lang="sr-Cyrl-RS" dirty="0" smtClean="0"/>
              <a:t>Силесијев</a:t>
            </a:r>
            <a:r>
              <a:rPr lang="sr-Latn-RS" dirty="0" smtClean="0"/>
              <a:t> </a:t>
            </a:r>
            <a:r>
              <a:rPr lang="sr-Cyrl-RS" dirty="0" smtClean="0"/>
              <a:t>појас</a:t>
            </a:r>
            <a:r>
              <a:rPr lang="sr-Latn-RS" dirty="0" smtClean="0"/>
              <a:t> </a:t>
            </a:r>
            <a:r>
              <a:rPr lang="sr-Cyrl-RS" dirty="0" smtClean="0"/>
              <a:t>чиме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обезбеђује</a:t>
            </a:r>
            <a:r>
              <a:rPr lang="sr-Latn-RS" dirty="0" smtClean="0"/>
              <a:t> </a:t>
            </a:r>
            <a:r>
              <a:rPr lang="sr-Cyrl-RS" dirty="0" smtClean="0"/>
              <a:t>стабилност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безбедност</a:t>
            </a:r>
            <a:r>
              <a:rPr lang="sr-Latn-RS" dirty="0" smtClean="0"/>
              <a:t> </a:t>
            </a:r>
            <a:r>
              <a:rPr lang="sr-Cyrl-RS" dirty="0" smtClean="0"/>
              <a:t>коришћења</a:t>
            </a:r>
            <a:r>
              <a:rPr lang="sr-Latn-RS" dirty="0" smtClean="0"/>
              <a:t> </a:t>
            </a:r>
            <a:r>
              <a:rPr lang="sr-Cyrl-RS" dirty="0" smtClean="0"/>
              <a:t>ове</a:t>
            </a:r>
            <a:r>
              <a:rPr lang="sr-Latn-RS" dirty="0" smtClean="0"/>
              <a:t> </a:t>
            </a:r>
            <a:r>
              <a:rPr lang="sr-Cyrl-RS" dirty="0" smtClean="0"/>
              <a:t>протезе</a:t>
            </a:r>
            <a:r>
              <a:rPr lang="sr-Latn-RS" dirty="0" smtClean="0"/>
              <a:t>.</a:t>
            </a:r>
          </a:p>
          <a:p>
            <a:pPr marL="0" indent="0" algn="just">
              <a:buNone/>
            </a:pPr>
            <a:endParaRPr lang="sr-Latn-RS" dirty="0"/>
          </a:p>
        </p:txBody>
      </p:sp>
      <p:sp>
        <p:nvSpPr>
          <p:cNvPr id="4" name="Rectangle 3"/>
          <p:cNvSpPr/>
          <p:nvPr/>
        </p:nvSpPr>
        <p:spPr>
          <a:xfrm>
            <a:off x="609600" y="4708259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sr-Cyrl-RS" sz="2400" i="1" dirty="0" smtClean="0"/>
              <a:t>Ова</a:t>
            </a:r>
            <a:r>
              <a:rPr lang="sr-Latn-RS" sz="2400" i="1" dirty="0" smtClean="0"/>
              <a:t> </a:t>
            </a:r>
            <a:r>
              <a:rPr lang="sr-Cyrl-RS" sz="2400" i="1" dirty="0" smtClean="0"/>
              <a:t>протеза</a:t>
            </a:r>
            <a:r>
              <a:rPr lang="sr-Latn-RS" sz="2400" i="1" dirty="0" smtClean="0"/>
              <a:t> </a:t>
            </a:r>
            <a:r>
              <a:rPr lang="sr-Cyrl-RS" sz="2400" i="1" dirty="0" smtClean="0"/>
              <a:t>представља</a:t>
            </a:r>
            <a:r>
              <a:rPr lang="sr-Latn-RS" sz="2400" i="1" dirty="0" smtClean="0"/>
              <a:t> </a:t>
            </a:r>
            <a:r>
              <a:rPr lang="sr-Cyrl-RS" sz="2400" i="1" dirty="0" smtClean="0"/>
              <a:t>најстарији</a:t>
            </a:r>
            <a:r>
              <a:rPr lang="sr-Latn-RS" sz="2400" i="1" dirty="0" smtClean="0"/>
              <a:t> </a:t>
            </a:r>
            <a:r>
              <a:rPr lang="sr-Cyrl-RS" sz="2400" i="1" dirty="0" smtClean="0"/>
              <a:t>тип</a:t>
            </a:r>
            <a:r>
              <a:rPr lang="sr-Latn-RS" sz="2400" i="1" dirty="0" smtClean="0"/>
              <a:t> </a:t>
            </a:r>
            <a:r>
              <a:rPr lang="sr-Cyrl-RS" sz="2400" i="1" dirty="0" smtClean="0"/>
              <a:t>протезе</a:t>
            </a:r>
            <a:r>
              <a:rPr lang="sr-Latn-RS" sz="2400" i="1" dirty="0" smtClean="0"/>
              <a:t> </a:t>
            </a:r>
            <a:r>
              <a:rPr lang="sr-Cyrl-RS" sz="2400" i="1" dirty="0" smtClean="0"/>
              <a:t>и</a:t>
            </a:r>
            <a:r>
              <a:rPr lang="sr-Latn-RS" sz="2400" i="1" dirty="0" smtClean="0"/>
              <a:t> </a:t>
            </a:r>
            <a:r>
              <a:rPr lang="sr-Cyrl-RS" sz="2400" i="1" dirty="0" smtClean="0"/>
              <a:t>оне</a:t>
            </a:r>
            <a:r>
              <a:rPr lang="sr-Latn-RS" sz="2400" i="1" dirty="0" smtClean="0"/>
              <a:t> </a:t>
            </a:r>
            <a:r>
              <a:rPr lang="sr-Cyrl-RS" sz="2400" i="1" dirty="0" smtClean="0"/>
              <a:t>се</a:t>
            </a:r>
            <a:r>
              <a:rPr lang="sr-Latn-RS" sz="2400" i="1" dirty="0" smtClean="0"/>
              <a:t> </a:t>
            </a:r>
            <a:r>
              <a:rPr lang="sr-Cyrl-RS" sz="2400" i="1" dirty="0" smtClean="0"/>
              <a:t>данас</a:t>
            </a:r>
            <a:r>
              <a:rPr lang="sr-Latn-RS" sz="2400" i="1" dirty="0" smtClean="0"/>
              <a:t> </a:t>
            </a:r>
            <a:r>
              <a:rPr lang="sr-Cyrl-RS" sz="2400" i="1" dirty="0" smtClean="0"/>
              <a:t>код</a:t>
            </a:r>
            <a:r>
              <a:rPr lang="sr-Latn-RS" sz="2400" i="1" dirty="0" smtClean="0"/>
              <a:t> </a:t>
            </a:r>
            <a:r>
              <a:rPr lang="sr-Cyrl-RS" sz="2400" i="1" dirty="0" smtClean="0"/>
              <a:t>протетисања</a:t>
            </a:r>
            <a:r>
              <a:rPr lang="sr-Latn-RS" sz="2400" i="1" dirty="0" smtClean="0"/>
              <a:t> </a:t>
            </a:r>
            <a:r>
              <a:rPr lang="sr-Cyrl-RS" sz="2400" i="1" dirty="0" smtClean="0"/>
              <a:t>болесника</a:t>
            </a:r>
            <a:r>
              <a:rPr lang="sr-Latn-RS" sz="2400" i="1" dirty="0" smtClean="0"/>
              <a:t> </a:t>
            </a:r>
            <a:r>
              <a:rPr lang="sr-Cyrl-RS" sz="2400" i="1" dirty="0" smtClean="0"/>
              <a:t>са</a:t>
            </a:r>
            <a:r>
              <a:rPr lang="sr-Latn-RS" sz="2400" i="1" dirty="0" smtClean="0"/>
              <a:t> </a:t>
            </a:r>
            <a:r>
              <a:rPr lang="sr-Cyrl-RS" sz="2400" i="1" dirty="0" smtClean="0"/>
              <a:t>натколеним</a:t>
            </a:r>
            <a:r>
              <a:rPr lang="sr-Latn-RS" sz="2400" i="1" dirty="0" smtClean="0"/>
              <a:t> </a:t>
            </a:r>
            <a:r>
              <a:rPr lang="sr-Cyrl-RS" sz="2400" i="1" dirty="0" smtClean="0"/>
              <a:t>ампутацијама</a:t>
            </a:r>
            <a:r>
              <a:rPr lang="sr-Latn-RS" sz="2400" i="1" dirty="0" smtClean="0"/>
              <a:t> </a:t>
            </a:r>
            <a:r>
              <a:rPr lang="sr-Cyrl-RS" sz="2400" i="1" dirty="0" smtClean="0"/>
              <a:t>више</a:t>
            </a:r>
            <a:r>
              <a:rPr lang="sr-Latn-RS" sz="2400" i="1" dirty="0" smtClean="0"/>
              <a:t> </a:t>
            </a:r>
            <a:r>
              <a:rPr lang="sr-Cyrl-RS" sz="2400" i="1" dirty="0" smtClean="0"/>
              <a:t>не</a:t>
            </a:r>
            <a:r>
              <a:rPr lang="sr-Latn-RS" sz="2400" i="1" dirty="0" smtClean="0"/>
              <a:t> </a:t>
            </a:r>
            <a:r>
              <a:rPr lang="sr-Cyrl-RS" sz="2400" i="1" dirty="0" smtClean="0"/>
              <a:t>користе</a:t>
            </a:r>
            <a:r>
              <a:rPr lang="sr-Latn-RS" sz="2400" i="1" dirty="0" smtClean="0"/>
              <a:t>.</a:t>
            </a:r>
            <a:endParaRPr lang="sr-Latn-RS" sz="24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00135" y="4443208"/>
            <a:ext cx="2140118" cy="21317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82638" y="4443208"/>
            <a:ext cx="2099762" cy="20997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7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605" y="1244471"/>
            <a:ext cx="6818334" cy="5057274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sr-Latn-RS" b="1" dirty="0" smtClean="0">
                <a:solidFill>
                  <a:srgbClr val="FF0000"/>
                </a:solidFill>
              </a:rPr>
              <a:t>***</a:t>
            </a:r>
            <a:r>
              <a:rPr lang="sr-Cyrl-RS" b="1" dirty="0" smtClean="0">
                <a:solidFill>
                  <a:srgbClr val="FF0000"/>
                </a:solidFill>
              </a:rPr>
              <a:t>КЛАСИЧНА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ЛАМИНИРАНА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НАТКОЛЕНА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ПРОТЕЗА</a:t>
            </a:r>
            <a:r>
              <a:rPr lang="sr-Latn-RS" b="1" dirty="0" smtClean="0">
                <a:solidFill>
                  <a:srgbClr val="FF0000"/>
                </a:solidFill>
              </a:rPr>
              <a:t>***</a:t>
            </a:r>
            <a:endParaRPr lang="sr-Latn-RS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sr-Latn-RS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sr-Cyrl-RS" b="1" dirty="0" smtClean="0">
                <a:solidFill>
                  <a:schemeClr val="tx1"/>
                </a:solidFill>
              </a:rPr>
              <a:t>Ова</a:t>
            </a:r>
            <a:r>
              <a:rPr lang="sr-Latn-RS" b="1" dirty="0" smtClean="0">
                <a:solidFill>
                  <a:schemeClr val="tx1"/>
                </a:solidFill>
              </a:rPr>
              <a:t> </a:t>
            </a:r>
            <a:r>
              <a:rPr lang="sr-Cyrl-RS" b="1" dirty="0" smtClean="0">
                <a:solidFill>
                  <a:schemeClr val="tx1"/>
                </a:solidFill>
              </a:rPr>
              <a:t>протеза</a:t>
            </a:r>
            <a:r>
              <a:rPr lang="sr-Latn-RS" b="1" dirty="0" smtClean="0">
                <a:solidFill>
                  <a:schemeClr val="tx1"/>
                </a:solidFill>
              </a:rPr>
              <a:t> </a:t>
            </a:r>
            <a:r>
              <a:rPr lang="sr-Cyrl-RS" b="1" dirty="0" smtClean="0">
                <a:solidFill>
                  <a:schemeClr val="tx1"/>
                </a:solidFill>
              </a:rPr>
              <a:t>је</a:t>
            </a:r>
            <a:r>
              <a:rPr lang="sr-Latn-RS" b="1" dirty="0" smtClean="0">
                <a:solidFill>
                  <a:schemeClr val="tx1"/>
                </a:solidFill>
              </a:rPr>
              <a:t> </a:t>
            </a:r>
            <a:r>
              <a:rPr lang="sr-Cyrl-RS" b="1" dirty="0" smtClean="0">
                <a:solidFill>
                  <a:schemeClr val="tx1"/>
                </a:solidFill>
              </a:rPr>
              <a:t>ламинирана</a:t>
            </a:r>
            <a:r>
              <a:rPr lang="sr-Latn-RS" b="1" dirty="0" smtClean="0">
                <a:solidFill>
                  <a:schemeClr val="tx1"/>
                </a:solidFill>
              </a:rPr>
              <a:t> </a:t>
            </a:r>
            <a:r>
              <a:rPr lang="sr-Cyrl-RS" b="1" dirty="0" smtClean="0">
                <a:solidFill>
                  <a:schemeClr val="tx1"/>
                </a:solidFill>
              </a:rPr>
              <a:t>што</a:t>
            </a:r>
            <a:r>
              <a:rPr lang="sr-Latn-RS" b="1" dirty="0" smtClean="0">
                <a:solidFill>
                  <a:schemeClr val="tx1"/>
                </a:solidFill>
              </a:rPr>
              <a:t> </a:t>
            </a:r>
            <a:r>
              <a:rPr lang="sr-Cyrl-RS" b="1" dirty="0" smtClean="0">
                <a:solidFill>
                  <a:schemeClr val="tx1"/>
                </a:solidFill>
              </a:rPr>
              <a:t>смањује</a:t>
            </a:r>
            <a:r>
              <a:rPr lang="sr-Latn-RS" b="1" dirty="0" smtClean="0">
                <a:solidFill>
                  <a:schemeClr val="tx1"/>
                </a:solidFill>
              </a:rPr>
              <a:t> </a:t>
            </a:r>
            <a:r>
              <a:rPr lang="sr-Cyrl-RS" b="1" dirty="0" smtClean="0">
                <a:solidFill>
                  <a:schemeClr val="tx1"/>
                </a:solidFill>
              </a:rPr>
              <a:t>могућност</a:t>
            </a:r>
            <a:r>
              <a:rPr lang="sr-Latn-RS" b="1" dirty="0" smtClean="0">
                <a:solidFill>
                  <a:schemeClr val="tx1"/>
                </a:solidFill>
              </a:rPr>
              <a:t> </a:t>
            </a:r>
            <a:r>
              <a:rPr lang="sr-Cyrl-RS" b="1" dirty="0" smtClean="0">
                <a:solidFill>
                  <a:schemeClr val="tx1"/>
                </a:solidFill>
              </a:rPr>
              <a:t>пуцања</a:t>
            </a:r>
            <a:r>
              <a:rPr lang="sr-Latn-RS" b="1" dirty="0" smtClean="0">
                <a:solidFill>
                  <a:schemeClr val="tx1"/>
                </a:solidFill>
              </a:rPr>
              <a:t>, </a:t>
            </a:r>
            <a:r>
              <a:rPr lang="sr-Cyrl-RS" b="1" dirty="0" smtClean="0">
                <a:solidFill>
                  <a:schemeClr val="tx1"/>
                </a:solidFill>
              </a:rPr>
              <a:t>за</a:t>
            </a:r>
            <a:r>
              <a:rPr lang="sr-Latn-RS" b="1" dirty="0" smtClean="0">
                <a:solidFill>
                  <a:schemeClr val="tx1"/>
                </a:solidFill>
              </a:rPr>
              <a:t> </a:t>
            </a:r>
            <a:r>
              <a:rPr lang="sr-Cyrl-RS" b="1" dirty="0" smtClean="0">
                <a:solidFill>
                  <a:schemeClr val="tx1"/>
                </a:solidFill>
              </a:rPr>
              <a:t>разлику</a:t>
            </a:r>
            <a:r>
              <a:rPr lang="sr-Latn-RS" b="1" dirty="0" smtClean="0">
                <a:solidFill>
                  <a:schemeClr val="tx1"/>
                </a:solidFill>
              </a:rPr>
              <a:t> </a:t>
            </a:r>
            <a:r>
              <a:rPr lang="sr-Cyrl-RS" b="1" dirty="0" smtClean="0">
                <a:solidFill>
                  <a:schemeClr val="tx1"/>
                </a:solidFill>
              </a:rPr>
              <a:t>од</a:t>
            </a:r>
            <a:r>
              <a:rPr lang="sr-Latn-RS" b="1" dirty="0" smtClean="0">
                <a:solidFill>
                  <a:schemeClr val="tx1"/>
                </a:solidFill>
              </a:rPr>
              <a:t> </a:t>
            </a:r>
            <a:r>
              <a:rPr lang="sr-Cyrl-RS" b="1" dirty="0" smtClean="0">
                <a:solidFill>
                  <a:schemeClr val="tx1"/>
                </a:solidFill>
              </a:rPr>
              <a:t>оних</a:t>
            </a:r>
            <a:r>
              <a:rPr lang="sr-Latn-RS" b="1" dirty="0" smtClean="0">
                <a:solidFill>
                  <a:schemeClr val="tx1"/>
                </a:solidFill>
              </a:rPr>
              <a:t> </a:t>
            </a:r>
            <a:r>
              <a:rPr lang="sr-Cyrl-RS" b="1" dirty="0" smtClean="0">
                <a:solidFill>
                  <a:schemeClr val="tx1"/>
                </a:solidFill>
              </a:rPr>
              <a:t>протеза</a:t>
            </a:r>
            <a:r>
              <a:rPr lang="sr-Latn-RS" b="1" dirty="0" smtClean="0">
                <a:solidFill>
                  <a:schemeClr val="tx1"/>
                </a:solidFill>
              </a:rPr>
              <a:t> </a:t>
            </a:r>
            <a:r>
              <a:rPr lang="sr-Cyrl-RS" b="1" dirty="0" smtClean="0">
                <a:solidFill>
                  <a:schemeClr val="tx1"/>
                </a:solidFill>
              </a:rPr>
              <a:t>које</a:t>
            </a:r>
            <a:r>
              <a:rPr lang="sr-Latn-RS" b="1" dirty="0" smtClean="0">
                <a:solidFill>
                  <a:schemeClr val="tx1"/>
                </a:solidFill>
              </a:rPr>
              <a:t> </a:t>
            </a:r>
            <a:r>
              <a:rPr lang="sr-Cyrl-RS" b="1" dirty="0" smtClean="0">
                <a:solidFill>
                  <a:schemeClr val="tx1"/>
                </a:solidFill>
              </a:rPr>
              <a:t>нису</a:t>
            </a:r>
            <a:r>
              <a:rPr lang="sr-Latn-RS" b="1" dirty="0" smtClean="0">
                <a:solidFill>
                  <a:schemeClr val="tx1"/>
                </a:solidFill>
              </a:rPr>
              <a:t> </a:t>
            </a:r>
            <a:r>
              <a:rPr lang="sr-Cyrl-RS" b="1" dirty="0" smtClean="0">
                <a:solidFill>
                  <a:schemeClr val="tx1"/>
                </a:solidFill>
              </a:rPr>
              <a:t>ламиниране</a:t>
            </a:r>
            <a:r>
              <a:rPr lang="sr-Latn-RS" b="1" dirty="0" smtClean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</a:pPr>
            <a:endParaRPr lang="sr-Latn-RS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sr-Cyrl-RS" dirty="0" smtClean="0">
                <a:solidFill>
                  <a:schemeClr val="tx1"/>
                </a:solidFill>
              </a:rPr>
              <a:t>Као</a:t>
            </a:r>
            <a:r>
              <a:rPr lang="sr-Latn-RS" dirty="0" smtClean="0">
                <a:solidFill>
                  <a:schemeClr val="tx1"/>
                </a:solidFill>
              </a:rPr>
              <a:t> </a:t>
            </a:r>
            <a:r>
              <a:rPr lang="sr-Cyrl-RS" dirty="0" smtClean="0">
                <a:solidFill>
                  <a:schemeClr val="tx1"/>
                </a:solidFill>
              </a:rPr>
              <a:t>и</a:t>
            </a:r>
            <a:r>
              <a:rPr lang="sr-Latn-RS" dirty="0" smtClean="0">
                <a:solidFill>
                  <a:schemeClr val="tx1"/>
                </a:solidFill>
              </a:rPr>
              <a:t> </a:t>
            </a:r>
            <a:r>
              <a:rPr lang="sr-Cyrl-RS" dirty="0" smtClean="0">
                <a:solidFill>
                  <a:schemeClr val="tx1"/>
                </a:solidFill>
              </a:rPr>
              <a:t>претходне</a:t>
            </a:r>
            <a:r>
              <a:rPr lang="sr-Latn-RS" dirty="0" smtClean="0">
                <a:solidFill>
                  <a:schemeClr val="tx1"/>
                </a:solidFill>
              </a:rPr>
              <a:t> </a:t>
            </a:r>
            <a:r>
              <a:rPr lang="sr-Cyrl-RS" dirty="0" smtClean="0">
                <a:solidFill>
                  <a:schemeClr val="tx1"/>
                </a:solidFill>
              </a:rPr>
              <a:t>и</a:t>
            </a:r>
            <a:r>
              <a:rPr lang="sr-Latn-RS" dirty="0" smtClean="0">
                <a:solidFill>
                  <a:schemeClr val="tx1"/>
                </a:solidFill>
              </a:rPr>
              <a:t> </a:t>
            </a:r>
            <a:r>
              <a:rPr lang="sr-Cyrl-RS" dirty="0" smtClean="0">
                <a:solidFill>
                  <a:schemeClr val="tx1"/>
                </a:solidFill>
              </a:rPr>
              <a:t>ове</a:t>
            </a:r>
            <a:r>
              <a:rPr lang="sr-Latn-RS" dirty="0" smtClean="0">
                <a:solidFill>
                  <a:schemeClr val="tx1"/>
                </a:solidFill>
              </a:rPr>
              <a:t> </a:t>
            </a:r>
            <a:r>
              <a:rPr lang="sr-Cyrl-RS" dirty="0" smtClean="0">
                <a:solidFill>
                  <a:schemeClr val="tx1"/>
                </a:solidFill>
              </a:rPr>
              <a:t>протезе</a:t>
            </a:r>
            <a:r>
              <a:rPr lang="sr-Latn-RS" dirty="0" smtClean="0">
                <a:solidFill>
                  <a:schemeClr val="tx1"/>
                </a:solidFill>
              </a:rPr>
              <a:t> </a:t>
            </a:r>
            <a:r>
              <a:rPr lang="sr-Cyrl-RS" dirty="0" smtClean="0">
                <a:solidFill>
                  <a:schemeClr val="tx1"/>
                </a:solidFill>
              </a:rPr>
              <a:t>се</a:t>
            </a:r>
            <a:r>
              <a:rPr lang="sr-Latn-RS" dirty="0" smtClean="0">
                <a:solidFill>
                  <a:schemeClr val="tx1"/>
                </a:solidFill>
              </a:rPr>
              <a:t> </a:t>
            </a:r>
            <a:r>
              <a:rPr lang="sr-Cyrl-RS" dirty="0" smtClean="0">
                <a:solidFill>
                  <a:schemeClr val="tx1"/>
                </a:solidFill>
              </a:rPr>
              <a:t>више</a:t>
            </a:r>
            <a:r>
              <a:rPr lang="sr-Latn-RS" dirty="0" smtClean="0">
                <a:solidFill>
                  <a:schemeClr val="tx1"/>
                </a:solidFill>
              </a:rPr>
              <a:t> </a:t>
            </a:r>
            <a:r>
              <a:rPr lang="sr-Cyrl-RS" dirty="0" smtClean="0">
                <a:solidFill>
                  <a:schemeClr val="tx1"/>
                </a:solidFill>
              </a:rPr>
              <a:t>не</a:t>
            </a:r>
            <a:r>
              <a:rPr lang="sr-Latn-RS" dirty="0" smtClean="0">
                <a:solidFill>
                  <a:schemeClr val="tx1"/>
                </a:solidFill>
              </a:rPr>
              <a:t> </a:t>
            </a:r>
            <a:r>
              <a:rPr lang="sr-Cyrl-RS" dirty="0" smtClean="0">
                <a:solidFill>
                  <a:schemeClr val="tx1"/>
                </a:solidFill>
              </a:rPr>
              <a:t>користе</a:t>
            </a:r>
            <a:r>
              <a:rPr lang="sr-Latn-RS" dirty="0" smtClean="0">
                <a:solidFill>
                  <a:schemeClr val="tx1"/>
                </a:solidFill>
              </a:rPr>
              <a:t> </a:t>
            </a:r>
            <a:r>
              <a:rPr lang="sr-Cyrl-RS" dirty="0" smtClean="0">
                <a:solidFill>
                  <a:schemeClr val="tx1"/>
                </a:solidFill>
              </a:rPr>
              <a:t>код</a:t>
            </a:r>
            <a:r>
              <a:rPr lang="sr-Latn-RS" dirty="0" smtClean="0">
                <a:solidFill>
                  <a:schemeClr val="tx1"/>
                </a:solidFill>
              </a:rPr>
              <a:t> </a:t>
            </a:r>
            <a:r>
              <a:rPr lang="sr-Cyrl-RS" dirty="0" smtClean="0">
                <a:solidFill>
                  <a:schemeClr val="tx1"/>
                </a:solidFill>
              </a:rPr>
              <a:t>протетисања</a:t>
            </a:r>
            <a:r>
              <a:rPr lang="sr-Latn-RS" dirty="0" smtClean="0">
                <a:solidFill>
                  <a:schemeClr val="tx1"/>
                </a:solidFill>
              </a:rPr>
              <a:t> </a:t>
            </a:r>
            <a:r>
              <a:rPr lang="sr-Cyrl-RS" dirty="0" smtClean="0">
                <a:solidFill>
                  <a:schemeClr val="tx1"/>
                </a:solidFill>
              </a:rPr>
              <a:t>болесника</a:t>
            </a:r>
            <a:r>
              <a:rPr lang="sr-Latn-RS" dirty="0" smtClean="0">
                <a:solidFill>
                  <a:schemeClr val="tx1"/>
                </a:solidFill>
              </a:rPr>
              <a:t> </a:t>
            </a:r>
            <a:r>
              <a:rPr lang="sr-Cyrl-RS" dirty="0" smtClean="0">
                <a:solidFill>
                  <a:schemeClr val="tx1"/>
                </a:solidFill>
              </a:rPr>
              <a:t>са</a:t>
            </a:r>
            <a:r>
              <a:rPr lang="sr-Latn-RS" dirty="0" smtClean="0">
                <a:solidFill>
                  <a:schemeClr val="tx1"/>
                </a:solidFill>
              </a:rPr>
              <a:t> </a:t>
            </a:r>
            <a:r>
              <a:rPr lang="sr-Cyrl-RS" dirty="0" smtClean="0">
                <a:solidFill>
                  <a:schemeClr val="tx1"/>
                </a:solidFill>
              </a:rPr>
              <a:t>натколеним</a:t>
            </a:r>
            <a:r>
              <a:rPr lang="sr-Latn-RS" dirty="0" smtClean="0">
                <a:solidFill>
                  <a:schemeClr val="tx1"/>
                </a:solidFill>
              </a:rPr>
              <a:t> </a:t>
            </a:r>
            <a:r>
              <a:rPr lang="sr-Cyrl-RS" dirty="0" smtClean="0">
                <a:solidFill>
                  <a:schemeClr val="tx1"/>
                </a:solidFill>
              </a:rPr>
              <a:t>ампутацијама</a:t>
            </a:r>
            <a:r>
              <a:rPr lang="sr-Latn-R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9939" y="1244471"/>
            <a:ext cx="4454308" cy="505727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5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938" y="1365336"/>
            <a:ext cx="8016658" cy="4959263"/>
          </a:xfr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sr-Latn-RS" sz="3300" b="1" dirty="0" smtClean="0">
                <a:solidFill>
                  <a:srgbClr val="FF0000"/>
                </a:solidFill>
              </a:rPr>
              <a:t>***</a:t>
            </a:r>
            <a:r>
              <a:rPr lang="sr-Cyrl-RS" sz="3300" b="1" dirty="0" smtClean="0">
                <a:solidFill>
                  <a:srgbClr val="FF0000"/>
                </a:solidFill>
              </a:rPr>
              <a:t>СКЕЛЕТНЕ</a:t>
            </a:r>
            <a:r>
              <a:rPr lang="sr-Latn-RS" sz="3300" b="1" dirty="0" smtClean="0">
                <a:solidFill>
                  <a:srgbClr val="FF0000"/>
                </a:solidFill>
              </a:rPr>
              <a:t> </a:t>
            </a:r>
            <a:r>
              <a:rPr lang="sr-Cyrl-RS" sz="3300" b="1" dirty="0" smtClean="0">
                <a:solidFill>
                  <a:srgbClr val="FF0000"/>
                </a:solidFill>
              </a:rPr>
              <a:t>НАТКОЛЕНЕ</a:t>
            </a:r>
            <a:r>
              <a:rPr lang="sr-Latn-RS" sz="3300" b="1" dirty="0" smtClean="0">
                <a:solidFill>
                  <a:srgbClr val="FF0000"/>
                </a:solidFill>
              </a:rPr>
              <a:t> </a:t>
            </a:r>
            <a:r>
              <a:rPr lang="sr-Cyrl-RS" sz="3300" b="1" dirty="0" smtClean="0">
                <a:solidFill>
                  <a:srgbClr val="FF0000"/>
                </a:solidFill>
              </a:rPr>
              <a:t>ПРОТЕЗЕ</a:t>
            </a:r>
            <a:r>
              <a:rPr lang="sr-Latn-RS" sz="3300" b="1" dirty="0" smtClean="0">
                <a:solidFill>
                  <a:srgbClr val="FF0000"/>
                </a:solidFill>
              </a:rPr>
              <a:t>***</a:t>
            </a:r>
          </a:p>
          <a:p>
            <a:pPr marL="0" indent="0" algn="just">
              <a:buNone/>
            </a:pPr>
            <a:endParaRPr lang="sr-Latn-RS" dirty="0"/>
          </a:p>
          <a:p>
            <a:pPr marL="0" indent="0" algn="just">
              <a:buNone/>
            </a:pPr>
            <a:r>
              <a:rPr lang="sr-Cyrl-RS" b="1" dirty="0" smtClean="0"/>
              <a:t>Оне</a:t>
            </a:r>
            <a:r>
              <a:rPr lang="sr-Latn-RS" b="1" dirty="0" smtClean="0"/>
              <a:t> </a:t>
            </a:r>
            <a:r>
              <a:rPr lang="sr-Cyrl-RS" b="1" dirty="0" smtClean="0"/>
              <a:t>могу</a:t>
            </a:r>
            <a:r>
              <a:rPr lang="sr-Latn-RS" b="1" dirty="0" smtClean="0"/>
              <a:t> </a:t>
            </a:r>
            <a:r>
              <a:rPr lang="sr-Cyrl-RS" b="1" dirty="0" smtClean="0"/>
              <a:t>бити</a:t>
            </a:r>
            <a:r>
              <a:rPr lang="sr-Latn-RS" b="1" dirty="0" smtClean="0"/>
              <a:t> </a:t>
            </a:r>
            <a:r>
              <a:rPr lang="sr-Cyrl-RS" b="1" dirty="0" smtClean="0"/>
              <a:t>егзоскелетне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ендоскелетне</a:t>
            </a:r>
            <a:r>
              <a:rPr lang="sr-Latn-RS" b="1" dirty="0" smtClean="0"/>
              <a:t>, </a:t>
            </a:r>
            <a:r>
              <a:rPr lang="sr-Cyrl-RS" b="1" dirty="0" smtClean="0"/>
              <a:t>с</a:t>
            </a:r>
            <a:r>
              <a:rPr lang="sr-Latn-RS" b="1" dirty="0" smtClean="0"/>
              <a:t> </a:t>
            </a:r>
            <a:r>
              <a:rPr lang="sr-Cyrl-RS" b="1" dirty="0" smtClean="0"/>
              <a:t>тим</a:t>
            </a:r>
            <a:r>
              <a:rPr lang="sr-Latn-RS" b="1" dirty="0" smtClean="0"/>
              <a:t> </a:t>
            </a:r>
            <a:r>
              <a:rPr lang="sr-Cyrl-RS" b="1" dirty="0" smtClean="0"/>
              <a:t>да</a:t>
            </a:r>
            <a:r>
              <a:rPr lang="sr-Latn-RS" b="1" dirty="0" smtClean="0"/>
              <a:t> </a:t>
            </a:r>
            <a:r>
              <a:rPr lang="sr-Cyrl-RS" b="1" dirty="0" smtClean="0"/>
              <a:t>су</a:t>
            </a:r>
            <a:r>
              <a:rPr lang="sr-Latn-RS" b="1" dirty="0" smtClean="0"/>
              <a:t> </a:t>
            </a:r>
            <a:r>
              <a:rPr lang="sr-Cyrl-RS" b="1" dirty="0" smtClean="0"/>
              <a:t>ендоскелетне</a:t>
            </a:r>
            <a:r>
              <a:rPr lang="sr-Latn-RS" b="1" dirty="0" smtClean="0"/>
              <a:t> </a:t>
            </a:r>
            <a:r>
              <a:rPr lang="sr-Cyrl-RS" b="1" dirty="0" smtClean="0"/>
              <a:t>практичније</a:t>
            </a:r>
            <a:r>
              <a:rPr lang="sr-Latn-RS" b="1" dirty="0" smtClean="0"/>
              <a:t> </a:t>
            </a:r>
            <a:r>
              <a:rPr lang="sr-Cyrl-RS" b="1" dirty="0" smtClean="0"/>
              <a:t>јер</a:t>
            </a:r>
            <a:r>
              <a:rPr lang="sr-Latn-RS" b="1" dirty="0" smtClean="0"/>
              <a:t> </a:t>
            </a:r>
            <a:r>
              <a:rPr lang="sr-Cyrl-RS" b="1" dirty="0" smtClean="0"/>
              <a:t>остављају</a:t>
            </a:r>
            <a:r>
              <a:rPr lang="sr-Latn-RS" b="1" dirty="0" smtClean="0"/>
              <a:t> </a:t>
            </a:r>
            <a:r>
              <a:rPr lang="sr-Cyrl-RS" b="1" dirty="0" smtClean="0"/>
              <a:t>могућност</a:t>
            </a:r>
            <a:r>
              <a:rPr lang="sr-Latn-RS" b="1" dirty="0" smtClean="0"/>
              <a:t> </a:t>
            </a:r>
            <a:r>
              <a:rPr lang="sr-Cyrl-RS" b="1" dirty="0" smtClean="0"/>
              <a:t>замене</a:t>
            </a:r>
            <a:r>
              <a:rPr lang="sr-Latn-RS" b="1" dirty="0" smtClean="0"/>
              <a:t> </a:t>
            </a:r>
            <a:r>
              <a:rPr lang="sr-Cyrl-RS" b="1" dirty="0" smtClean="0"/>
              <a:t>делова</a:t>
            </a:r>
            <a:r>
              <a:rPr lang="sr-Latn-RS" b="1" dirty="0" smtClean="0"/>
              <a:t>, </a:t>
            </a:r>
            <a:r>
              <a:rPr lang="sr-Cyrl-RS" b="1" dirty="0" smtClean="0"/>
              <a:t>али</a:t>
            </a:r>
            <a:r>
              <a:rPr lang="sr-Latn-RS" b="1" dirty="0" smtClean="0"/>
              <a:t> </a:t>
            </a:r>
            <a:r>
              <a:rPr lang="sr-Cyrl-RS" b="1" dirty="0" smtClean="0"/>
              <a:t>су</a:t>
            </a:r>
            <a:r>
              <a:rPr lang="sr-Latn-RS" b="1" dirty="0" smtClean="0"/>
              <a:t> </a:t>
            </a:r>
            <a:r>
              <a:rPr lang="sr-Cyrl-RS" b="1" dirty="0" smtClean="0"/>
              <a:t>при</a:t>
            </a:r>
            <a:r>
              <a:rPr lang="sr-Latn-RS" b="1" dirty="0" smtClean="0"/>
              <a:t> </a:t>
            </a:r>
            <a:r>
              <a:rPr lang="sr-Cyrl-RS" b="1" dirty="0" smtClean="0"/>
              <a:t>томе</a:t>
            </a:r>
            <a:r>
              <a:rPr lang="sr-Latn-RS" b="1" dirty="0" smtClean="0"/>
              <a:t> </a:t>
            </a:r>
            <a:r>
              <a:rPr lang="sr-Cyrl-RS" b="1" dirty="0" smtClean="0"/>
              <a:t>лежишта</a:t>
            </a:r>
            <a:r>
              <a:rPr lang="sr-Latn-RS" b="1" dirty="0" smtClean="0"/>
              <a:t> </a:t>
            </a:r>
            <a:r>
              <a:rPr lang="sr-Cyrl-RS" b="1" dirty="0" smtClean="0"/>
              <a:t>строго</a:t>
            </a:r>
            <a:r>
              <a:rPr lang="sr-Latn-RS" b="1" dirty="0" smtClean="0"/>
              <a:t> </a:t>
            </a:r>
            <a:r>
              <a:rPr lang="sr-Cyrl-RS" b="1" dirty="0" smtClean="0"/>
              <a:t>индивудуална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прилагођена</a:t>
            </a:r>
            <a:r>
              <a:rPr lang="sr-Latn-RS" b="1" dirty="0" smtClean="0"/>
              <a:t> </a:t>
            </a:r>
            <a:r>
              <a:rPr lang="sr-Cyrl-RS" b="1" dirty="0" smtClean="0"/>
              <a:t>према</a:t>
            </a:r>
            <a:r>
              <a:rPr lang="sr-Latn-RS" b="1" dirty="0" smtClean="0"/>
              <a:t> </a:t>
            </a:r>
            <a:r>
              <a:rPr lang="sr-Cyrl-RS" b="1" dirty="0" smtClean="0"/>
              <a:t>потребама</a:t>
            </a:r>
            <a:r>
              <a:rPr lang="sr-Latn-RS" b="1" dirty="0" smtClean="0"/>
              <a:t> </a:t>
            </a:r>
            <a:r>
              <a:rPr lang="sr-Cyrl-RS" b="1" dirty="0" smtClean="0"/>
              <a:t>сваког</a:t>
            </a:r>
            <a:r>
              <a:rPr lang="sr-Latn-RS" b="1" dirty="0" smtClean="0"/>
              <a:t> </a:t>
            </a:r>
            <a:r>
              <a:rPr lang="sr-Cyrl-RS" b="1" dirty="0" smtClean="0"/>
              <a:t>пацијента</a:t>
            </a:r>
            <a:r>
              <a:rPr lang="sr-Latn-RS" b="1" dirty="0" smtClean="0"/>
              <a:t>.</a:t>
            </a:r>
          </a:p>
          <a:p>
            <a:pPr marL="0" indent="0" algn="just">
              <a:buNone/>
            </a:pPr>
            <a:r>
              <a:rPr lang="sr-Cyrl-RS" b="1" dirty="0" smtClean="0">
                <a:solidFill>
                  <a:schemeClr val="accent6">
                    <a:lumMod val="75000"/>
                  </a:schemeClr>
                </a:solidFill>
              </a:rPr>
              <a:t>ЕГЗОСКЕЛЕТНА</a:t>
            </a:r>
            <a:r>
              <a:rPr lang="sr-Latn-RS" dirty="0" smtClean="0"/>
              <a:t> </a:t>
            </a:r>
            <a:r>
              <a:rPr lang="sr-Cyrl-RS" dirty="0" smtClean="0"/>
              <a:t>протеза</a:t>
            </a:r>
            <a:r>
              <a:rPr lang="sr-Latn-RS" dirty="0" smtClean="0"/>
              <a:t> </a:t>
            </a:r>
            <a:r>
              <a:rPr lang="sr-Cyrl-RS" dirty="0" smtClean="0"/>
              <a:t>нема</a:t>
            </a:r>
            <a:r>
              <a:rPr lang="sr-Latn-RS" dirty="0" smtClean="0"/>
              <a:t> </a:t>
            </a:r>
            <a:r>
              <a:rPr lang="sr-Cyrl-RS" dirty="0" smtClean="0"/>
              <a:t>унутрашњи</a:t>
            </a:r>
            <a:r>
              <a:rPr lang="sr-Latn-RS" dirty="0" smtClean="0"/>
              <a:t> </a:t>
            </a:r>
            <a:r>
              <a:rPr lang="sr-Cyrl-RS" dirty="0" smtClean="0"/>
              <a:t>скелет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направљена</a:t>
            </a:r>
            <a:r>
              <a:rPr lang="sr-Latn-RS" dirty="0" smtClean="0"/>
              <a:t> </a:t>
            </a:r>
            <a:r>
              <a:rPr lang="sr-Cyrl-RS" dirty="0" smtClean="0"/>
              <a:t>је</a:t>
            </a:r>
            <a:r>
              <a:rPr lang="sr-Latn-RS" dirty="0" smtClean="0"/>
              <a:t> </a:t>
            </a:r>
            <a:r>
              <a:rPr lang="sr-Cyrl-RS" dirty="0" smtClean="0"/>
              <a:t>од</a:t>
            </a:r>
            <a:r>
              <a:rPr lang="sr-Latn-RS" dirty="0" smtClean="0"/>
              <a:t> </a:t>
            </a:r>
            <a:r>
              <a:rPr lang="sr-Cyrl-RS" dirty="0" smtClean="0"/>
              <a:t>четвртастог</a:t>
            </a:r>
            <a:r>
              <a:rPr lang="sr-Latn-RS" dirty="0" smtClean="0"/>
              <a:t> </a:t>
            </a:r>
            <a:r>
              <a:rPr lang="sr-Cyrl-RS" dirty="0" smtClean="0"/>
              <a:t>лежишта</a:t>
            </a:r>
            <a:r>
              <a:rPr lang="sr-Latn-RS" dirty="0" smtClean="0"/>
              <a:t>, </a:t>
            </a:r>
            <a:r>
              <a:rPr lang="sr-Cyrl-RS" dirty="0" smtClean="0"/>
              <a:t>потколенице</a:t>
            </a:r>
            <a:r>
              <a:rPr lang="sr-Latn-RS" dirty="0" smtClean="0"/>
              <a:t> </a:t>
            </a:r>
            <a:r>
              <a:rPr lang="sr-Cyrl-RS" dirty="0" smtClean="0"/>
              <a:t>која</a:t>
            </a:r>
            <a:r>
              <a:rPr lang="sr-Latn-RS" dirty="0" smtClean="0"/>
              <a:t> </a:t>
            </a:r>
            <a:r>
              <a:rPr lang="sr-Cyrl-RS" dirty="0" smtClean="0"/>
              <a:t>је</a:t>
            </a:r>
            <a:r>
              <a:rPr lang="sr-Latn-RS" dirty="0" smtClean="0"/>
              <a:t> </a:t>
            </a:r>
            <a:r>
              <a:rPr lang="sr-Cyrl-RS" dirty="0" smtClean="0"/>
              <a:t>ламинирана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стопала</a:t>
            </a:r>
            <a:r>
              <a:rPr lang="sr-Latn-RS" dirty="0" smtClean="0"/>
              <a:t>.</a:t>
            </a:r>
          </a:p>
          <a:p>
            <a:pPr marL="0" indent="0" algn="just">
              <a:buNone/>
            </a:pPr>
            <a:r>
              <a:rPr lang="sr-Cyrl-RS" b="1" dirty="0" smtClean="0">
                <a:solidFill>
                  <a:schemeClr val="accent6">
                    <a:lumMod val="75000"/>
                  </a:schemeClr>
                </a:solidFill>
              </a:rPr>
              <a:t>ЕНДОСКЕЛЕТНЕ</a:t>
            </a:r>
            <a:r>
              <a:rPr lang="sr-Latn-R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r-Cyrl-RS" dirty="0" smtClean="0"/>
              <a:t>протезе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састоје</a:t>
            </a:r>
            <a:r>
              <a:rPr lang="sr-Latn-RS" dirty="0" smtClean="0"/>
              <a:t> </a:t>
            </a:r>
            <a:r>
              <a:rPr lang="sr-Cyrl-RS" dirty="0" smtClean="0"/>
              <a:t>од</a:t>
            </a:r>
            <a:r>
              <a:rPr lang="sr-Latn-RS" dirty="0" smtClean="0"/>
              <a:t> </a:t>
            </a:r>
            <a:r>
              <a:rPr lang="sr-Cyrl-RS" dirty="0" smtClean="0"/>
              <a:t>елемената</a:t>
            </a:r>
            <a:r>
              <a:rPr lang="sr-Latn-RS" dirty="0" smtClean="0"/>
              <a:t> </a:t>
            </a:r>
            <a:r>
              <a:rPr lang="sr-Cyrl-RS" dirty="0" smtClean="0"/>
              <a:t>који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у</a:t>
            </a:r>
            <a:r>
              <a:rPr lang="sr-Latn-RS" dirty="0" smtClean="0"/>
              <a:t> </a:t>
            </a:r>
            <a:r>
              <a:rPr lang="sr-Cyrl-RS" dirty="0" smtClean="0"/>
              <a:t>зависности</a:t>
            </a:r>
            <a:r>
              <a:rPr lang="sr-Latn-RS" dirty="0" smtClean="0"/>
              <a:t> </a:t>
            </a:r>
            <a:r>
              <a:rPr lang="sr-Cyrl-RS" dirty="0" smtClean="0"/>
              <a:t>од</a:t>
            </a:r>
            <a:r>
              <a:rPr lang="sr-Latn-RS" dirty="0" smtClean="0"/>
              <a:t> </a:t>
            </a:r>
            <a:r>
              <a:rPr lang="sr-Cyrl-RS" dirty="0" smtClean="0"/>
              <a:t>дужине</a:t>
            </a:r>
            <a:r>
              <a:rPr lang="sr-Latn-RS" dirty="0" smtClean="0"/>
              <a:t> </a:t>
            </a:r>
            <a:r>
              <a:rPr lang="sr-Cyrl-RS" dirty="0" smtClean="0"/>
              <a:t>патрљка</a:t>
            </a:r>
            <a:r>
              <a:rPr lang="sr-Latn-RS" dirty="0" smtClean="0"/>
              <a:t> </a:t>
            </a:r>
            <a:r>
              <a:rPr lang="sr-Cyrl-RS" dirty="0" smtClean="0"/>
              <a:t>склапају</a:t>
            </a:r>
            <a:r>
              <a:rPr lang="sr-Latn-RS" dirty="0" smtClean="0"/>
              <a:t> </a:t>
            </a:r>
            <a:r>
              <a:rPr lang="sr-Cyrl-RS" dirty="0" smtClean="0"/>
              <a:t>у</a:t>
            </a:r>
            <a:r>
              <a:rPr lang="sr-Latn-RS" dirty="0" smtClean="0"/>
              <a:t> </a:t>
            </a:r>
            <a:r>
              <a:rPr lang="sr-Cyrl-RS" dirty="0" smtClean="0"/>
              <a:t>натколену</a:t>
            </a:r>
            <a:r>
              <a:rPr lang="sr-Latn-RS" dirty="0" smtClean="0"/>
              <a:t>, </a:t>
            </a:r>
            <a:r>
              <a:rPr lang="sr-Cyrl-RS" dirty="0" smtClean="0"/>
              <a:t>потколену</a:t>
            </a:r>
            <a:r>
              <a:rPr lang="sr-Latn-RS" dirty="0" smtClean="0"/>
              <a:t> </a:t>
            </a:r>
            <a:r>
              <a:rPr lang="sr-Cyrl-RS" dirty="0" smtClean="0"/>
              <a:t>или</a:t>
            </a:r>
            <a:r>
              <a:rPr lang="sr-Latn-RS" dirty="0" smtClean="0"/>
              <a:t> </a:t>
            </a:r>
            <a:r>
              <a:rPr lang="sr-Cyrl-RS" dirty="0" smtClean="0"/>
              <a:t>другу</a:t>
            </a:r>
            <a:r>
              <a:rPr lang="sr-Latn-RS" dirty="0" smtClean="0"/>
              <a:t> </a:t>
            </a:r>
            <a:r>
              <a:rPr lang="sr-Cyrl-RS" dirty="0" smtClean="0"/>
              <a:t>потребну</a:t>
            </a:r>
            <a:r>
              <a:rPr lang="sr-Latn-RS" dirty="0" smtClean="0"/>
              <a:t> </a:t>
            </a:r>
            <a:r>
              <a:rPr lang="sr-Cyrl-RS" dirty="0" smtClean="0"/>
              <a:t>врсту</a:t>
            </a:r>
            <a:r>
              <a:rPr lang="sr-Latn-RS" dirty="0" smtClean="0"/>
              <a:t> </a:t>
            </a:r>
            <a:r>
              <a:rPr lang="sr-Cyrl-RS" dirty="0" smtClean="0"/>
              <a:t>протезе</a:t>
            </a:r>
            <a:r>
              <a:rPr lang="sr-Latn-RS" dirty="0" smtClean="0"/>
              <a:t>.</a:t>
            </a:r>
          </a:p>
          <a:p>
            <a:pPr marL="0" indent="0" algn="just">
              <a:buNone/>
            </a:pPr>
            <a:endParaRPr lang="sr-Latn-RS" dirty="0" smtClean="0"/>
          </a:p>
          <a:p>
            <a:pPr marL="0" indent="0" algn="just">
              <a:buNone/>
            </a:pPr>
            <a:r>
              <a:rPr lang="sr-Cyrl-RS" i="1" dirty="0" smtClean="0"/>
              <a:t>Тежина</a:t>
            </a:r>
            <a:r>
              <a:rPr lang="sr-Latn-RS" i="1" dirty="0" smtClean="0"/>
              <a:t> </a:t>
            </a:r>
            <a:r>
              <a:rPr lang="sr-Cyrl-RS" i="1" dirty="0" smtClean="0"/>
              <a:t>скелетног</a:t>
            </a:r>
            <a:r>
              <a:rPr lang="sr-Latn-RS" i="1" dirty="0" smtClean="0"/>
              <a:t> </a:t>
            </a:r>
            <a:r>
              <a:rPr lang="sr-Cyrl-RS" i="1" dirty="0" smtClean="0"/>
              <a:t>материјала</a:t>
            </a:r>
            <a:r>
              <a:rPr lang="sr-Latn-RS" i="1" dirty="0" smtClean="0"/>
              <a:t> </a:t>
            </a:r>
            <a:r>
              <a:rPr lang="sr-Cyrl-RS" i="1" dirty="0" smtClean="0"/>
              <a:t>је</a:t>
            </a:r>
            <a:r>
              <a:rPr lang="sr-Latn-RS" i="1" dirty="0" smtClean="0"/>
              <a:t> </a:t>
            </a:r>
            <a:r>
              <a:rPr lang="sr-Cyrl-RS" i="1" dirty="0" smtClean="0"/>
              <a:t>приближно</a:t>
            </a:r>
            <a:r>
              <a:rPr lang="sr-Latn-RS" i="1" dirty="0" smtClean="0"/>
              <a:t> </a:t>
            </a:r>
            <a:r>
              <a:rPr lang="sr-Cyrl-RS" i="1" dirty="0" smtClean="0"/>
              <a:t>око</a:t>
            </a:r>
            <a:r>
              <a:rPr lang="sr-Latn-RS" i="1" dirty="0" smtClean="0"/>
              <a:t> 450 </a:t>
            </a:r>
            <a:r>
              <a:rPr lang="sr-Cyrl-RS" i="1" dirty="0" smtClean="0"/>
              <a:t>гр</a:t>
            </a:r>
            <a:r>
              <a:rPr lang="sr-Latn-RS" i="1" dirty="0" smtClean="0"/>
              <a:t>, </a:t>
            </a:r>
            <a:r>
              <a:rPr lang="sr-Cyrl-RS" i="1" dirty="0" smtClean="0"/>
              <a:t>због</a:t>
            </a:r>
            <a:r>
              <a:rPr lang="sr-Latn-RS" i="1" dirty="0" smtClean="0"/>
              <a:t> </a:t>
            </a:r>
            <a:r>
              <a:rPr lang="sr-Cyrl-RS" i="1" dirty="0" smtClean="0"/>
              <a:t>чега</a:t>
            </a:r>
            <a:r>
              <a:rPr lang="sr-Latn-RS" i="1" dirty="0" smtClean="0"/>
              <a:t> </a:t>
            </a:r>
            <a:r>
              <a:rPr lang="sr-Cyrl-RS" i="1" dirty="0" smtClean="0"/>
              <a:t>је</a:t>
            </a:r>
            <a:r>
              <a:rPr lang="sr-Latn-RS" i="1" dirty="0" smtClean="0"/>
              <a:t> </a:t>
            </a:r>
            <a:r>
              <a:rPr lang="sr-Cyrl-RS" i="1" dirty="0" smtClean="0"/>
              <a:t>тај</a:t>
            </a:r>
            <a:r>
              <a:rPr lang="sr-Latn-RS" i="1" dirty="0" smtClean="0"/>
              <a:t> </a:t>
            </a:r>
            <a:r>
              <a:rPr lang="sr-Cyrl-RS" i="1" dirty="0" smtClean="0"/>
              <a:t>материјал</a:t>
            </a:r>
            <a:r>
              <a:rPr lang="sr-Latn-RS" i="1" dirty="0" smtClean="0"/>
              <a:t> </a:t>
            </a:r>
            <a:r>
              <a:rPr lang="sr-Cyrl-RS" i="1" dirty="0" smtClean="0"/>
              <a:t>погодан</a:t>
            </a:r>
            <a:r>
              <a:rPr lang="sr-Latn-RS" i="1" dirty="0" smtClean="0"/>
              <a:t> </a:t>
            </a:r>
            <a:r>
              <a:rPr lang="sr-Cyrl-RS" i="1" dirty="0" smtClean="0"/>
              <a:t>за</a:t>
            </a:r>
            <a:r>
              <a:rPr lang="sr-Latn-RS" i="1" dirty="0" smtClean="0"/>
              <a:t> </a:t>
            </a:r>
            <a:r>
              <a:rPr lang="sr-Cyrl-RS" i="1" dirty="0" smtClean="0"/>
              <a:t>израду</a:t>
            </a:r>
            <a:r>
              <a:rPr lang="sr-Latn-RS" i="1" dirty="0" smtClean="0"/>
              <a:t> </a:t>
            </a:r>
            <a:r>
              <a:rPr lang="sr-Cyrl-RS" i="1" dirty="0" smtClean="0"/>
              <a:t>протезе</a:t>
            </a:r>
            <a:r>
              <a:rPr lang="sr-Latn-RS" i="1" dirty="0" smtClean="0"/>
              <a:t>.</a:t>
            </a:r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8" r="23502" b="7580"/>
          <a:stretch/>
        </p:blipFill>
        <p:spPr>
          <a:xfrm>
            <a:off x="8614611" y="1365337"/>
            <a:ext cx="2721444" cy="483504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7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926" y="1438175"/>
            <a:ext cx="7636042" cy="4721994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sr-Cyrl-RS" b="1" dirty="0" smtClean="0"/>
              <a:t>Модули</a:t>
            </a:r>
            <a:r>
              <a:rPr lang="sr-Latn-RS" b="1" dirty="0" smtClean="0"/>
              <a:t> </a:t>
            </a:r>
            <a:r>
              <a:rPr lang="sr-Cyrl-RS" b="1" dirty="0" smtClean="0"/>
              <a:t>представљају</a:t>
            </a:r>
            <a:r>
              <a:rPr lang="sr-Latn-RS" b="1" dirty="0" smtClean="0"/>
              <a:t> </a:t>
            </a:r>
            <a:r>
              <a:rPr lang="sr-Cyrl-RS" b="1" dirty="0" smtClean="0"/>
              <a:t>носиве</a:t>
            </a:r>
            <a:r>
              <a:rPr lang="sr-Latn-RS" b="1" dirty="0" smtClean="0"/>
              <a:t> </a:t>
            </a:r>
            <a:r>
              <a:rPr lang="sr-Cyrl-RS" b="1" dirty="0" smtClean="0"/>
              <a:t>јединице</a:t>
            </a:r>
            <a:r>
              <a:rPr lang="sr-Latn-RS" b="1" dirty="0" smtClean="0"/>
              <a:t> </a:t>
            </a:r>
            <a:r>
              <a:rPr lang="sr-Cyrl-RS" b="1" dirty="0" smtClean="0"/>
              <a:t>протезе</a:t>
            </a:r>
            <a:r>
              <a:rPr lang="sr-Latn-RS" b="1" dirty="0" smtClean="0"/>
              <a:t>  </a:t>
            </a:r>
            <a:r>
              <a:rPr lang="sr-Cyrl-RS" b="1" dirty="0" smtClean="0"/>
              <a:t>повезане</a:t>
            </a:r>
            <a:r>
              <a:rPr lang="sr-Latn-RS" b="1" dirty="0" smtClean="0"/>
              <a:t> </a:t>
            </a:r>
            <a:r>
              <a:rPr lang="sr-Cyrl-RS" b="1" dirty="0" smtClean="0"/>
              <a:t>зглобовима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израђени</a:t>
            </a:r>
            <a:r>
              <a:rPr lang="sr-Latn-RS" b="1" dirty="0" smtClean="0"/>
              <a:t> </a:t>
            </a:r>
            <a:r>
              <a:rPr lang="sr-Cyrl-RS" b="1" dirty="0" smtClean="0"/>
              <a:t>су</a:t>
            </a:r>
            <a:r>
              <a:rPr lang="sr-Latn-RS" b="1" dirty="0" smtClean="0"/>
              <a:t> </a:t>
            </a:r>
            <a:r>
              <a:rPr lang="sr-Cyrl-RS" b="1" dirty="0" smtClean="0"/>
              <a:t>од</a:t>
            </a:r>
            <a:r>
              <a:rPr lang="sr-Latn-RS" b="1" dirty="0" smtClean="0"/>
              <a:t> </a:t>
            </a:r>
            <a:r>
              <a:rPr lang="sr-Cyrl-RS" b="1" dirty="0" smtClean="0"/>
              <a:t>челика</a:t>
            </a:r>
            <a:r>
              <a:rPr lang="sr-Latn-RS" dirty="0" smtClean="0"/>
              <a:t>, </a:t>
            </a:r>
            <a:r>
              <a:rPr lang="sr-Cyrl-RS" dirty="0" smtClean="0"/>
              <a:t>мада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сада</a:t>
            </a:r>
            <a:r>
              <a:rPr lang="sr-Latn-RS" dirty="0" smtClean="0"/>
              <a:t> </a:t>
            </a:r>
            <a:r>
              <a:rPr lang="sr-Cyrl-RS" dirty="0" smtClean="0"/>
              <a:t>праве</a:t>
            </a:r>
            <a:r>
              <a:rPr lang="sr-Latn-RS" dirty="0" smtClean="0"/>
              <a:t> </a:t>
            </a:r>
            <a:r>
              <a:rPr lang="sr-Cyrl-RS" dirty="0" smtClean="0"/>
              <a:t>од</a:t>
            </a:r>
            <a:r>
              <a:rPr lang="sr-Latn-RS" dirty="0" smtClean="0"/>
              <a:t> </a:t>
            </a:r>
            <a:r>
              <a:rPr lang="sr-Cyrl-RS" dirty="0" smtClean="0"/>
              <a:t>лакших</a:t>
            </a:r>
            <a:r>
              <a:rPr lang="sr-Latn-RS" dirty="0" smtClean="0"/>
              <a:t> </a:t>
            </a:r>
            <a:r>
              <a:rPr lang="sr-Cyrl-RS" dirty="0" smtClean="0"/>
              <a:t>материјала</a:t>
            </a:r>
            <a:r>
              <a:rPr lang="sr-Latn-RS" dirty="0" smtClean="0"/>
              <a:t> </a:t>
            </a:r>
            <a:r>
              <a:rPr lang="sr-Cyrl-RS" dirty="0" smtClean="0"/>
              <a:t>као</a:t>
            </a:r>
            <a:r>
              <a:rPr lang="sr-Latn-RS" dirty="0" smtClean="0"/>
              <a:t> </a:t>
            </a:r>
            <a:r>
              <a:rPr lang="sr-Cyrl-RS" dirty="0" smtClean="0"/>
              <a:t>што</a:t>
            </a:r>
            <a:r>
              <a:rPr lang="sr-Latn-RS" dirty="0" smtClean="0"/>
              <a:t> </a:t>
            </a:r>
            <a:r>
              <a:rPr lang="sr-Cyrl-RS" dirty="0" smtClean="0"/>
              <a:t>су</a:t>
            </a:r>
            <a:r>
              <a:rPr lang="sr-Latn-RS" dirty="0" smtClean="0"/>
              <a:t> </a:t>
            </a:r>
            <a:r>
              <a:rPr lang="sr-Cyrl-RS" dirty="0" smtClean="0"/>
              <a:t>карбонска</a:t>
            </a:r>
            <a:r>
              <a:rPr lang="sr-Latn-RS" dirty="0" smtClean="0"/>
              <a:t> </a:t>
            </a:r>
            <a:r>
              <a:rPr lang="sr-Cyrl-RS" dirty="0" smtClean="0"/>
              <a:t>влакна</a:t>
            </a:r>
            <a:r>
              <a:rPr lang="sr-Latn-RS" dirty="0" smtClean="0"/>
              <a:t>, </a:t>
            </a:r>
            <a:r>
              <a:rPr lang="sr-Cyrl-RS" dirty="0" smtClean="0"/>
              <a:t>а</a:t>
            </a:r>
            <a:r>
              <a:rPr lang="sr-Latn-RS" dirty="0" smtClean="0"/>
              <a:t> </a:t>
            </a:r>
            <a:r>
              <a:rPr lang="sr-Cyrl-RS" dirty="0" smtClean="0"/>
              <a:t>лежиште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прави</a:t>
            </a:r>
            <a:r>
              <a:rPr lang="sr-Latn-RS" dirty="0" smtClean="0"/>
              <a:t> </a:t>
            </a:r>
            <a:r>
              <a:rPr lang="sr-Cyrl-RS" dirty="0" smtClean="0"/>
              <a:t>од</a:t>
            </a:r>
            <a:r>
              <a:rPr lang="sr-Latn-RS" dirty="0" smtClean="0"/>
              <a:t> </a:t>
            </a:r>
            <a:r>
              <a:rPr lang="sr-Cyrl-RS" dirty="0" smtClean="0"/>
              <a:t>пластике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силикона</a:t>
            </a:r>
            <a:r>
              <a:rPr lang="sr-Latn-RS" dirty="0" smtClean="0"/>
              <a:t>, </a:t>
            </a:r>
            <a:r>
              <a:rPr lang="sr-Cyrl-RS" dirty="0" smtClean="0"/>
              <a:t>који</a:t>
            </a:r>
            <a:r>
              <a:rPr lang="sr-Latn-RS" dirty="0" smtClean="0"/>
              <a:t> </a:t>
            </a:r>
            <a:r>
              <a:rPr lang="sr-Cyrl-RS" dirty="0" smtClean="0"/>
              <a:t>јесте</a:t>
            </a:r>
            <a:r>
              <a:rPr lang="sr-Latn-RS" dirty="0" smtClean="0"/>
              <a:t> </a:t>
            </a:r>
            <a:r>
              <a:rPr lang="sr-Cyrl-RS" dirty="0" smtClean="0"/>
              <a:t>скуп</a:t>
            </a:r>
            <a:r>
              <a:rPr lang="sr-Latn-RS" dirty="0" smtClean="0"/>
              <a:t>, </a:t>
            </a:r>
            <a:r>
              <a:rPr lang="sr-Cyrl-RS" dirty="0" smtClean="0"/>
              <a:t>али</a:t>
            </a:r>
            <a:r>
              <a:rPr lang="sr-Latn-RS" dirty="0" smtClean="0"/>
              <a:t> </a:t>
            </a:r>
            <a:r>
              <a:rPr lang="sr-Cyrl-RS" dirty="0" smtClean="0"/>
              <a:t>има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доста</a:t>
            </a:r>
            <a:r>
              <a:rPr lang="sr-Latn-RS" dirty="0" smtClean="0"/>
              <a:t> </a:t>
            </a:r>
            <a:r>
              <a:rPr lang="sr-Cyrl-RS" dirty="0" smtClean="0"/>
              <a:t>погодности</a:t>
            </a:r>
            <a:r>
              <a:rPr lang="sr-Latn-RS" dirty="0" smtClean="0"/>
              <a:t>.</a:t>
            </a:r>
          </a:p>
          <a:p>
            <a:pPr marL="0" indent="0" algn="just">
              <a:buNone/>
            </a:pPr>
            <a:endParaRPr lang="sr-Latn-RS" dirty="0" smtClean="0"/>
          </a:p>
          <a:p>
            <a:pPr marL="0" indent="0" algn="just">
              <a:buNone/>
            </a:pPr>
            <a:r>
              <a:rPr lang="sr-Cyrl-RS" b="1" dirty="0" smtClean="0"/>
              <a:t>Фабрички</a:t>
            </a:r>
            <a:r>
              <a:rPr lang="sr-Latn-RS" b="1" dirty="0" smtClean="0"/>
              <a:t> </a:t>
            </a:r>
            <a:r>
              <a:rPr lang="sr-Cyrl-RS" b="1" dirty="0" smtClean="0"/>
              <a:t>се</a:t>
            </a:r>
            <a:r>
              <a:rPr lang="sr-Latn-RS" b="1" dirty="0" smtClean="0"/>
              <a:t> </a:t>
            </a:r>
            <a:r>
              <a:rPr lang="sr-Cyrl-RS" b="1" dirty="0" smtClean="0"/>
              <a:t>израђују</a:t>
            </a:r>
            <a:r>
              <a:rPr lang="sr-Latn-RS" b="1" dirty="0" smtClean="0"/>
              <a:t>  </a:t>
            </a:r>
            <a:r>
              <a:rPr lang="sr-Cyrl-RS" b="1" dirty="0" smtClean="0"/>
              <a:t>скелетне</a:t>
            </a:r>
            <a:r>
              <a:rPr lang="sr-Latn-RS" b="1" dirty="0" smtClean="0"/>
              <a:t> </a:t>
            </a:r>
            <a:r>
              <a:rPr lang="sr-Cyrl-RS" b="1" dirty="0" smtClean="0"/>
              <a:t>јединице</a:t>
            </a:r>
            <a:r>
              <a:rPr lang="sr-Latn-RS" b="1" dirty="0" smtClean="0"/>
              <a:t> </a:t>
            </a:r>
            <a:r>
              <a:rPr lang="sr-Cyrl-RS" b="1" dirty="0" smtClean="0"/>
              <a:t>као</a:t>
            </a:r>
            <a:r>
              <a:rPr lang="sr-Latn-RS" b="1" dirty="0" smtClean="0"/>
              <a:t> </a:t>
            </a:r>
            <a:r>
              <a:rPr lang="sr-Cyrl-RS" b="1" dirty="0" smtClean="0"/>
              <a:t>готови</a:t>
            </a:r>
            <a:r>
              <a:rPr lang="sr-Latn-RS" b="1" dirty="0" smtClean="0"/>
              <a:t> </a:t>
            </a:r>
            <a:r>
              <a:rPr lang="sr-Cyrl-RS" b="1" dirty="0" smtClean="0"/>
              <a:t>производи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то</a:t>
            </a:r>
            <a:r>
              <a:rPr lang="sr-Latn-RS" b="1" dirty="0" smtClean="0"/>
              <a:t> </a:t>
            </a:r>
            <a:r>
              <a:rPr lang="sr-Cyrl-RS" b="1" dirty="0" smtClean="0"/>
              <a:t>протеичко</a:t>
            </a:r>
            <a:r>
              <a:rPr lang="sr-Latn-RS" b="1" dirty="0" smtClean="0"/>
              <a:t> </a:t>
            </a:r>
            <a:r>
              <a:rPr lang="sr-Cyrl-RS" b="1" dirty="0" smtClean="0"/>
              <a:t>колено</a:t>
            </a:r>
            <a:r>
              <a:rPr lang="sr-Latn-RS" b="1" dirty="0" smtClean="0"/>
              <a:t>, </a:t>
            </a:r>
            <a:r>
              <a:rPr lang="sr-Cyrl-RS" b="1" dirty="0" smtClean="0"/>
              <a:t>потколеница</a:t>
            </a:r>
            <a:r>
              <a:rPr lang="sr-Latn-RS" b="1" dirty="0" smtClean="0"/>
              <a:t>, </a:t>
            </a:r>
            <a:r>
              <a:rPr lang="sr-Cyrl-RS" b="1" dirty="0" smtClean="0"/>
              <a:t>скочни</a:t>
            </a:r>
            <a:r>
              <a:rPr lang="sr-Latn-RS" b="1" dirty="0" smtClean="0"/>
              <a:t> </a:t>
            </a:r>
            <a:r>
              <a:rPr lang="sr-Cyrl-RS" b="1" dirty="0" smtClean="0"/>
              <a:t>зглоб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стопало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облоге</a:t>
            </a:r>
            <a:r>
              <a:rPr lang="sr-Latn-RS" b="1" dirty="0" smtClean="0"/>
              <a:t> </a:t>
            </a:r>
            <a:r>
              <a:rPr lang="sr-Cyrl-RS" b="1" dirty="0" smtClean="0"/>
              <a:t>за</a:t>
            </a:r>
            <a:r>
              <a:rPr lang="sr-Latn-RS" b="1" dirty="0" smtClean="0"/>
              <a:t> </a:t>
            </a:r>
            <a:r>
              <a:rPr lang="sr-Cyrl-RS" b="1" dirty="0" smtClean="0"/>
              <a:t>те</a:t>
            </a:r>
            <a:r>
              <a:rPr lang="sr-Latn-RS" b="1" dirty="0" smtClean="0"/>
              <a:t> </a:t>
            </a:r>
            <a:r>
              <a:rPr lang="sr-Cyrl-RS" b="1" dirty="0" smtClean="0"/>
              <a:t>елементе</a:t>
            </a:r>
            <a:r>
              <a:rPr lang="sr-Latn-RS" b="1" dirty="0" smtClean="0"/>
              <a:t>, </a:t>
            </a:r>
            <a:r>
              <a:rPr lang="sr-Cyrl-RS" b="1" dirty="0" smtClean="0"/>
              <a:t>док</a:t>
            </a:r>
            <a:r>
              <a:rPr lang="sr-Latn-RS" b="1" dirty="0" smtClean="0"/>
              <a:t> </a:t>
            </a:r>
            <a:r>
              <a:rPr lang="sr-Cyrl-RS" b="1" dirty="0" smtClean="0"/>
              <a:t>се</a:t>
            </a:r>
            <a:r>
              <a:rPr lang="sr-Latn-RS" b="1" dirty="0" smtClean="0"/>
              <a:t> </a:t>
            </a:r>
            <a:r>
              <a:rPr lang="sr-Cyrl-RS" b="1" dirty="0" smtClean="0"/>
              <a:t>лежиште</a:t>
            </a:r>
            <a:r>
              <a:rPr lang="sr-Latn-RS" b="1" dirty="0" smtClean="0"/>
              <a:t> </a:t>
            </a:r>
            <a:r>
              <a:rPr lang="sr-Cyrl-RS" b="1" dirty="0" smtClean="0"/>
              <a:t>израђује</a:t>
            </a:r>
            <a:r>
              <a:rPr lang="sr-Latn-RS" b="1" dirty="0" smtClean="0"/>
              <a:t> </a:t>
            </a:r>
            <a:r>
              <a:rPr lang="sr-Cyrl-RS" b="1" dirty="0" smtClean="0"/>
              <a:t>у</a:t>
            </a:r>
            <a:r>
              <a:rPr lang="sr-Latn-RS" b="1" dirty="0" smtClean="0"/>
              <a:t> </a:t>
            </a:r>
            <a:r>
              <a:rPr lang="sr-Cyrl-RS" b="1" dirty="0" smtClean="0"/>
              <a:t>радионицама</a:t>
            </a:r>
            <a:r>
              <a:rPr lang="sr-Latn-RS" b="1" dirty="0" smtClean="0"/>
              <a:t> </a:t>
            </a:r>
            <a:r>
              <a:rPr lang="sr-Cyrl-RS" b="1" dirty="0" smtClean="0"/>
              <a:t>по</a:t>
            </a:r>
            <a:r>
              <a:rPr lang="sr-Latn-RS" b="1" dirty="0" smtClean="0"/>
              <a:t> </a:t>
            </a:r>
            <a:r>
              <a:rPr lang="sr-Cyrl-RS" b="1" dirty="0" smtClean="0"/>
              <a:t>строго</a:t>
            </a:r>
            <a:r>
              <a:rPr lang="sr-Latn-RS" b="1" dirty="0" smtClean="0"/>
              <a:t> </a:t>
            </a:r>
            <a:r>
              <a:rPr lang="sr-Cyrl-RS" b="1" dirty="0" smtClean="0"/>
              <a:t>утврђеним</a:t>
            </a:r>
            <a:r>
              <a:rPr lang="sr-Latn-RS" b="1" dirty="0" smtClean="0"/>
              <a:t> </a:t>
            </a:r>
            <a:r>
              <a:rPr lang="sr-Cyrl-RS" b="1" dirty="0" smtClean="0"/>
              <a:t>прописима</a:t>
            </a:r>
            <a:r>
              <a:rPr lang="sr-Latn-R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399" y="1438175"/>
            <a:ext cx="3176338" cy="472199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7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30441"/>
            <a:ext cx="11197389" cy="4170949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sr-Cyrl-RS" sz="3500" b="1" dirty="0" smtClean="0">
                <a:ln>
                  <a:solidFill>
                    <a:schemeClr val="accent2"/>
                  </a:solidFill>
                </a:ln>
                <a:solidFill>
                  <a:srgbClr val="FF0000">
                    <a:alpha val="70000"/>
                  </a:srgbClr>
                </a:solidFill>
                <a:effectLst>
                  <a:innerShdw blurRad="114300">
                    <a:prstClr val="black"/>
                  </a:innerShdw>
                </a:effectLst>
              </a:rPr>
              <a:t>ПРЕДНОСТИ</a:t>
            </a:r>
            <a:r>
              <a:rPr lang="sr-Latn-RS" sz="3500" b="1" dirty="0" smtClean="0">
                <a:ln>
                  <a:solidFill>
                    <a:schemeClr val="accent2"/>
                  </a:solidFill>
                </a:ln>
                <a:solidFill>
                  <a:srgbClr val="FF0000">
                    <a:alpha val="70000"/>
                  </a:srgbClr>
                </a:solidFill>
                <a:effectLst>
                  <a:innerShdw blurRad="114300">
                    <a:prstClr val="black"/>
                  </a:innerShdw>
                </a:effectLst>
              </a:rPr>
              <a:t> </a:t>
            </a:r>
            <a:r>
              <a:rPr lang="sr-Cyrl-RS" sz="3500" b="1" dirty="0" smtClean="0">
                <a:ln>
                  <a:solidFill>
                    <a:schemeClr val="accent2"/>
                  </a:solidFill>
                </a:ln>
                <a:solidFill>
                  <a:srgbClr val="FF0000">
                    <a:alpha val="70000"/>
                  </a:srgbClr>
                </a:solidFill>
                <a:effectLst>
                  <a:innerShdw blurRad="114300">
                    <a:prstClr val="black"/>
                  </a:innerShdw>
                </a:effectLst>
              </a:rPr>
              <a:t>ЕНДОСКЕЛЕТНИХ</a:t>
            </a:r>
            <a:r>
              <a:rPr lang="sr-Latn-RS" sz="3500" b="1" dirty="0" smtClean="0">
                <a:ln>
                  <a:solidFill>
                    <a:schemeClr val="accent2"/>
                  </a:solidFill>
                </a:ln>
                <a:solidFill>
                  <a:srgbClr val="FF0000">
                    <a:alpha val="70000"/>
                  </a:srgbClr>
                </a:solidFill>
                <a:effectLst>
                  <a:innerShdw blurRad="114300">
                    <a:prstClr val="black"/>
                  </a:innerShdw>
                </a:effectLst>
              </a:rPr>
              <a:t> </a:t>
            </a:r>
            <a:r>
              <a:rPr lang="sr-Cyrl-RS" sz="3500" b="1" dirty="0" smtClean="0">
                <a:ln>
                  <a:solidFill>
                    <a:schemeClr val="accent2"/>
                  </a:solidFill>
                </a:ln>
                <a:solidFill>
                  <a:srgbClr val="FF0000">
                    <a:alpha val="70000"/>
                  </a:srgbClr>
                </a:solidFill>
                <a:effectLst>
                  <a:innerShdw blurRad="114300">
                    <a:prstClr val="black"/>
                  </a:innerShdw>
                </a:effectLst>
              </a:rPr>
              <a:t>ПРОТЕЗА</a:t>
            </a:r>
            <a:r>
              <a:rPr lang="sr-Latn-RS" sz="3500" b="1" dirty="0" smtClean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endParaRPr lang="sr-Latn-R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sr-Cyrl-RS" sz="3200" b="1" dirty="0" smtClean="0">
                <a:solidFill>
                  <a:schemeClr val="accent5">
                    <a:lumMod val="75000"/>
                  </a:schemeClr>
                </a:solidFill>
              </a:rPr>
              <a:t>Смањено</a:t>
            </a:r>
            <a:r>
              <a:rPr lang="sr-Latn-RS" sz="3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sr-Cyrl-RS" sz="3200" b="1" dirty="0" smtClean="0">
                <a:solidFill>
                  <a:schemeClr val="accent5">
                    <a:lumMod val="75000"/>
                  </a:schemeClr>
                </a:solidFill>
              </a:rPr>
              <a:t>време</a:t>
            </a:r>
            <a:r>
              <a:rPr lang="sr-Latn-RS" sz="3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sr-Cyrl-RS" sz="3200" b="1" dirty="0" smtClean="0">
                <a:solidFill>
                  <a:schemeClr val="accent5">
                    <a:lumMod val="75000"/>
                  </a:schemeClr>
                </a:solidFill>
              </a:rPr>
              <a:t>израде</a:t>
            </a:r>
            <a:r>
              <a:rPr lang="sr-Latn-RS" sz="3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sr-Cyrl-RS" sz="3200" b="1" dirty="0" smtClean="0">
                <a:solidFill>
                  <a:schemeClr val="accent5">
                    <a:lumMod val="75000"/>
                  </a:schemeClr>
                </a:solidFill>
              </a:rPr>
              <a:t>протезе</a:t>
            </a:r>
            <a:endParaRPr lang="sr-Latn-RS" sz="3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sr-Cyrl-RS" sz="3200" b="1" dirty="0" smtClean="0">
                <a:solidFill>
                  <a:srgbClr val="0099FF"/>
                </a:solidFill>
              </a:rPr>
              <a:t>Смањење</a:t>
            </a:r>
            <a:r>
              <a:rPr lang="sr-Latn-RS" sz="3200" b="1" dirty="0" smtClean="0">
                <a:solidFill>
                  <a:srgbClr val="0099FF"/>
                </a:solidFill>
              </a:rPr>
              <a:t> </a:t>
            </a:r>
            <a:r>
              <a:rPr lang="sr-Cyrl-RS" sz="3200" b="1" dirty="0" smtClean="0">
                <a:solidFill>
                  <a:srgbClr val="0099FF"/>
                </a:solidFill>
              </a:rPr>
              <a:t>тежине</a:t>
            </a:r>
            <a:r>
              <a:rPr lang="sr-Latn-RS" sz="3200" b="1" dirty="0" smtClean="0">
                <a:solidFill>
                  <a:srgbClr val="0099FF"/>
                </a:solidFill>
              </a:rPr>
              <a:t> </a:t>
            </a:r>
            <a:r>
              <a:rPr lang="sr-Cyrl-RS" sz="3200" b="1" dirty="0" smtClean="0">
                <a:solidFill>
                  <a:srgbClr val="0099FF"/>
                </a:solidFill>
              </a:rPr>
              <a:t>саме</a:t>
            </a:r>
            <a:r>
              <a:rPr lang="sr-Latn-RS" sz="3200" b="1" dirty="0" smtClean="0">
                <a:solidFill>
                  <a:srgbClr val="0099FF"/>
                </a:solidFill>
              </a:rPr>
              <a:t> </a:t>
            </a:r>
            <a:r>
              <a:rPr lang="sr-Cyrl-RS" sz="3200" b="1" dirty="0" smtClean="0">
                <a:solidFill>
                  <a:srgbClr val="0099FF"/>
                </a:solidFill>
              </a:rPr>
              <a:t>протезе</a:t>
            </a:r>
            <a:endParaRPr lang="sr-Latn-RS" sz="3200" b="1" dirty="0" smtClean="0">
              <a:solidFill>
                <a:srgbClr val="0099FF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sr-Cyrl-RS" sz="3200" b="1" dirty="0" smtClean="0">
                <a:solidFill>
                  <a:srgbClr val="7030A0"/>
                </a:solidFill>
              </a:rPr>
              <a:t>Могућност</a:t>
            </a:r>
            <a:r>
              <a:rPr lang="sr-Latn-RS" sz="3200" b="1" dirty="0" smtClean="0">
                <a:solidFill>
                  <a:srgbClr val="7030A0"/>
                </a:solidFill>
              </a:rPr>
              <a:t> </a:t>
            </a:r>
            <a:r>
              <a:rPr lang="sr-Cyrl-RS" sz="3200" b="1" dirty="0" smtClean="0">
                <a:solidFill>
                  <a:srgbClr val="7030A0"/>
                </a:solidFill>
              </a:rPr>
              <a:t>подешавања</a:t>
            </a:r>
            <a:r>
              <a:rPr lang="sr-Latn-RS" sz="3200" b="1" dirty="0" smtClean="0">
                <a:solidFill>
                  <a:srgbClr val="7030A0"/>
                </a:solidFill>
              </a:rPr>
              <a:t> </a:t>
            </a:r>
            <a:r>
              <a:rPr lang="sr-Cyrl-RS" sz="3200" b="1" dirty="0" smtClean="0">
                <a:solidFill>
                  <a:srgbClr val="7030A0"/>
                </a:solidFill>
              </a:rPr>
              <a:t>протезе</a:t>
            </a:r>
            <a:r>
              <a:rPr lang="sr-Latn-RS" sz="3200" b="1" dirty="0" smtClean="0">
                <a:solidFill>
                  <a:srgbClr val="7030A0"/>
                </a:solidFill>
              </a:rPr>
              <a:t>, </a:t>
            </a:r>
            <a:r>
              <a:rPr lang="sr-Cyrl-RS" sz="3200" b="1" dirty="0" smtClean="0">
                <a:solidFill>
                  <a:srgbClr val="7030A0"/>
                </a:solidFill>
              </a:rPr>
              <a:t>као</a:t>
            </a:r>
            <a:r>
              <a:rPr lang="sr-Latn-RS" sz="3200" b="1" dirty="0" smtClean="0">
                <a:solidFill>
                  <a:srgbClr val="7030A0"/>
                </a:solidFill>
              </a:rPr>
              <a:t> </a:t>
            </a:r>
            <a:r>
              <a:rPr lang="sr-Cyrl-RS" sz="3200" b="1" dirty="0" smtClean="0">
                <a:solidFill>
                  <a:srgbClr val="7030A0"/>
                </a:solidFill>
              </a:rPr>
              <a:t>и</a:t>
            </a:r>
            <a:r>
              <a:rPr lang="sr-Latn-RS" sz="3200" b="1" dirty="0" smtClean="0">
                <a:solidFill>
                  <a:srgbClr val="7030A0"/>
                </a:solidFill>
              </a:rPr>
              <a:t> </a:t>
            </a:r>
            <a:r>
              <a:rPr lang="sr-Cyrl-RS" sz="3200" b="1" dirty="0" smtClean="0">
                <a:solidFill>
                  <a:srgbClr val="7030A0"/>
                </a:solidFill>
              </a:rPr>
              <a:t>мењања</a:t>
            </a:r>
            <a:r>
              <a:rPr lang="sr-Latn-RS" sz="3200" b="1" dirty="0" smtClean="0">
                <a:solidFill>
                  <a:srgbClr val="7030A0"/>
                </a:solidFill>
              </a:rPr>
              <a:t> </a:t>
            </a:r>
            <a:r>
              <a:rPr lang="sr-Cyrl-RS" sz="3200" b="1" dirty="0" smtClean="0">
                <a:solidFill>
                  <a:srgbClr val="7030A0"/>
                </a:solidFill>
              </a:rPr>
              <a:t>модула</a:t>
            </a:r>
            <a:endParaRPr lang="sr-Latn-RS" sz="3200" b="1" dirty="0" smtClean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sr-Cyrl-RS" sz="3200" b="1" dirty="0" smtClean="0">
                <a:solidFill>
                  <a:schemeClr val="accent3">
                    <a:lumMod val="50000"/>
                  </a:schemeClr>
                </a:solidFill>
              </a:rPr>
              <a:t>Практичност</a:t>
            </a:r>
            <a:r>
              <a:rPr lang="sr-Latn-RS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sr-Cyrl-RS" sz="3200" b="1" dirty="0" smtClean="0">
                <a:solidFill>
                  <a:schemeClr val="accent3">
                    <a:lumMod val="50000"/>
                  </a:schemeClr>
                </a:solidFill>
              </a:rPr>
              <a:t>у</a:t>
            </a:r>
            <a:r>
              <a:rPr lang="sr-Latn-RS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sr-Cyrl-RS" sz="3200" b="1" dirty="0" smtClean="0">
                <a:solidFill>
                  <a:schemeClr val="accent3">
                    <a:lumMod val="50000"/>
                  </a:schemeClr>
                </a:solidFill>
              </a:rPr>
              <a:t>смислу</a:t>
            </a:r>
            <a:r>
              <a:rPr lang="sr-Latn-RS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sr-Cyrl-RS" sz="3200" b="1" dirty="0" smtClean="0">
                <a:solidFill>
                  <a:schemeClr val="accent3">
                    <a:lumMod val="50000"/>
                  </a:schemeClr>
                </a:solidFill>
              </a:rPr>
              <a:t>лаке</a:t>
            </a:r>
            <a:r>
              <a:rPr lang="sr-Latn-RS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sr-Cyrl-RS" sz="3200" b="1" dirty="0" smtClean="0">
                <a:solidFill>
                  <a:schemeClr val="accent3">
                    <a:lumMod val="50000"/>
                  </a:schemeClr>
                </a:solidFill>
              </a:rPr>
              <a:t>поправке</a:t>
            </a:r>
            <a:endParaRPr lang="sr-Latn-RS" sz="3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sr-Cyrl-RS" sz="3200" b="1" dirty="0" smtClean="0">
                <a:solidFill>
                  <a:srgbClr val="002060"/>
                </a:solidFill>
              </a:rPr>
              <a:t>Лакоћа</a:t>
            </a:r>
            <a:r>
              <a:rPr lang="sr-Latn-RS" sz="3200" b="1" dirty="0" smtClean="0">
                <a:solidFill>
                  <a:srgbClr val="002060"/>
                </a:solidFill>
              </a:rPr>
              <a:t> </a:t>
            </a:r>
            <a:r>
              <a:rPr lang="sr-Cyrl-RS" sz="3200" b="1" dirty="0" smtClean="0">
                <a:solidFill>
                  <a:srgbClr val="002060"/>
                </a:solidFill>
              </a:rPr>
              <a:t>склапања</a:t>
            </a:r>
            <a:r>
              <a:rPr lang="sr-Latn-RS" sz="3200" b="1" dirty="0" smtClean="0">
                <a:solidFill>
                  <a:srgbClr val="002060"/>
                </a:solidFill>
              </a:rPr>
              <a:t> </a:t>
            </a:r>
            <a:r>
              <a:rPr lang="sr-Cyrl-RS" sz="3200" b="1" dirty="0" smtClean="0">
                <a:solidFill>
                  <a:srgbClr val="002060"/>
                </a:solidFill>
              </a:rPr>
              <a:t>и</a:t>
            </a:r>
            <a:r>
              <a:rPr lang="sr-Latn-RS" sz="3200" b="1" dirty="0" smtClean="0">
                <a:solidFill>
                  <a:srgbClr val="002060"/>
                </a:solidFill>
              </a:rPr>
              <a:t> </a:t>
            </a:r>
            <a:r>
              <a:rPr lang="sr-Cyrl-RS" sz="3200" b="1" dirty="0" smtClean="0">
                <a:solidFill>
                  <a:srgbClr val="002060"/>
                </a:solidFill>
              </a:rPr>
              <a:t>сервисирања</a:t>
            </a:r>
            <a:endParaRPr lang="sr-Latn-RS" sz="32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sr-Latn-RS" dirty="0"/>
          </a:p>
        </p:txBody>
      </p:sp>
      <p:sp>
        <p:nvSpPr>
          <p:cNvPr id="4" name="Rectangle 3"/>
          <p:cNvSpPr/>
          <p:nvPr/>
        </p:nvSpPr>
        <p:spPr>
          <a:xfrm>
            <a:off x="609599" y="5261812"/>
            <a:ext cx="11197389" cy="120032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За модулске протезе је значајно то што се исти скелет може користити и за привремене и за дефинитивне протезе, нормално са употребом различитог лежишта.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4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811" y="1331495"/>
            <a:ext cx="7652084" cy="3824526"/>
          </a:xfrm>
          <a:gradFill flip="none" rotWithShape="1">
            <a:gsLst>
              <a:gs pos="4200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sr-Cyrl-RS" b="1" spc="300" dirty="0" smtClean="0">
                <a:solidFill>
                  <a:srgbClr val="00B050"/>
                </a:solidFill>
              </a:rPr>
              <a:t>КОЛЕНИ</a:t>
            </a:r>
            <a:r>
              <a:rPr lang="sr-Latn-RS" b="1" spc="300" dirty="0" smtClean="0">
                <a:solidFill>
                  <a:srgbClr val="00B050"/>
                </a:solidFill>
              </a:rPr>
              <a:t> </a:t>
            </a:r>
            <a:r>
              <a:rPr lang="sr-Cyrl-RS" b="1" spc="300" dirty="0" smtClean="0">
                <a:solidFill>
                  <a:srgbClr val="00B050"/>
                </a:solidFill>
              </a:rPr>
              <a:t>ЗГЛОБ</a:t>
            </a:r>
            <a:r>
              <a:rPr lang="sr-Latn-RS" b="1" spc="300" dirty="0" smtClean="0">
                <a:solidFill>
                  <a:srgbClr val="00B050"/>
                </a:solidFill>
              </a:rPr>
              <a:t> </a:t>
            </a:r>
            <a:r>
              <a:rPr lang="sr-Cyrl-RS" b="1" dirty="0" smtClean="0"/>
              <a:t>се</a:t>
            </a:r>
            <a:r>
              <a:rPr lang="sr-Latn-RS" b="1" dirty="0" smtClean="0"/>
              <a:t> </a:t>
            </a:r>
            <a:r>
              <a:rPr lang="sr-Cyrl-RS" b="1" dirty="0" smtClean="0"/>
              <a:t>уграђује</a:t>
            </a:r>
            <a:r>
              <a:rPr lang="sr-Latn-RS" b="1" dirty="0" smtClean="0"/>
              <a:t> </a:t>
            </a:r>
            <a:r>
              <a:rPr lang="sr-Cyrl-RS" b="1" dirty="0" smtClean="0"/>
              <a:t>као</a:t>
            </a:r>
            <a:r>
              <a:rPr lang="sr-Latn-RS" b="1" dirty="0" smtClean="0"/>
              <a:t> </a:t>
            </a:r>
            <a:r>
              <a:rPr lang="sr-Cyrl-RS" b="1" dirty="0" smtClean="0"/>
              <a:t>слободни</a:t>
            </a:r>
            <a:r>
              <a:rPr lang="sr-Latn-RS" b="1" dirty="0" smtClean="0"/>
              <a:t> </a:t>
            </a:r>
            <a:r>
              <a:rPr lang="sr-Cyrl-RS" b="1" dirty="0" smtClean="0"/>
              <a:t>зглоб</a:t>
            </a:r>
            <a:r>
              <a:rPr lang="sr-Latn-RS" b="1" dirty="0" smtClean="0"/>
              <a:t> </a:t>
            </a:r>
            <a:r>
              <a:rPr lang="sr-Cyrl-RS" b="1" dirty="0" smtClean="0"/>
              <a:t>са</a:t>
            </a:r>
            <a:r>
              <a:rPr lang="sr-Latn-RS" b="1" dirty="0" smtClean="0"/>
              <a:t> </a:t>
            </a:r>
            <a:r>
              <a:rPr lang="sr-Cyrl-RS" b="1" dirty="0" smtClean="0"/>
              <a:t>варијабилном</a:t>
            </a:r>
            <a:r>
              <a:rPr lang="sr-Latn-RS" b="1" dirty="0" smtClean="0"/>
              <a:t> </a:t>
            </a:r>
            <a:r>
              <a:rPr lang="sr-Cyrl-RS" b="1" dirty="0" smtClean="0"/>
              <a:t>функцијом</a:t>
            </a:r>
            <a:r>
              <a:rPr lang="sr-Latn-RS" b="1" dirty="0" smtClean="0"/>
              <a:t> </a:t>
            </a:r>
            <a:r>
              <a:rPr lang="sr-Cyrl-RS" b="1" dirty="0" smtClean="0"/>
              <a:t>када</a:t>
            </a:r>
            <a:r>
              <a:rPr lang="sr-Latn-RS" b="1" dirty="0" smtClean="0"/>
              <a:t> </a:t>
            </a:r>
            <a:r>
              <a:rPr lang="sr-Cyrl-RS" b="1" dirty="0" smtClean="0"/>
              <a:t>се</a:t>
            </a:r>
            <a:r>
              <a:rPr lang="sr-Latn-RS" b="1" dirty="0" smtClean="0"/>
              <a:t> </a:t>
            </a:r>
            <a:r>
              <a:rPr lang="sr-Cyrl-RS" b="1" dirty="0" smtClean="0"/>
              <a:t>ради</a:t>
            </a:r>
            <a:r>
              <a:rPr lang="sr-Latn-RS" b="1" dirty="0" smtClean="0"/>
              <a:t> </a:t>
            </a:r>
            <a:r>
              <a:rPr lang="sr-Cyrl-RS" b="1" dirty="0" smtClean="0"/>
              <a:t>о</a:t>
            </a:r>
            <a:r>
              <a:rPr lang="sr-Latn-RS" b="1" dirty="0" smtClean="0"/>
              <a:t> </a:t>
            </a:r>
            <a:r>
              <a:rPr lang="sr-Cyrl-RS" b="1" dirty="0" smtClean="0"/>
              <a:t>млађим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активнијим</a:t>
            </a:r>
            <a:r>
              <a:rPr lang="sr-Latn-RS" b="1" dirty="0" smtClean="0"/>
              <a:t> </a:t>
            </a:r>
            <a:r>
              <a:rPr lang="sr-Cyrl-RS" b="1" dirty="0" smtClean="0"/>
              <a:t>људима</a:t>
            </a:r>
            <a:r>
              <a:rPr lang="sr-Latn-RS" b="1" dirty="0" smtClean="0"/>
              <a:t>, </a:t>
            </a:r>
            <a:r>
              <a:rPr lang="sr-Cyrl-RS" b="1" dirty="0" smtClean="0"/>
              <a:t>а</a:t>
            </a:r>
            <a:r>
              <a:rPr lang="sr-Latn-RS" b="1" dirty="0" smtClean="0"/>
              <a:t> </a:t>
            </a:r>
            <a:r>
              <a:rPr lang="sr-Cyrl-RS" b="1" dirty="0" smtClean="0"/>
              <a:t>укочени</a:t>
            </a:r>
            <a:r>
              <a:rPr lang="sr-Latn-RS" b="1" dirty="0" smtClean="0"/>
              <a:t> </a:t>
            </a:r>
            <a:r>
              <a:rPr lang="sr-Cyrl-RS" b="1" dirty="0" smtClean="0"/>
              <a:t>колени</a:t>
            </a:r>
            <a:r>
              <a:rPr lang="sr-Latn-RS" b="1" dirty="0" smtClean="0"/>
              <a:t> </a:t>
            </a:r>
            <a:r>
              <a:rPr lang="sr-Cyrl-RS" b="1" dirty="0" smtClean="0"/>
              <a:t>зглоб</a:t>
            </a:r>
            <a:r>
              <a:rPr lang="sr-Latn-RS" b="1" dirty="0" smtClean="0"/>
              <a:t> </a:t>
            </a:r>
            <a:r>
              <a:rPr lang="sr-Cyrl-RS" b="1" dirty="0" smtClean="0"/>
              <a:t>се</a:t>
            </a:r>
            <a:r>
              <a:rPr lang="sr-Latn-RS" b="1" dirty="0" smtClean="0"/>
              <a:t> </a:t>
            </a:r>
            <a:r>
              <a:rPr lang="sr-Cyrl-RS" b="1" dirty="0" smtClean="0"/>
              <a:t>уграђује</a:t>
            </a:r>
            <a:r>
              <a:rPr lang="sr-Latn-RS" b="1" dirty="0" smtClean="0"/>
              <a:t> </a:t>
            </a:r>
            <a:r>
              <a:rPr lang="sr-Cyrl-RS" b="1" dirty="0" smtClean="0"/>
              <a:t>када</a:t>
            </a:r>
            <a:r>
              <a:rPr lang="sr-Latn-RS" b="1" dirty="0" smtClean="0"/>
              <a:t> </a:t>
            </a:r>
            <a:r>
              <a:rPr lang="sr-Cyrl-RS" b="1" dirty="0" smtClean="0"/>
              <a:t>се</a:t>
            </a:r>
            <a:r>
              <a:rPr lang="sr-Latn-RS" b="1" dirty="0" smtClean="0"/>
              <a:t> </a:t>
            </a:r>
            <a:r>
              <a:rPr lang="sr-Cyrl-RS" b="1" dirty="0" smtClean="0"/>
              <a:t>ради</a:t>
            </a:r>
            <a:r>
              <a:rPr lang="sr-Latn-RS" b="1" dirty="0" smtClean="0"/>
              <a:t> </a:t>
            </a:r>
            <a:r>
              <a:rPr lang="sr-Cyrl-RS" b="1" dirty="0" smtClean="0"/>
              <a:t>о</a:t>
            </a:r>
            <a:r>
              <a:rPr lang="sr-Latn-RS" b="1" dirty="0" smtClean="0"/>
              <a:t> </a:t>
            </a:r>
            <a:r>
              <a:rPr lang="sr-Cyrl-RS" b="1" dirty="0" smtClean="0"/>
              <a:t>старијим</a:t>
            </a:r>
            <a:r>
              <a:rPr lang="sr-Latn-RS" b="1" dirty="0" smtClean="0"/>
              <a:t> </a:t>
            </a:r>
            <a:r>
              <a:rPr lang="sr-Cyrl-RS" b="1" dirty="0" smtClean="0"/>
              <a:t>особама</a:t>
            </a:r>
            <a:r>
              <a:rPr lang="sr-Latn-RS" dirty="0" smtClean="0"/>
              <a:t>.</a:t>
            </a:r>
          </a:p>
          <a:p>
            <a:pPr marL="0" indent="0" algn="just">
              <a:buNone/>
            </a:pPr>
            <a:r>
              <a:rPr lang="sr-Cyrl-RS" dirty="0" smtClean="0"/>
              <a:t>Ови</a:t>
            </a:r>
            <a:r>
              <a:rPr lang="sr-Latn-RS" dirty="0" smtClean="0"/>
              <a:t> </a:t>
            </a:r>
            <a:r>
              <a:rPr lang="sr-Cyrl-RS" dirty="0" smtClean="0"/>
              <a:t>зглобови</a:t>
            </a:r>
            <a:r>
              <a:rPr lang="sr-Latn-RS" dirty="0" smtClean="0"/>
              <a:t> </a:t>
            </a:r>
            <a:r>
              <a:rPr lang="sr-Cyrl-RS" dirty="0" smtClean="0"/>
              <a:t>су</a:t>
            </a:r>
            <a:r>
              <a:rPr lang="sr-Latn-RS" dirty="0" smtClean="0"/>
              <a:t> </a:t>
            </a:r>
            <a:r>
              <a:rPr lang="sr-Cyrl-RS" dirty="0" smtClean="0"/>
              <a:t>исте</a:t>
            </a:r>
            <a:r>
              <a:rPr lang="sr-Latn-RS" dirty="0" smtClean="0"/>
              <a:t> </a:t>
            </a:r>
            <a:r>
              <a:rPr lang="sr-Cyrl-RS" dirty="0" smtClean="0"/>
              <a:t>величине</a:t>
            </a:r>
            <a:r>
              <a:rPr lang="sr-Latn-RS" dirty="0" smtClean="0"/>
              <a:t> </a:t>
            </a:r>
            <a:r>
              <a:rPr lang="sr-Cyrl-RS" dirty="0" smtClean="0"/>
              <a:t>те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могу</a:t>
            </a:r>
            <a:r>
              <a:rPr lang="sr-Latn-RS" dirty="0" smtClean="0"/>
              <a:t> </a:t>
            </a:r>
            <a:r>
              <a:rPr lang="sr-Cyrl-RS" dirty="0" smtClean="0"/>
              <a:t>мењати</a:t>
            </a:r>
            <a:r>
              <a:rPr lang="sr-Latn-RS" dirty="0" smtClean="0"/>
              <a:t>, </a:t>
            </a:r>
            <a:r>
              <a:rPr lang="sr-Cyrl-RS" dirty="0" smtClean="0"/>
              <a:t>а</a:t>
            </a:r>
            <a:r>
              <a:rPr lang="sr-Latn-RS" dirty="0" smtClean="0"/>
              <a:t> </a:t>
            </a:r>
            <a:r>
              <a:rPr lang="sr-Cyrl-RS" dirty="0" smtClean="0"/>
              <a:t>такође</a:t>
            </a:r>
            <a:r>
              <a:rPr lang="sr-Latn-RS" dirty="0" smtClean="0"/>
              <a:t> </a:t>
            </a:r>
            <a:r>
              <a:rPr lang="sr-Cyrl-RS" dirty="0" smtClean="0"/>
              <a:t>су</a:t>
            </a:r>
            <a:r>
              <a:rPr lang="sr-Latn-RS" dirty="0" smtClean="0"/>
              <a:t> </a:t>
            </a:r>
            <a:r>
              <a:rPr lang="sr-Cyrl-RS" dirty="0" smtClean="0"/>
              <a:t>универзални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у</a:t>
            </a:r>
            <a:r>
              <a:rPr lang="sr-Latn-RS" dirty="0" smtClean="0"/>
              <a:t> </a:t>
            </a:r>
            <a:r>
              <a:rPr lang="sr-Cyrl-RS" dirty="0" smtClean="0"/>
              <a:t>смислу</a:t>
            </a:r>
            <a:r>
              <a:rPr lang="sr-Latn-RS" dirty="0" smtClean="0"/>
              <a:t> </a:t>
            </a:r>
            <a:r>
              <a:rPr lang="sr-Cyrl-RS" dirty="0" smtClean="0"/>
              <a:t>стране</a:t>
            </a:r>
            <a:r>
              <a:rPr lang="sr-Latn-RS" dirty="0" smtClean="0"/>
              <a:t>. </a:t>
            </a:r>
            <a:r>
              <a:rPr lang="sr-Cyrl-RS" dirty="0" smtClean="0"/>
              <a:t>Колено</a:t>
            </a:r>
            <a:r>
              <a:rPr lang="sr-Latn-RS" dirty="0" smtClean="0"/>
              <a:t> </a:t>
            </a:r>
            <a:r>
              <a:rPr lang="sr-Cyrl-RS" dirty="0" smtClean="0"/>
              <a:t>је</a:t>
            </a:r>
            <a:r>
              <a:rPr lang="sr-Latn-RS" dirty="0" smtClean="0"/>
              <a:t> </a:t>
            </a:r>
            <a:r>
              <a:rPr lang="sr-Cyrl-RS" dirty="0" smtClean="0"/>
              <a:t>повезано</a:t>
            </a:r>
            <a:r>
              <a:rPr lang="sr-Latn-RS" dirty="0" smtClean="0"/>
              <a:t> </a:t>
            </a:r>
            <a:r>
              <a:rPr lang="sr-Cyrl-RS" dirty="0" smtClean="0"/>
              <a:t>потколеницом</a:t>
            </a:r>
            <a:r>
              <a:rPr lang="sr-Latn-RS" dirty="0" smtClean="0"/>
              <a:t> </a:t>
            </a:r>
            <a:r>
              <a:rPr lang="sr-Cyrl-RS" dirty="0" smtClean="0"/>
              <a:t>направљеном</a:t>
            </a:r>
            <a:r>
              <a:rPr lang="sr-Latn-RS" dirty="0" smtClean="0"/>
              <a:t> </a:t>
            </a:r>
            <a:r>
              <a:rPr lang="sr-Cyrl-RS" dirty="0" smtClean="0"/>
              <a:t>од</a:t>
            </a:r>
            <a:r>
              <a:rPr lang="sr-Latn-RS" dirty="0" smtClean="0"/>
              <a:t> </a:t>
            </a:r>
            <a:r>
              <a:rPr lang="sr-Cyrl-RS" dirty="0" smtClean="0"/>
              <a:t>дуралуминијумске</a:t>
            </a:r>
            <a:r>
              <a:rPr lang="sr-Latn-RS" dirty="0" smtClean="0"/>
              <a:t> </a:t>
            </a:r>
            <a:r>
              <a:rPr lang="sr-Cyrl-RS" dirty="0" smtClean="0"/>
              <a:t>цеви</a:t>
            </a:r>
            <a:r>
              <a:rPr lang="sr-Latn-RS" dirty="0" smtClean="0"/>
              <a:t> </a:t>
            </a:r>
            <a:r>
              <a:rPr lang="sr-Cyrl-RS" dirty="0" smtClean="0"/>
              <a:t>са</a:t>
            </a:r>
            <a:r>
              <a:rPr lang="sr-Latn-RS" dirty="0" smtClean="0"/>
              <a:t> </a:t>
            </a:r>
            <a:r>
              <a:rPr lang="sr-Cyrl-RS" dirty="0" smtClean="0"/>
              <a:t>скочним</a:t>
            </a:r>
            <a:r>
              <a:rPr lang="sr-Latn-RS" dirty="0" smtClean="0"/>
              <a:t> </a:t>
            </a:r>
            <a:r>
              <a:rPr lang="sr-Cyrl-RS" dirty="0" smtClean="0"/>
              <a:t>зглобом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стопалом</a:t>
            </a:r>
            <a:r>
              <a:rPr lang="sr-Latn-RS" dirty="0" smtClean="0"/>
              <a:t>.</a:t>
            </a:r>
          </a:p>
          <a:p>
            <a:pPr marL="0" indent="0" algn="just">
              <a:buNone/>
            </a:pPr>
            <a:endParaRPr lang="sr-Latn-R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9811" y="5338584"/>
            <a:ext cx="10491536" cy="120032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just"/>
            <a:r>
              <a:rPr lang="sr-Cyrl-RS" sz="2400" dirty="0"/>
              <a:t>Што се </a:t>
            </a:r>
            <a:r>
              <a:rPr lang="sr-Cyrl-RS" sz="2400" b="1" spc="600" dirty="0">
                <a:solidFill>
                  <a:srgbClr val="00B050"/>
                </a:solidFill>
              </a:rPr>
              <a:t>СТОПАЛА</a:t>
            </a:r>
            <a:r>
              <a:rPr lang="sr-Cyrl-RS" sz="2400" dirty="0"/>
              <a:t> тиче, на</a:t>
            </a:r>
            <a:r>
              <a:rPr lang="sr-Latn-RS" sz="2400" dirty="0"/>
              <a:t> </a:t>
            </a:r>
            <a:r>
              <a:rPr lang="sr-Cyrl-RS" sz="2400" dirty="0"/>
              <a:t>модулску</a:t>
            </a:r>
            <a:r>
              <a:rPr lang="sr-Latn-RS" sz="2400" dirty="0"/>
              <a:t> </a:t>
            </a:r>
            <a:r>
              <a:rPr lang="sr-Cyrl-RS" sz="2400" dirty="0"/>
              <a:t>протезу</a:t>
            </a:r>
            <a:r>
              <a:rPr lang="sr-Latn-RS" sz="2400" dirty="0"/>
              <a:t> </a:t>
            </a:r>
            <a:r>
              <a:rPr lang="sr-Cyrl-RS" sz="2400" dirty="0"/>
              <a:t>се</a:t>
            </a:r>
            <a:r>
              <a:rPr lang="sr-Latn-RS" sz="2400" dirty="0"/>
              <a:t> </a:t>
            </a:r>
            <a:r>
              <a:rPr lang="sr-Cyrl-RS" sz="2400" dirty="0"/>
              <a:t>најчешће</a:t>
            </a:r>
            <a:r>
              <a:rPr lang="sr-Latn-RS" sz="2400" dirty="0"/>
              <a:t> </a:t>
            </a:r>
            <a:r>
              <a:rPr lang="sr-Cyrl-RS" sz="2400" dirty="0"/>
              <a:t>уграђује</a:t>
            </a:r>
            <a:r>
              <a:rPr lang="sr-Latn-RS" sz="2400" dirty="0"/>
              <a:t> SACH </a:t>
            </a:r>
            <a:r>
              <a:rPr lang="sr-Cyrl-RS" sz="2400" dirty="0"/>
              <a:t>стопало</a:t>
            </a:r>
            <a:r>
              <a:rPr lang="sr-Latn-RS" sz="2400" dirty="0"/>
              <a:t> </a:t>
            </a:r>
            <a:r>
              <a:rPr lang="sr-Cyrl-RS" sz="2400" dirty="0"/>
              <a:t>што</a:t>
            </a:r>
            <a:r>
              <a:rPr lang="sr-Latn-RS" sz="2400" dirty="0"/>
              <a:t> </a:t>
            </a:r>
            <a:r>
              <a:rPr lang="sr-Cyrl-RS" sz="2400" dirty="0"/>
              <a:t>пацијенту</a:t>
            </a:r>
            <a:r>
              <a:rPr lang="sr-Latn-RS" sz="2400" dirty="0"/>
              <a:t> </a:t>
            </a:r>
            <a:r>
              <a:rPr lang="sr-Cyrl-RS" sz="2400" dirty="0"/>
              <a:t>омогућава</a:t>
            </a:r>
            <a:r>
              <a:rPr lang="sr-Latn-RS" sz="2400" dirty="0"/>
              <a:t> </a:t>
            </a:r>
            <a:r>
              <a:rPr lang="sr-Cyrl-RS" sz="2400" dirty="0"/>
              <a:t>добро</a:t>
            </a:r>
            <a:r>
              <a:rPr lang="sr-Latn-RS" sz="2400" dirty="0"/>
              <a:t> </a:t>
            </a:r>
            <a:r>
              <a:rPr lang="sr-Cyrl-RS" sz="2400" dirty="0"/>
              <a:t>извођење</a:t>
            </a:r>
            <a:r>
              <a:rPr lang="sr-Latn-RS" sz="2400" dirty="0"/>
              <a:t> </a:t>
            </a:r>
            <a:r>
              <a:rPr lang="sr-Cyrl-RS" sz="2400" dirty="0"/>
              <a:t>покрета</a:t>
            </a:r>
            <a:r>
              <a:rPr lang="sr-Latn-RS" sz="2400" dirty="0"/>
              <a:t> </a:t>
            </a:r>
            <a:r>
              <a:rPr lang="sr-Cyrl-RS" sz="2400" dirty="0"/>
              <a:t>и</a:t>
            </a:r>
            <a:r>
              <a:rPr lang="sr-Latn-RS" sz="2400" dirty="0"/>
              <a:t> </a:t>
            </a:r>
            <a:r>
              <a:rPr lang="sr-Cyrl-RS" sz="2400" dirty="0"/>
              <a:t>сам</a:t>
            </a:r>
            <a:r>
              <a:rPr lang="sr-Latn-RS" sz="2400" dirty="0"/>
              <a:t> </a:t>
            </a:r>
            <a:r>
              <a:rPr lang="sr-Cyrl-RS" sz="2400" dirty="0"/>
              <a:t>ход</a:t>
            </a:r>
            <a:r>
              <a:rPr lang="sr-Latn-RS" sz="2400" dirty="0"/>
              <a:t>.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9679" t="6315" r="13063" b="3763"/>
          <a:stretch/>
        </p:blipFill>
        <p:spPr>
          <a:xfrm>
            <a:off x="8341895" y="1331495"/>
            <a:ext cx="2887580" cy="382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9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87116"/>
            <a:ext cx="10972800" cy="5137484"/>
          </a:xfr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sr-Latn-RS" b="1" spc="600" dirty="0" smtClean="0">
                <a:solidFill>
                  <a:srgbClr val="FF0000"/>
                </a:solidFill>
              </a:rPr>
              <a:t>**</a:t>
            </a:r>
            <a:r>
              <a:rPr lang="sr-Cyrl-RS" b="1" spc="600" dirty="0" smtClean="0">
                <a:solidFill>
                  <a:srgbClr val="FF0000"/>
                </a:solidFill>
              </a:rPr>
              <a:t>САВРЕМЕНЕ</a:t>
            </a:r>
            <a:r>
              <a:rPr lang="sr-Latn-RS" b="1" spc="600" dirty="0" smtClean="0">
                <a:solidFill>
                  <a:srgbClr val="FF0000"/>
                </a:solidFill>
              </a:rPr>
              <a:t> </a:t>
            </a:r>
            <a:r>
              <a:rPr lang="sr-Cyrl-RS" b="1" spc="600" dirty="0" smtClean="0">
                <a:solidFill>
                  <a:srgbClr val="FF0000"/>
                </a:solidFill>
              </a:rPr>
              <a:t>НАТКОЛЕНЕ</a:t>
            </a:r>
            <a:r>
              <a:rPr lang="sr-Latn-RS" b="1" spc="600" dirty="0" smtClean="0">
                <a:solidFill>
                  <a:srgbClr val="FF0000"/>
                </a:solidFill>
              </a:rPr>
              <a:t> </a:t>
            </a:r>
            <a:r>
              <a:rPr lang="sr-Cyrl-RS" b="1" spc="600" dirty="0" smtClean="0">
                <a:solidFill>
                  <a:srgbClr val="FF0000"/>
                </a:solidFill>
              </a:rPr>
              <a:t>ПРОТЕЗЕ</a:t>
            </a:r>
            <a:r>
              <a:rPr lang="sr-Latn-RS" b="1" spc="600" dirty="0" smtClean="0">
                <a:solidFill>
                  <a:srgbClr val="FF0000"/>
                </a:solidFill>
              </a:rPr>
              <a:t>***</a:t>
            </a:r>
          </a:p>
          <a:p>
            <a:pPr marL="0" indent="0" algn="just">
              <a:buNone/>
            </a:pPr>
            <a:endParaRPr lang="sr-Latn-RS" dirty="0" smtClean="0"/>
          </a:p>
          <a:p>
            <a:pPr marL="0" indent="0" algn="just">
              <a:buNone/>
            </a:pPr>
            <a:r>
              <a:rPr lang="sr-Latn-RS" dirty="0"/>
              <a:t> </a:t>
            </a:r>
            <a:r>
              <a:rPr lang="sr-Cyrl-RS" b="1" dirty="0" smtClean="0"/>
              <a:t>Оне</a:t>
            </a:r>
            <a:r>
              <a:rPr lang="sr-Latn-RS" b="1" dirty="0" smtClean="0"/>
              <a:t> </a:t>
            </a:r>
            <a:r>
              <a:rPr lang="sr-Cyrl-RS" b="1" dirty="0" smtClean="0"/>
              <a:t>су</a:t>
            </a:r>
            <a:r>
              <a:rPr lang="sr-Latn-RS" b="1" dirty="0" smtClean="0"/>
              <a:t> </a:t>
            </a:r>
            <a:r>
              <a:rPr lang="sr-Cyrl-RS" b="1" dirty="0" smtClean="0"/>
              <a:t>данас</a:t>
            </a:r>
            <a:r>
              <a:rPr lang="sr-Latn-RS" b="1" dirty="0" smtClean="0"/>
              <a:t> </a:t>
            </a:r>
            <a:r>
              <a:rPr lang="sr-Cyrl-RS" b="1" dirty="0" smtClean="0"/>
              <a:t>у</a:t>
            </a:r>
            <a:r>
              <a:rPr lang="sr-Latn-RS" b="1" dirty="0" smtClean="0"/>
              <a:t> </a:t>
            </a:r>
            <a:r>
              <a:rPr lang="sr-Cyrl-RS" b="1" dirty="0" smtClean="0"/>
              <a:t>широј</a:t>
            </a:r>
            <a:r>
              <a:rPr lang="sr-Latn-RS" b="1" dirty="0" smtClean="0"/>
              <a:t> </a:t>
            </a:r>
            <a:r>
              <a:rPr lang="sr-Cyrl-RS" b="1" dirty="0" smtClean="0"/>
              <a:t>употреби</a:t>
            </a:r>
            <a:r>
              <a:rPr lang="sr-Latn-RS" b="1" dirty="0" smtClean="0"/>
              <a:t> </a:t>
            </a:r>
            <a:r>
              <a:rPr lang="sr-Cyrl-RS" b="1" dirty="0" smtClean="0"/>
              <a:t>управо</a:t>
            </a:r>
            <a:r>
              <a:rPr lang="sr-Latn-RS" b="1" dirty="0" smtClean="0"/>
              <a:t> </a:t>
            </a:r>
            <a:r>
              <a:rPr lang="sr-Cyrl-RS" b="1" dirty="0" smtClean="0"/>
              <a:t>због</a:t>
            </a:r>
            <a:r>
              <a:rPr lang="sr-Latn-RS" b="1" dirty="0" smtClean="0"/>
              <a:t> </a:t>
            </a:r>
            <a:r>
              <a:rPr lang="sr-Cyrl-RS" b="1" dirty="0" smtClean="0"/>
              <a:t>својих</a:t>
            </a:r>
            <a:r>
              <a:rPr lang="sr-Latn-RS" b="1" dirty="0" smtClean="0"/>
              <a:t> </a:t>
            </a:r>
            <a:r>
              <a:rPr lang="sr-Cyrl-RS" b="1" dirty="0" smtClean="0"/>
              <a:t>погодности</a:t>
            </a:r>
            <a:r>
              <a:rPr lang="sr-Latn-RS" b="1" dirty="0" smtClean="0"/>
              <a:t>, </a:t>
            </a:r>
            <a:r>
              <a:rPr lang="sr-Cyrl-RS" b="1" dirty="0" smtClean="0"/>
              <a:t>а</a:t>
            </a:r>
            <a:r>
              <a:rPr lang="sr-Latn-RS" b="1" dirty="0" smtClean="0"/>
              <a:t> </a:t>
            </a:r>
            <a:r>
              <a:rPr lang="sr-Cyrl-RS" b="1" dirty="0" smtClean="0"/>
              <a:t>то</a:t>
            </a:r>
            <a:r>
              <a:rPr lang="sr-Latn-RS" b="1" dirty="0" smtClean="0"/>
              <a:t> </a:t>
            </a:r>
            <a:r>
              <a:rPr lang="sr-Cyrl-RS" b="1" dirty="0" smtClean="0"/>
              <a:t>су</a:t>
            </a:r>
            <a:r>
              <a:rPr lang="sr-Latn-RS" b="1" dirty="0" smtClean="0"/>
              <a:t> </a:t>
            </a:r>
            <a:r>
              <a:rPr lang="sr-Cyrl-RS" b="1" dirty="0" smtClean="0"/>
              <a:t>пре</a:t>
            </a:r>
            <a:r>
              <a:rPr lang="sr-Latn-RS" b="1" dirty="0" smtClean="0"/>
              <a:t> </a:t>
            </a:r>
            <a:r>
              <a:rPr lang="sr-Cyrl-RS" b="1" dirty="0" smtClean="0"/>
              <a:t>свега</a:t>
            </a:r>
            <a:r>
              <a:rPr lang="sr-Latn-RS" b="1" dirty="0" smtClean="0"/>
              <a:t> </a:t>
            </a:r>
            <a:r>
              <a:rPr lang="sr-Cyrl-RS" b="1" dirty="0" smtClean="0"/>
              <a:t>лакоћа</a:t>
            </a:r>
            <a:r>
              <a:rPr lang="sr-Latn-RS" b="1" dirty="0" smtClean="0"/>
              <a:t>, </a:t>
            </a:r>
            <a:r>
              <a:rPr lang="sr-Cyrl-RS" b="1" dirty="0" smtClean="0"/>
              <a:t>добра</a:t>
            </a:r>
            <a:r>
              <a:rPr lang="sr-Latn-RS" b="1" dirty="0" smtClean="0"/>
              <a:t> </a:t>
            </a:r>
            <a:r>
              <a:rPr lang="sr-Cyrl-RS" b="1" dirty="0" smtClean="0"/>
              <a:t>чврстина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еластичност</a:t>
            </a:r>
            <a:r>
              <a:rPr lang="sr-Latn-RS" b="1" dirty="0" smtClean="0"/>
              <a:t>, </a:t>
            </a:r>
            <a:r>
              <a:rPr lang="sr-Cyrl-RS" b="1" dirty="0" smtClean="0"/>
              <a:t>омогућавање</a:t>
            </a:r>
            <a:r>
              <a:rPr lang="sr-Latn-RS" b="1" dirty="0" smtClean="0"/>
              <a:t> </a:t>
            </a:r>
            <a:r>
              <a:rPr lang="sr-Cyrl-RS" b="1" dirty="0" smtClean="0"/>
              <a:t>добре</a:t>
            </a:r>
            <a:r>
              <a:rPr lang="sr-Latn-RS" b="1" dirty="0" smtClean="0"/>
              <a:t> </a:t>
            </a:r>
            <a:r>
              <a:rPr lang="sr-Cyrl-RS" b="1" dirty="0" smtClean="0"/>
              <a:t>покретљивости</a:t>
            </a:r>
            <a:r>
              <a:rPr lang="sr-Latn-RS" b="1" dirty="0" smtClean="0"/>
              <a:t>, </a:t>
            </a:r>
            <a:r>
              <a:rPr lang="sr-Cyrl-RS" b="1" dirty="0" smtClean="0"/>
              <a:t>као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минимална</a:t>
            </a:r>
            <a:r>
              <a:rPr lang="sr-Latn-RS" b="1" dirty="0" smtClean="0"/>
              <a:t> </a:t>
            </a:r>
            <a:r>
              <a:rPr lang="sr-Cyrl-RS" b="1" dirty="0" smtClean="0"/>
              <a:t>употреба</a:t>
            </a:r>
            <a:r>
              <a:rPr lang="sr-Latn-RS" b="1" dirty="0" smtClean="0"/>
              <a:t> </a:t>
            </a:r>
            <a:r>
              <a:rPr lang="sr-Cyrl-RS" b="1" dirty="0" smtClean="0"/>
              <a:t>енергетске</a:t>
            </a:r>
            <a:r>
              <a:rPr lang="sr-Latn-RS" b="1" dirty="0" smtClean="0"/>
              <a:t> </a:t>
            </a:r>
            <a:r>
              <a:rPr lang="sr-Cyrl-RS" b="1" dirty="0" smtClean="0"/>
              <a:t>потрошње</a:t>
            </a:r>
            <a:r>
              <a:rPr lang="sr-Latn-RS" b="1" dirty="0" smtClean="0"/>
              <a:t> </a:t>
            </a:r>
            <a:r>
              <a:rPr lang="sr-Cyrl-RS" b="1" dirty="0" smtClean="0"/>
              <a:t>при</a:t>
            </a:r>
            <a:r>
              <a:rPr lang="sr-Latn-RS" b="1" dirty="0" smtClean="0"/>
              <a:t> </a:t>
            </a:r>
            <a:r>
              <a:rPr lang="sr-Cyrl-RS" b="1" dirty="0" smtClean="0"/>
              <a:t>њеном</a:t>
            </a:r>
            <a:r>
              <a:rPr lang="sr-Latn-RS" b="1" dirty="0" smtClean="0"/>
              <a:t> </a:t>
            </a:r>
            <a:r>
              <a:rPr lang="sr-Cyrl-RS" b="1" dirty="0" smtClean="0"/>
              <a:t>коришћењу</a:t>
            </a:r>
            <a:r>
              <a:rPr lang="sr-Latn-RS" b="1" dirty="0" smtClean="0"/>
              <a:t>.</a:t>
            </a:r>
          </a:p>
          <a:p>
            <a:pPr marL="0" indent="0" algn="just">
              <a:buNone/>
            </a:pPr>
            <a:r>
              <a:rPr lang="sr-Cyrl-RS" dirty="0" smtClean="0"/>
              <a:t>При</a:t>
            </a:r>
            <a:r>
              <a:rPr lang="sr-Latn-RS" dirty="0" smtClean="0"/>
              <a:t> </a:t>
            </a:r>
            <a:r>
              <a:rPr lang="sr-Cyrl-RS" dirty="0" smtClean="0"/>
              <a:t>њиховој</a:t>
            </a:r>
            <a:r>
              <a:rPr lang="sr-Latn-RS" dirty="0" smtClean="0"/>
              <a:t> </a:t>
            </a:r>
            <a:r>
              <a:rPr lang="sr-Cyrl-RS" dirty="0" smtClean="0"/>
              <a:t>изради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колени</a:t>
            </a:r>
            <a:r>
              <a:rPr lang="sr-Latn-RS" dirty="0" smtClean="0"/>
              <a:t> </a:t>
            </a:r>
            <a:r>
              <a:rPr lang="sr-Cyrl-RS" dirty="0" smtClean="0"/>
              <a:t>зглобови</a:t>
            </a:r>
            <a:r>
              <a:rPr lang="sr-Latn-RS" dirty="0" smtClean="0"/>
              <a:t>, </a:t>
            </a:r>
            <a:r>
              <a:rPr lang="sr-Cyrl-RS" dirty="0" smtClean="0"/>
              <a:t>потколенице</a:t>
            </a:r>
            <a:r>
              <a:rPr lang="sr-Latn-RS" dirty="0" smtClean="0"/>
              <a:t>, </a:t>
            </a:r>
            <a:r>
              <a:rPr lang="sr-Cyrl-RS" dirty="0" smtClean="0"/>
              <a:t>скочни</a:t>
            </a:r>
            <a:r>
              <a:rPr lang="sr-Latn-RS" dirty="0" smtClean="0"/>
              <a:t> </a:t>
            </a:r>
            <a:r>
              <a:rPr lang="sr-Cyrl-RS" dirty="0" smtClean="0"/>
              <a:t>зглобови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стопала</a:t>
            </a:r>
            <a:r>
              <a:rPr lang="sr-Latn-RS" dirty="0" smtClean="0"/>
              <a:t> </a:t>
            </a:r>
            <a:r>
              <a:rPr lang="sr-Cyrl-RS" dirty="0" smtClean="0"/>
              <a:t>израђују</a:t>
            </a:r>
            <a:r>
              <a:rPr lang="sr-Latn-RS" dirty="0" smtClean="0"/>
              <a:t> </a:t>
            </a:r>
            <a:r>
              <a:rPr lang="sr-Cyrl-RS" dirty="0" smtClean="0"/>
              <a:t>гфабрички</a:t>
            </a:r>
            <a:r>
              <a:rPr lang="sr-Latn-RS" dirty="0" smtClean="0"/>
              <a:t>, </a:t>
            </a:r>
            <a:r>
              <a:rPr lang="sr-Cyrl-RS" dirty="0" smtClean="0"/>
              <a:t>док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лежишта</a:t>
            </a:r>
            <a:r>
              <a:rPr lang="sr-Latn-RS" dirty="0" smtClean="0"/>
              <a:t> </a:t>
            </a:r>
            <a:r>
              <a:rPr lang="sr-Cyrl-RS" dirty="0" smtClean="0"/>
              <a:t>израђују</a:t>
            </a:r>
            <a:r>
              <a:rPr lang="sr-Latn-RS" dirty="0" smtClean="0"/>
              <a:t> </a:t>
            </a:r>
            <a:r>
              <a:rPr lang="sr-Cyrl-RS" dirty="0" smtClean="0"/>
              <a:t>у</a:t>
            </a:r>
            <a:r>
              <a:rPr lang="sr-Latn-RS" dirty="0" smtClean="0"/>
              <a:t> </a:t>
            </a:r>
            <a:r>
              <a:rPr lang="sr-Cyrl-RS" dirty="0" smtClean="0"/>
              <a:t>радионицама</a:t>
            </a:r>
            <a:r>
              <a:rPr lang="sr-Latn-RS" dirty="0" smtClean="0"/>
              <a:t> </a:t>
            </a:r>
            <a:r>
              <a:rPr lang="sr-Cyrl-RS" dirty="0" smtClean="0"/>
              <a:t>јер</a:t>
            </a:r>
            <a:r>
              <a:rPr lang="sr-Latn-RS" dirty="0" smtClean="0"/>
              <a:t> </a:t>
            </a:r>
            <a:r>
              <a:rPr lang="sr-Cyrl-RS" dirty="0" smtClean="0"/>
              <a:t>морају</a:t>
            </a:r>
            <a:r>
              <a:rPr lang="sr-Latn-RS" dirty="0" smtClean="0"/>
              <a:t> </a:t>
            </a:r>
            <a:r>
              <a:rPr lang="sr-Cyrl-RS" dirty="0" smtClean="0"/>
              <a:t>бити</a:t>
            </a:r>
            <a:r>
              <a:rPr lang="sr-Latn-RS" dirty="0" smtClean="0"/>
              <a:t> </a:t>
            </a:r>
            <a:r>
              <a:rPr lang="sr-Cyrl-RS" dirty="0" smtClean="0"/>
              <a:t>индивудуална</a:t>
            </a:r>
            <a:r>
              <a:rPr lang="sr-Latn-RS" dirty="0" smtClean="0"/>
              <a:t> </a:t>
            </a:r>
            <a:r>
              <a:rPr lang="sr-Cyrl-RS" dirty="0" smtClean="0"/>
              <a:t>за</a:t>
            </a:r>
            <a:r>
              <a:rPr lang="sr-Latn-RS" dirty="0" smtClean="0"/>
              <a:t> </a:t>
            </a:r>
            <a:r>
              <a:rPr lang="sr-Cyrl-RS" dirty="0" smtClean="0"/>
              <a:t>сваког</a:t>
            </a:r>
            <a:r>
              <a:rPr lang="sr-Latn-RS" dirty="0" smtClean="0"/>
              <a:t> </a:t>
            </a:r>
            <a:r>
              <a:rPr lang="sr-Cyrl-RS" dirty="0" smtClean="0"/>
              <a:t>пацијента</a:t>
            </a:r>
            <a:r>
              <a:rPr lang="sr-Latn-RS" dirty="0" smtClean="0"/>
              <a:t>, </a:t>
            </a:r>
            <a:r>
              <a:rPr lang="sr-Cyrl-RS" dirty="0" smtClean="0"/>
              <a:t>при</a:t>
            </a:r>
            <a:r>
              <a:rPr lang="sr-Latn-RS" dirty="0" smtClean="0"/>
              <a:t> </a:t>
            </a:r>
            <a:r>
              <a:rPr lang="sr-Cyrl-RS" dirty="0" smtClean="0"/>
              <a:t>чему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користе</a:t>
            </a:r>
            <a:r>
              <a:rPr lang="sr-Latn-RS" dirty="0" smtClean="0"/>
              <a:t> </a:t>
            </a:r>
            <a:r>
              <a:rPr lang="sr-Cyrl-RS" dirty="0" smtClean="0"/>
              <a:t>термопластични</a:t>
            </a:r>
            <a:r>
              <a:rPr lang="sr-Latn-RS" dirty="0" smtClean="0"/>
              <a:t> </a:t>
            </a:r>
            <a:r>
              <a:rPr lang="sr-Cyrl-RS" dirty="0" smtClean="0"/>
              <a:t>материјали</a:t>
            </a:r>
            <a:r>
              <a:rPr lang="sr-Latn-RS" dirty="0" smtClean="0"/>
              <a:t>, </a:t>
            </a:r>
            <a:r>
              <a:rPr lang="sr-Cyrl-RS" dirty="0" smtClean="0"/>
              <a:t>карбонска</a:t>
            </a:r>
            <a:r>
              <a:rPr lang="sr-Latn-RS" dirty="0" smtClean="0"/>
              <a:t> </a:t>
            </a:r>
            <a:r>
              <a:rPr lang="sr-Cyrl-RS" dirty="0" smtClean="0"/>
              <a:t>влакна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др</a:t>
            </a:r>
            <a:r>
              <a:rPr lang="sr-Latn-RS" dirty="0" smtClean="0"/>
              <a:t>.</a:t>
            </a:r>
          </a:p>
          <a:p>
            <a:pPr marL="0" indent="0" algn="just">
              <a:buNone/>
            </a:pPr>
            <a:r>
              <a:rPr lang="sr-Cyrl-RS" b="1" dirty="0" smtClean="0"/>
              <a:t>Код</a:t>
            </a:r>
            <a:r>
              <a:rPr lang="sr-Latn-RS" b="1" dirty="0" smtClean="0"/>
              <a:t> </a:t>
            </a:r>
            <a:r>
              <a:rPr lang="sr-Cyrl-RS" b="1" dirty="0" smtClean="0"/>
              <a:t>ових</a:t>
            </a:r>
            <a:r>
              <a:rPr lang="sr-Latn-RS" b="1" dirty="0" smtClean="0"/>
              <a:t> </a:t>
            </a:r>
            <a:r>
              <a:rPr lang="sr-Cyrl-RS" b="1" dirty="0" smtClean="0"/>
              <a:t>протеза</a:t>
            </a:r>
            <a:r>
              <a:rPr lang="sr-Latn-RS" b="1" dirty="0" smtClean="0"/>
              <a:t> </a:t>
            </a:r>
            <a:r>
              <a:rPr lang="sr-Cyrl-RS" b="1" dirty="0" smtClean="0"/>
              <a:t>се</a:t>
            </a:r>
            <a:r>
              <a:rPr lang="sr-Latn-RS" b="1" dirty="0" smtClean="0"/>
              <a:t> </a:t>
            </a:r>
            <a:r>
              <a:rPr lang="sr-Cyrl-RS" b="1" dirty="0" smtClean="0"/>
              <a:t>најчешће</a:t>
            </a:r>
            <a:r>
              <a:rPr lang="sr-Latn-RS" b="1" dirty="0" smtClean="0"/>
              <a:t> </a:t>
            </a:r>
            <a:r>
              <a:rPr lang="sr-Cyrl-RS" b="1" dirty="0" smtClean="0"/>
              <a:t>користе</a:t>
            </a:r>
            <a:r>
              <a:rPr lang="sr-Latn-RS" b="1" dirty="0" smtClean="0"/>
              <a:t> </a:t>
            </a:r>
            <a:r>
              <a:rPr lang="sr-Cyrl-RS" b="1" dirty="0" smtClean="0"/>
              <a:t>сукционе</a:t>
            </a:r>
            <a:r>
              <a:rPr lang="sr-Latn-RS" b="1" dirty="0" smtClean="0"/>
              <a:t> </a:t>
            </a:r>
            <a:r>
              <a:rPr lang="sr-Cyrl-RS" b="1" dirty="0" smtClean="0"/>
              <a:t>лезије</a:t>
            </a:r>
            <a:r>
              <a:rPr lang="sr-Latn-RS" b="1" dirty="0" smtClean="0"/>
              <a:t> </a:t>
            </a:r>
            <a:r>
              <a:rPr lang="sr-Cyrl-RS" b="1" dirty="0" smtClean="0"/>
              <a:t>које</a:t>
            </a:r>
            <a:r>
              <a:rPr lang="sr-Latn-RS" b="1" dirty="0" smtClean="0"/>
              <a:t> </a:t>
            </a:r>
            <a:r>
              <a:rPr lang="sr-Cyrl-RS" b="1" dirty="0" smtClean="0"/>
              <a:t>омогућавају</a:t>
            </a:r>
            <a:r>
              <a:rPr lang="sr-Latn-RS" b="1" dirty="0" smtClean="0"/>
              <a:t> </a:t>
            </a:r>
            <a:r>
              <a:rPr lang="sr-Cyrl-RS" b="1" dirty="0" smtClean="0"/>
              <a:t>близак</a:t>
            </a:r>
            <a:r>
              <a:rPr lang="sr-Latn-RS" b="1" dirty="0" smtClean="0"/>
              <a:t> </a:t>
            </a:r>
            <a:r>
              <a:rPr lang="sr-Cyrl-RS" b="1" dirty="0" smtClean="0"/>
              <a:t>контакт</a:t>
            </a:r>
            <a:r>
              <a:rPr lang="sr-Latn-RS" b="1" dirty="0" smtClean="0"/>
              <a:t> </a:t>
            </a:r>
            <a:r>
              <a:rPr lang="sr-Cyrl-RS" b="1" dirty="0" smtClean="0"/>
              <a:t>патрљка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лежишта</a:t>
            </a:r>
            <a:r>
              <a:rPr lang="sr-Latn-RS" b="1" dirty="0" smtClean="0"/>
              <a:t> </a:t>
            </a:r>
            <a:r>
              <a:rPr lang="sr-Cyrl-RS" b="1" dirty="0" smtClean="0"/>
              <a:t>што</a:t>
            </a:r>
            <a:r>
              <a:rPr lang="sr-Latn-RS" b="1" dirty="0" smtClean="0"/>
              <a:t> </a:t>
            </a:r>
            <a:r>
              <a:rPr lang="sr-Cyrl-RS" b="1" dirty="0" smtClean="0"/>
              <a:t>патрљку</a:t>
            </a:r>
            <a:r>
              <a:rPr lang="sr-Latn-RS" b="1" dirty="0" smtClean="0"/>
              <a:t> </a:t>
            </a:r>
            <a:r>
              <a:rPr lang="sr-Cyrl-RS" b="1" dirty="0" smtClean="0"/>
              <a:t>омогућава</a:t>
            </a:r>
            <a:r>
              <a:rPr lang="sr-Latn-RS" b="1" dirty="0" smtClean="0"/>
              <a:t> </a:t>
            </a:r>
            <a:r>
              <a:rPr lang="sr-Cyrl-RS" b="1" dirty="0" smtClean="0"/>
              <a:t>добре</a:t>
            </a:r>
            <a:r>
              <a:rPr lang="sr-Latn-RS" b="1" dirty="0" smtClean="0"/>
              <a:t> </a:t>
            </a:r>
            <a:r>
              <a:rPr lang="sr-Cyrl-RS" b="1" dirty="0" smtClean="0"/>
              <a:t>услове</a:t>
            </a:r>
            <a:r>
              <a:rPr lang="sr-Latn-RS" b="1" dirty="0" smtClean="0"/>
              <a:t> </a:t>
            </a:r>
            <a:r>
              <a:rPr lang="sr-Cyrl-RS" b="1" dirty="0" smtClean="0"/>
              <a:t>без</a:t>
            </a:r>
            <a:r>
              <a:rPr lang="sr-Latn-RS" b="1" dirty="0" smtClean="0"/>
              <a:t> </a:t>
            </a:r>
            <a:r>
              <a:rPr lang="sr-Cyrl-RS" b="1" dirty="0" smtClean="0"/>
              <a:t>могућности</a:t>
            </a:r>
            <a:r>
              <a:rPr lang="sr-Latn-RS" b="1" dirty="0" smtClean="0"/>
              <a:t> </a:t>
            </a:r>
            <a:r>
              <a:rPr lang="sr-Cyrl-RS" b="1" dirty="0" smtClean="0"/>
              <a:t>механичких</a:t>
            </a:r>
            <a:r>
              <a:rPr lang="sr-Latn-RS" b="1" dirty="0" smtClean="0"/>
              <a:t> </a:t>
            </a:r>
            <a:r>
              <a:rPr lang="sr-Cyrl-RS" b="1" dirty="0" smtClean="0"/>
              <a:t>оштећења</a:t>
            </a:r>
            <a:r>
              <a:rPr lang="sr-Latn-RS" b="1" dirty="0" smtClean="0"/>
              <a:t>, </a:t>
            </a:r>
            <a:r>
              <a:rPr lang="sr-Cyrl-RS" b="1" dirty="0" smtClean="0"/>
              <a:t>иритација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др</a:t>
            </a:r>
            <a:r>
              <a:rPr lang="sr-Latn-RS" b="1" dirty="0" smtClean="0"/>
              <a:t>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8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3476</TotalTime>
  <Words>1840</Words>
  <Application>Microsoft Office PowerPoint</Application>
  <PresentationFormat>Widescreen</PresentationFormat>
  <Paragraphs>150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Wingdings</vt:lpstr>
      <vt:lpstr>Wingdings 2</vt:lpstr>
      <vt:lpstr>Flow</vt:lpstr>
      <vt:lpstr>     </vt:lpstr>
      <vt:lpstr>ВРСТЕ НАТКОЛЕНИХ ПРОТЕЗА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КОЛЕНЕ ПРОТЕЗЕ</vt:lpstr>
      <vt:lpstr>ПОТКОЛЕНА ПРОТЕЗА</vt:lpstr>
      <vt:lpstr>PowerPoint Presentation</vt:lpstr>
      <vt:lpstr>PowerPoint Presentation</vt:lpstr>
      <vt:lpstr>PowerPoint Presentation</vt:lpstr>
      <vt:lpstr>PowerPoint Presentation</vt:lpstr>
      <vt:lpstr>САЈМОВА ПРОТЕЗА</vt:lpstr>
      <vt:lpstr>PowerPoint Presentation</vt:lpstr>
      <vt:lpstr>СТОПАЛНЕ ПРОТЕЗЕ</vt:lpstr>
      <vt:lpstr>PowerPoint Presentation</vt:lpstr>
      <vt:lpstr>ПРОТЕЗЕ КОД АМПУТАЦИЈА ПРСТИЈУ НА НОЗИ</vt:lpstr>
      <vt:lpstr>НАРЕДНА ПРЕДАВАЊА</vt:lpstr>
      <vt:lpstr>ХВАЛА НА ПАЖЊИ!!! 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   </dc:title>
  <dc:creator>korisnik</dc:creator>
  <cp:lastModifiedBy>korisnik</cp:lastModifiedBy>
  <cp:revision>220</cp:revision>
  <dcterms:created xsi:type="dcterms:W3CDTF">2019-03-01T12:43:24Z</dcterms:created>
  <dcterms:modified xsi:type="dcterms:W3CDTF">2019-03-27T10:31:39Z</dcterms:modified>
</cp:coreProperties>
</file>