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1/8/2014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1/8/2014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1/8/2014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smtClean="0"/>
              <a:t>Traumatologija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Savlađivanje kontraktura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873752"/>
          </a:xfrm>
        </p:spPr>
        <p:txBody>
          <a:bodyPr/>
          <a:lstStyle/>
          <a:p>
            <a:r>
              <a:rPr lang="sr-Latn-CS" smtClean="0"/>
              <a:t>Rani KTH tretman primenjuje izometrijske vežbe, pozicioniranje zgloba i elevaciju</a:t>
            </a:r>
          </a:p>
          <a:p>
            <a:r>
              <a:rPr lang="sr-Latn-CS" smtClean="0"/>
              <a:t>Nakon skidanja gipsa sprovodi se aktivan program savlađivanja posttraumatske kontrature</a:t>
            </a:r>
          </a:p>
          <a:p>
            <a:r>
              <a:rPr lang="sr-Latn-CS" smtClean="0"/>
              <a:t>Program se sastoji u:</a:t>
            </a:r>
          </a:p>
          <a:p>
            <a:r>
              <a:rPr lang="sr-Latn-CS" smtClean="0"/>
              <a:t>- statičko istezanje</a:t>
            </a:r>
          </a:p>
          <a:p>
            <a:r>
              <a:rPr lang="sr-Latn-CS" smtClean="0"/>
              <a:t>- balističko istezanje</a:t>
            </a:r>
          </a:p>
          <a:p>
            <a:r>
              <a:rPr lang="sr-Latn-CS" smtClean="0"/>
              <a:t>- PNF tehnika (istezanje skraćenih mišića, izometrijska kontrakcija, relaksacija i kontrakcija antagonista sa dodatnim istezanjem) 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Respiratorna kineziterapija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873752"/>
          </a:xfrm>
        </p:spPr>
        <p:txBody>
          <a:bodyPr/>
          <a:lstStyle/>
          <a:p>
            <a:r>
              <a:rPr lang="sr-Latn-CS" smtClean="0"/>
              <a:t>Program podrazumeva povećanje vitalnog kapaciteta, bolju iskorišćenost kiseonika na alveolernom i kapilarnom nivou, što omogućava uspešniji oporavak posttraumatskog oštećenja</a:t>
            </a:r>
          </a:p>
          <a:p>
            <a:endParaRPr lang="sr-Latn-CS" smtClean="0"/>
          </a:p>
          <a:p>
            <a:r>
              <a:rPr lang="sr-Latn-CS" smtClean="0"/>
              <a:t>KLINIČKA PRAKSA - PRIMERI</a:t>
            </a:r>
          </a:p>
          <a:p>
            <a:r>
              <a:rPr lang="sr-Latn-CS" smtClean="0"/>
              <a:t>PRELOM PODKOLENICE</a:t>
            </a:r>
          </a:p>
          <a:p>
            <a:r>
              <a:rPr lang="sr-Latn-CS" smtClean="0"/>
              <a:t>PRELOM RADIJUSA NA TIPIČNOM MESTU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Traumatologija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r>
              <a:rPr lang="sr-Latn-CS" smtClean="0"/>
              <a:t>Kineziterapija predstavlja aktivan stav u terapiji oštećenih i izgubljenih funkcija lokomotornog aparata</a:t>
            </a:r>
          </a:p>
          <a:p>
            <a:endParaRPr lang="sr-Latn-CS" smtClean="0"/>
          </a:p>
          <a:p>
            <a:r>
              <a:rPr lang="sr-Latn-CS" smtClean="0"/>
              <a:t>Kod politraumatizovanih bolesnika usled dugog inaktiviteta dolazi do:</a:t>
            </a:r>
          </a:p>
          <a:p>
            <a:r>
              <a:rPr lang="sr-Latn-CS" smtClean="0"/>
              <a:t>Atrofije mišića </a:t>
            </a:r>
          </a:p>
          <a:p>
            <a:r>
              <a:rPr lang="sr-Latn-CS" smtClean="0"/>
              <a:t>Hipostatske upale pluća</a:t>
            </a:r>
          </a:p>
          <a:p>
            <a:r>
              <a:rPr lang="sr-Latn-CS" smtClean="0"/>
              <a:t>Us</a:t>
            </a:r>
            <a:r>
              <a:rPr lang="en-US" smtClean="0"/>
              <a:t>p</a:t>
            </a:r>
            <a:r>
              <a:rPr lang="sr-Latn-CS" smtClean="0"/>
              <a:t>orene </a:t>
            </a:r>
            <a:r>
              <a:rPr lang="sr-Latn-CS" smtClean="0"/>
              <a:t>cirkulacije - razvoj flebotromboze</a:t>
            </a:r>
          </a:p>
          <a:p>
            <a:r>
              <a:rPr lang="sr-Latn-CS" smtClean="0"/>
              <a:t>Embolije pluća</a:t>
            </a:r>
          </a:p>
          <a:p>
            <a:r>
              <a:rPr lang="sr-Latn-CS" smtClean="0"/>
              <a:t>Razvoj </a:t>
            </a:r>
            <a:r>
              <a:rPr lang="en-US" smtClean="0"/>
              <a:t>z</a:t>
            </a:r>
            <a:r>
              <a:rPr lang="sr-Latn-CS" smtClean="0"/>
              <a:t>globnih </a:t>
            </a:r>
            <a:r>
              <a:rPr lang="sr-Latn-CS" smtClean="0"/>
              <a:t>kontraktura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Traumatologija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/>
          <a:lstStyle/>
          <a:p>
            <a:r>
              <a:rPr lang="sr-Latn-CS" smtClean="0"/>
              <a:t>Potrebno je da se terapeut pridržava ,,deset zapovesti"</a:t>
            </a:r>
          </a:p>
          <a:p>
            <a:r>
              <a:rPr lang="sr-Latn-CS" smtClean="0"/>
              <a:t>1. evaluirati svaki slušaj i planirati KTH program</a:t>
            </a:r>
          </a:p>
          <a:p>
            <a:r>
              <a:rPr lang="sr-Latn-CS" smtClean="0"/>
              <a:t>2. sprečavanje deformacija</a:t>
            </a:r>
          </a:p>
          <a:p>
            <a:r>
              <a:rPr lang="sr-Latn-CS" smtClean="0"/>
              <a:t>3. uspostaviti fazu mobilizacije, ne ugroziti kalus</a:t>
            </a:r>
          </a:p>
          <a:p>
            <a:r>
              <a:rPr lang="sr-Latn-CS" smtClean="0"/>
              <a:t>4. otkloniti bolove pre KTH</a:t>
            </a:r>
          </a:p>
          <a:p>
            <a:r>
              <a:rPr lang="sr-Latn-CS" smtClean="0"/>
              <a:t>5. zaštititi slabost</a:t>
            </a:r>
          </a:p>
          <a:p>
            <a:r>
              <a:rPr lang="sr-Latn-CS" smtClean="0"/>
              <a:t>6. tretirati slabe mišiće na specifičan načinž</a:t>
            </a:r>
          </a:p>
          <a:p>
            <a:r>
              <a:rPr lang="sr-Latn-CS" smtClean="0"/>
              <a:t>7. blago manipulisati sa zglobovima</a:t>
            </a:r>
          </a:p>
          <a:p>
            <a:r>
              <a:rPr lang="sr-Latn-CS" smtClean="0"/>
              <a:t>8. uapočrti sa stajanjem i hodanjem što ranije</a:t>
            </a:r>
          </a:p>
          <a:p>
            <a:r>
              <a:rPr lang="sr-Latn-CS" smtClean="0"/>
              <a:t>9. sve ima svoj kraj</a:t>
            </a:r>
          </a:p>
          <a:p>
            <a:r>
              <a:rPr lang="sr-Latn-CS" smtClean="0"/>
              <a:t>10. ne davati pacijentu lažnu nadu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Kineziterapija u akutnoj fazi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r>
              <a:rPr lang="sr-Latn-CS" smtClean="0"/>
              <a:t>U ovoj fazi se ne primenjuje KTH, ali se primenjuje:</a:t>
            </a:r>
          </a:p>
          <a:p>
            <a:r>
              <a:rPr lang="sr-Latn-CS" smtClean="0"/>
              <a:t>- pravilan položaj bolesnika u postelji</a:t>
            </a:r>
          </a:p>
          <a:p>
            <a:r>
              <a:rPr lang="sr-Latn-CS" smtClean="0"/>
              <a:t>- elevacija oštećenih ekstremiteta</a:t>
            </a:r>
          </a:p>
          <a:p>
            <a:r>
              <a:rPr lang="sr-Latn-CS" smtClean="0"/>
              <a:t>- nega bolesnika</a:t>
            </a:r>
          </a:p>
          <a:p>
            <a:endParaRPr lang="sr-Latn-CS" smtClean="0"/>
          </a:p>
          <a:p>
            <a:r>
              <a:rPr lang="sr-Latn-CS" smtClean="0"/>
              <a:t>Kada pacijent nije više vitalno ugrožen prelazi se na aktivan stav i program kineziterapije</a:t>
            </a:r>
          </a:p>
          <a:p>
            <a:r>
              <a:rPr lang="sr-Latn-CS" smtClean="0"/>
              <a:t>Držati se postulata,,pacijent je subjekat, a ne objekat rehabilitacije"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Kineziterapija u akutnoj fazi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endParaRPr lang="sr-Latn-CS" smtClean="0"/>
          </a:p>
          <a:p>
            <a:r>
              <a:rPr lang="sr-Latn-CS" smtClean="0"/>
              <a:t>Program reedukacije mišićne snage i sprečavanje razvoje atrofije mišića (izometrijske vežbe, 30% zategnutosti, 10 kontrakcija 8-10s, 3 serije dnevno)</a:t>
            </a:r>
          </a:p>
          <a:p>
            <a:r>
              <a:rPr lang="sr-Latn-CS" smtClean="0"/>
              <a:t>Prevencija respiratornih komplikacija (od prvog dana respiratorna kineziterapija, polusedeća pozicija)</a:t>
            </a:r>
          </a:p>
          <a:p>
            <a:r>
              <a:rPr lang="sr-Latn-CS" smtClean="0"/>
              <a:t>Poboljšanje periferne cirkulacije</a:t>
            </a:r>
          </a:p>
          <a:p>
            <a:r>
              <a:rPr lang="sr-Latn-CS" smtClean="0"/>
              <a:t>Prevencija trombotičkog posttarumatskog sindroma</a:t>
            </a:r>
          </a:p>
          <a:p>
            <a:r>
              <a:rPr lang="sr-Latn-CS" smtClean="0"/>
              <a:t>Prevencija dekubitalnih rana</a:t>
            </a:r>
          </a:p>
          <a:p>
            <a:endParaRPr lang="sr-Latn-CS" smtClean="0"/>
          </a:p>
          <a:p>
            <a:endParaRPr lang="sr-Latn-CS" smtClean="0"/>
          </a:p>
          <a:p>
            <a:endParaRPr lang="sr-Latn-C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Kineziterapija u subakutnoj i hroničnoj fazi povrede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873752"/>
          </a:xfrm>
        </p:spPr>
        <p:txBody>
          <a:bodyPr/>
          <a:lstStyle/>
          <a:p>
            <a:r>
              <a:rPr lang="sr-Latn-CS" smtClean="0"/>
              <a:t>Bolesnik je svestan, prihvata stanje i motivisan je</a:t>
            </a:r>
          </a:p>
          <a:p>
            <a:r>
              <a:rPr lang="sr-Latn-CS" smtClean="0"/>
              <a:t>Moguće je sresti i psihički izmenjene pacijente, kod kojih dominira posttraumatski stres i depresija</a:t>
            </a:r>
          </a:p>
          <a:p>
            <a:endParaRPr lang="sr-Latn-CS" smtClean="0"/>
          </a:p>
          <a:p>
            <a:r>
              <a:rPr lang="sr-Latn-CS" smtClean="0"/>
              <a:t>Nastavak započete rane kineziterapije:</a:t>
            </a:r>
          </a:p>
          <a:p>
            <a:r>
              <a:rPr lang="sr-Latn-CS" smtClean="0"/>
              <a:t>- jačanje mišićne snage traumatizivanog dela tela</a:t>
            </a:r>
          </a:p>
          <a:p>
            <a:r>
              <a:rPr lang="sr-Latn-CS" smtClean="0"/>
              <a:t>- jačanje slobodnih delova tela</a:t>
            </a:r>
          </a:p>
          <a:p>
            <a:r>
              <a:rPr lang="sr-Latn-CS" smtClean="0"/>
              <a:t>- savlađivanje kontraktura</a:t>
            </a:r>
          </a:p>
          <a:p>
            <a:r>
              <a:rPr lang="sr-Latn-CS" smtClean="0"/>
              <a:t>- respiratorna kineziterapija</a:t>
            </a:r>
          </a:p>
          <a:p>
            <a:endParaRPr lang="sr-Latn-C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Jačanje mišićne snage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873752"/>
          </a:xfrm>
        </p:spPr>
        <p:txBody>
          <a:bodyPr/>
          <a:lstStyle/>
          <a:p>
            <a:endParaRPr lang="sr-Latn-CS" smtClean="0"/>
          </a:p>
          <a:p>
            <a:pPr>
              <a:buNone/>
            </a:pPr>
            <a:r>
              <a:rPr lang="sr-Latn-CS" smtClean="0"/>
              <a:t>Nakon skidanja gipsa program se sastoji u:</a:t>
            </a:r>
          </a:p>
          <a:p>
            <a:r>
              <a:rPr lang="sr-Latn-CS" smtClean="0"/>
              <a:t>- procena mišićne snage (MMT, dinamometar)</a:t>
            </a:r>
          </a:p>
          <a:p>
            <a:r>
              <a:rPr lang="sr-Latn-CS" smtClean="0"/>
              <a:t>- izrada KTH programa</a:t>
            </a:r>
          </a:p>
          <a:p>
            <a:r>
              <a:rPr lang="sr-Latn-CS" smtClean="0"/>
              <a:t>- sprovođenje KTH programa</a:t>
            </a:r>
          </a:p>
          <a:p>
            <a:r>
              <a:rPr lang="sr-Latn-CS" smtClean="0"/>
              <a:t>- korekcija KTH programa na osnovu kontrolnih procena</a:t>
            </a:r>
          </a:p>
          <a:p>
            <a:r>
              <a:rPr lang="sr-Latn-CS" smtClean="0"/>
              <a:t>- procena konačnog stanja na osnovu motoričkih testova</a:t>
            </a:r>
          </a:p>
          <a:p>
            <a:r>
              <a:rPr lang="sr-Latn-CS" smtClean="0"/>
              <a:t>- kodiranje funkcije prema ICIDH klasifikaciji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Savlađivanje kontraktura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873752"/>
          </a:xfrm>
        </p:spPr>
        <p:txBody>
          <a:bodyPr/>
          <a:lstStyle/>
          <a:p>
            <a:r>
              <a:rPr lang="sr-Latn-CS" smtClean="0"/>
              <a:t>Primarni faktor u formiranju kontraktura je traumatsko oštećenje mišića, zglobova, tetiva i kostiju</a:t>
            </a:r>
          </a:p>
          <a:p>
            <a:r>
              <a:rPr lang="sr-Latn-CS" smtClean="0"/>
              <a:t>Primarno nastaju zbog poremećaja anatomskih odnosa zglobnih struktura</a:t>
            </a:r>
          </a:p>
          <a:p>
            <a:r>
              <a:rPr lang="sr-Latn-CS" smtClean="0"/>
              <a:t>Sekundarni faktori su zastojni edem, reaktivna inflamacija, fibroza i skraćenje zglobne kapsule, tetiva i mišića</a:t>
            </a:r>
          </a:p>
          <a:p>
            <a:r>
              <a:rPr lang="sr-Latn-CS" smtClean="0"/>
              <a:t>Reaktivna inflamacija dovodi do aktivacije mezenhimalnih ćelija koje se transformišu u fibroblaste</a:t>
            </a:r>
          </a:p>
          <a:p>
            <a:r>
              <a:rPr lang="sr-Latn-CS" smtClean="0"/>
              <a:t>Fibroblasti se umnožavaju i produkuju elastična fibrozna vlakna od kojih procesom zrenja nastaje kolagen (neophodan za sanaciju mišića, tetiva, kapsula) 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Savlađivanje kontraktura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CS" smtClean="0"/>
          </a:p>
          <a:p>
            <a:pPr>
              <a:buNone/>
            </a:pPr>
            <a:r>
              <a:rPr lang="sr-Latn-CS" smtClean="0"/>
              <a:t>Dijagnostičko-terapijski program</a:t>
            </a:r>
          </a:p>
          <a:p>
            <a:r>
              <a:rPr lang="sr-Latn-CS" smtClean="0"/>
              <a:t>- radioločka dijagnostika</a:t>
            </a:r>
          </a:p>
          <a:p>
            <a:r>
              <a:rPr lang="sr-Latn-CS" smtClean="0"/>
              <a:t>- procena kontrakture</a:t>
            </a:r>
          </a:p>
          <a:p>
            <a:r>
              <a:rPr lang="sr-Latn-CS" smtClean="0"/>
              <a:t>- izrada terapijskog programa</a:t>
            </a:r>
          </a:p>
          <a:p>
            <a:r>
              <a:rPr lang="sr-Latn-CS" smtClean="0"/>
              <a:t>- procena funkcionalne sposobnosti </a:t>
            </a:r>
          </a:p>
          <a:p>
            <a:r>
              <a:rPr lang="sr-Latn-CS" smtClean="0"/>
              <a:t>- kodiranje funkcionalnih sposobnosti</a:t>
            </a:r>
          </a:p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63</TotalTime>
  <Words>520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Theme</vt:lpstr>
      <vt:lpstr>Traumatologija </vt:lpstr>
      <vt:lpstr>Traumatologija</vt:lpstr>
      <vt:lpstr>Traumatologija</vt:lpstr>
      <vt:lpstr>Kineziterapija u akutnoj fazi</vt:lpstr>
      <vt:lpstr>Kineziterapija u akutnoj fazi</vt:lpstr>
      <vt:lpstr>Kineziterapija u subakutnoj i hroničnoj fazi povrede</vt:lpstr>
      <vt:lpstr>Jačanje mišićne snage</vt:lpstr>
      <vt:lpstr>Savlađivanje kontraktura</vt:lpstr>
      <vt:lpstr>Savlađivanje kontraktura</vt:lpstr>
      <vt:lpstr>Savlađivanje kontraktura</vt:lpstr>
      <vt:lpstr>Respiratorna kineziterapija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Traumatologija </dc:title>
  <dc:creator>*</dc:creator>
  <cp:lastModifiedBy>*</cp:lastModifiedBy>
  <cp:revision>22</cp:revision>
  <dcterms:created xsi:type="dcterms:W3CDTF">2014-01-07T11:14:17Z</dcterms:created>
  <dcterms:modified xsi:type="dcterms:W3CDTF">2014-01-08T18:13:23Z</dcterms:modified>
</cp:coreProperties>
</file>