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7EB66E2-7125-42E2-BE57-DEDEA207BE6E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B65FF14-1D55-4B0C-A4BB-A9EE89549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B66E2-7125-42E2-BE57-DEDEA207BE6E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FF14-1D55-4B0C-A4BB-A9EE89549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B66E2-7125-42E2-BE57-DEDEA207BE6E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FF14-1D55-4B0C-A4BB-A9EE89549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7EB66E2-7125-42E2-BE57-DEDEA207BE6E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65FF14-1D55-4B0C-A4BB-A9EE895496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7EB66E2-7125-42E2-BE57-DEDEA207BE6E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B65FF14-1D55-4B0C-A4BB-A9EE89549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B66E2-7125-42E2-BE57-DEDEA207BE6E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FF14-1D55-4B0C-A4BB-A9EE895496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B66E2-7125-42E2-BE57-DEDEA207BE6E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FF14-1D55-4B0C-A4BB-A9EE895496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EB66E2-7125-42E2-BE57-DEDEA207BE6E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65FF14-1D55-4B0C-A4BB-A9EE895496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B66E2-7125-42E2-BE57-DEDEA207BE6E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FF14-1D55-4B0C-A4BB-A9EE89549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7EB66E2-7125-42E2-BE57-DEDEA207BE6E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65FF14-1D55-4B0C-A4BB-A9EE895496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EB66E2-7125-42E2-BE57-DEDEA207BE6E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65FF14-1D55-4B0C-A4BB-A9EE895496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7EB66E2-7125-42E2-BE57-DEDEA207BE6E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B65FF14-1D55-4B0C-A4BB-A9EE895496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smtClean="0"/>
              <a:t>Kineziterapija nakon operacije koronarnih krvnih sudova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Kineziterapija nakon operacije koronarnih krvnih sudova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4873752"/>
          </a:xfrm>
        </p:spPr>
        <p:txBody>
          <a:bodyPr/>
          <a:lstStyle/>
          <a:p>
            <a:r>
              <a:rPr lang="sr-Latn-CS" smtClean="0"/>
              <a:t>Rana rehabilitacija nakon operacije koronarnih krvnih sudova podrazumeva rani oporavak od prvog dana nakon hirurškog zahvata</a:t>
            </a:r>
          </a:p>
          <a:p>
            <a:r>
              <a:rPr lang="sr-Latn-CS" smtClean="0"/>
              <a:t>Osnovni cilj rehabiliatcije je oporavak fizičkih, psiholoških i socijalnih funkcija</a:t>
            </a:r>
          </a:p>
          <a:p>
            <a:r>
              <a:rPr lang="sr-Latn-CS" smtClean="0"/>
              <a:t>Pojava anginoznih bolova u prvoj godini nakon operacije je posledica insuficijencije </a:t>
            </a:r>
            <a:r>
              <a:rPr lang="sr-Latn-CS" smtClean="0"/>
              <a:t>grafta</a:t>
            </a:r>
            <a:r>
              <a:rPr lang="en-US" smtClean="0"/>
              <a:t> </a:t>
            </a:r>
            <a:r>
              <a:rPr lang="sr-Latn-CS" smtClean="0"/>
              <a:t>(okluzija)</a:t>
            </a:r>
            <a:endParaRPr lang="sr-Latn-CS" smtClean="0"/>
          </a:p>
          <a:p>
            <a:r>
              <a:rPr lang="sr-Latn-CS" smtClean="0"/>
              <a:t>Kasna pojava anginoznih bolova je izraz dalje progresije arterioskletoze na koronarnin krvnih sudova</a:t>
            </a:r>
          </a:p>
          <a:p>
            <a:r>
              <a:rPr lang="sr-Latn-CS" smtClean="0"/>
              <a:t>Nakon 10 godina oko 50% graftova je okludirano postojećom arteriosklerozom grafta  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Rehabilitacioni program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Sprovodi se u tri faze:</a:t>
            </a:r>
          </a:p>
          <a:p>
            <a:r>
              <a:rPr lang="sr-Latn-CS" smtClean="0"/>
              <a:t>1. intrahospitalna faza</a:t>
            </a:r>
          </a:p>
          <a:p>
            <a:r>
              <a:rPr lang="sr-Latn-CS" smtClean="0"/>
              <a:t>2. posthospitalna faza</a:t>
            </a:r>
          </a:p>
          <a:p>
            <a:r>
              <a:rPr lang="sr-Latn-CS" smtClean="0"/>
              <a:t>3. ambulantna faza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Intrahospitalna faza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1000" cy="4873752"/>
          </a:xfrm>
        </p:spPr>
        <p:txBody>
          <a:bodyPr/>
          <a:lstStyle/>
          <a:p>
            <a:r>
              <a:rPr lang="sr-Latn-CS" smtClean="0"/>
              <a:t>Rehabilitacija počinje od prvog dana nakon operacije</a:t>
            </a:r>
          </a:p>
          <a:p>
            <a:r>
              <a:rPr lang="sr-Latn-CS" smtClean="0"/>
              <a:t>Rana mobilizacija u cilju prevencije komplikacija:</a:t>
            </a:r>
          </a:p>
          <a:p>
            <a:r>
              <a:rPr lang="sr-Latn-CS" smtClean="0"/>
              <a:t>- venske tromboze</a:t>
            </a:r>
          </a:p>
          <a:p>
            <a:r>
              <a:rPr lang="sr-Latn-CS" smtClean="0"/>
              <a:t>- bronhopneumonije</a:t>
            </a:r>
          </a:p>
          <a:p>
            <a:r>
              <a:rPr lang="sr-Latn-CS" smtClean="0"/>
              <a:t>- ortostatske hipotenzije</a:t>
            </a:r>
          </a:p>
          <a:p>
            <a:r>
              <a:rPr lang="sr-Latn-CS" smtClean="0"/>
              <a:t>- plućne embolije</a:t>
            </a:r>
          </a:p>
          <a:p>
            <a:r>
              <a:rPr lang="sr-Latn-CS" smtClean="0"/>
              <a:t>- atelektaze pluća</a:t>
            </a:r>
          </a:p>
          <a:p>
            <a:r>
              <a:rPr lang="sr-Latn-CS" smtClean="0"/>
              <a:t>- redukcije plućnog krvotoka</a:t>
            </a:r>
          </a:p>
          <a:p>
            <a:r>
              <a:rPr lang="sr-Latn-CS" smtClean="0"/>
              <a:t>- metaboliških poremećaja</a:t>
            </a:r>
          </a:p>
          <a:p>
            <a:r>
              <a:rPr lang="sr-Latn-CS" smtClean="0"/>
              <a:t>- mišićne atrofije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/>
          <a:lstStyle/>
          <a:p>
            <a:r>
              <a:rPr lang="sr-Latn-CS" smtClean="0"/>
              <a:t>Kontraindikacije za ranu rehabilitaciju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Povišena telesna temperatura</a:t>
            </a:r>
          </a:p>
          <a:p>
            <a:r>
              <a:rPr lang="sr-Latn-CS" smtClean="0"/>
              <a:t>Tahikardija preko 120/min</a:t>
            </a:r>
          </a:p>
          <a:p>
            <a:r>
              <a:rPr lang="sr-Latn-CS" smtClean="0"/>
              <a:t>Infekcija rane</a:t>
            </a:r>
          </a:p>
          <a:p>
            <a:r>
              <a:rPr lang="sr-Latn-CS" smtClean="0"/>
              <a:t>Anemija</a:t>
            </a:r>
          </a:p>
          <a:p>
            <a:r>
              <a:rPr lang="sr-Latn-CS" smtClean="0"/>
              <a:t>Nestabilan sternum</a:t>
            </a:r>
          </a:p>
          <a:p>
            <a:r>
              <a:rPr lang="sr-Latn-CS" smtClean="0"/>
              <a:t>Dekompenzacija miokarda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Intrahospitalna faza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Rana aktivnost ovih pacijenata podrazumeva sličan program kao kod AIM</a:t>
            </a:r>
          </a:p>
          <a:p>
            <a:r>
              <a:rPr lang="sr-Latn-CS" smtClean="0"/>
              <a:t>Intezitet opterećenja prvih dana je 2-3 MET-a</a:t>
            </a:r>
          </a:p>
          <a:p>
            <a:r>
              <a:rPr lang="sr-Latn-CS" smtClean="0"/>
              <a:t>Dozvoljeno povećanje frekvencije srca u toku vežbanja je 5-10 otkucaja više </a:t>
            </a:r>
            <a:r>
              <a:rPr lang="sr-Latn-CS" smtClean="0"/>
              <a:t>nego </a:t>
            </a:r>
            <a:r>
              <a:rPr lang="sr-Latn-CS" smtClean="0"/>
              <a:t>u miru</a:t>
            </a:r>
          </a:p>
          <a:p>
            <a:r>
              <a:rPr lang="sr-Latn-CS" smtClean="0"/>
              <a:t>Nakon 10-ak dana dozvoljen je porast frekvencije srca za 15 otkucaja u minuti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Posthospitalna faza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Pre otpusta uraditi test opterećenja i na osnovu njega dozirati fizičku aktivnost</a:t>
            </a:r>
          </a:p>
          <a:p>
            <a:r>
              <a:rPr lang="sr-Latn-CS" smtClean="0"/>
              <a:t>Ukoliko nije urađen test opterećenja srčana frekvencija u toku fizičke aktivnosti može se povećati za 20/min u odnosu u miru</a:t>
            </a:r>
          </a:p>
          <a:p>
            <a:r>
              <a:rPr lang="sr-Latn-CS" smtClean="0"/>
              <a:t>U ovoj fazi hod po ravnom može trajati 45-60 min, a brzina kretanja je oko 2 km/h</a:t>
            </a:r>
          </a:p>
          <a:p>
            <a:r>
              <a:rPr lang="sr-Latn-CS" smtClean="0"/>
              <a:t>Brzo hodanje nakon osme nedelje od operacije 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Ambulantna rehabilitacija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Ova faza podrazumeva vreme 8-12 nedelja nakon operacije</a:t>
            </a:r>
          </a:p>
          <a:p>
            <a:r>
              <a:rPr lang="sr-Latn-CS" smtClean="0"/>
              <a:t>Sprovodi se program kao u III fazi kod AIM</a:t>
            </a:r>
          </a:p>
          <a:p>
            <a:r>
              <a:rPr lang="sr-Latn-CS" smtClean="0"/>
              <a:t>Korekcija dotadašnjeg načina života</a:t>
            </a:r>
          </a:p>
          <a:p>
            <a:r>
              <a:rPr lang="sr-Latn-CS" smtClean="0"/>
              <a:t>Ukloniti sve faktore rizika </a:t>
            </a:r>
            <a:r>
              <a:rPr lang="sr-Latn-CS" smtClean="0"/>
              <a:t> </a:t>
            </a:r>
            <a:endParaRPr lang="sr-Latn-CS" smtClean="0"/>
          </a:p>
          <a:p>
            <a:r>
              <a:rPr lang="sr-Latn-CS" smtClean="0"/>
              <a:t>Većina pacijenata vraća se na posao nakon 3-4 meseca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</TotalTime>
  <Words>297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Kineziterapija nakon operacije koronarnih krvnih sudova</vt:lpstr>
      <vt:lpstr>Kineziterapija nakon operacije koronarnih krvnih sudova</vt:lpstr>
      <vt:lpstr>Rehabilitacioni program </vt:lpstr>
      <vt:lpstr>Intrahospitalna faza</vt:lpstr>
      <vt:lpstr>Kontraindikacije za ranu rehabilitaciju</vt:lpstr>
      <vt:lpstr>Intrahospitalna faza</vt:lpstr>
      <vt:lpstr>Posthospitalna faza</vt:lpstr>
      <vt:lpstr>Ambulantna rehabilitacija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*</cp:lastModifiedBy>
  <cp:revision>14</cp:revision>
  <dcterms:created xsi:type="dcterms:W3CDTF">2013-11-19T21:37:03Z</dcterms:created>
  <dcterms:modified xsi:type="dcterms:W3CDTF">2013-11-20T16:22:42Z</dcterms:modified>
</cp:coreProperties>
</file>