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AF27-0917-4F62-8210-DC9FEB7FD863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926E-A77D-41E1-A0C9-FFCD18C07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AF27-0917-4F62-8210-DC9FEB7FD863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926E-A77D-41E1-A0C9-FFCD18C07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AF27-0917-4F62-8210-DC9FEB7FD863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926E-A77D-41E1-A0C9-FFCD18C07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AF27-0917-4F62-8210-DC9FEB7FD863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926E-A77D-41E1-A0C9-FFCD18C07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AF27-0917-4F62-8210-DC9FEB7FD863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926E-A77D-41E1-A0C9-FFCD18C07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AF27-0917-4F62-8210-DC9FEB7FD863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926E-A77D-41E1-A0C9-FFCD18C07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AF27-0917-4F62-8210-DC9FEB7FD863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926E-A77D-41E1-A0C9-FFCD18C07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AF27-0917-4F62-8210-DC9FEB7FD863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926E-A77D-41E1-A0C9-FFCD18C07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AF27-0917-4F62-8210-DC9FEB7FD863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926E-A77D-41E1-A0C9-FFCD18C07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AF27-0917-4F62-8210-DC9FEB7FD863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926E-A77D-41E1-A0C9-FFCD18C07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AF27-0917-4F62-8210-DC9FEB7FD863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926E-A77D-41E1-A0C9-FFCD18C07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AAF27-0917-4F62-8210-DC9FEB7FD863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F926E-A77D-41E1-A0C9-FFCD18C07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chemeClr val="tx1"/>
                </a:solidFill>
              </a:rPr>
              <a:t>Самостални истраживачки рад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sr-Cyrl-RS" dirty="0" smtClean="0"/>
              <a:t>Предиспитна обавеза, која је услов изласка на испит</a:t>
            </a:r>
            <a:endParaRPr lang="sr-Cyrl-RS" dirty="0" smtClean="0"/>
          </a:p>
          <a:p>
            <a:r>
              <a:rPr lang="sr-Cyrl-RS" dirty="0" smtClean="0"/>
              <a:t>Презентација у </a:t>
            </a:r>
            <a:r>
              <a:rPr lang="sr-Latn-RS" dirty="0" smtClean="0"/>
              <a:t>Power Point-u</a:t>
            </a:r>
          </a:p>
          <a:p>
            <a:r>
              <a:rPr lang="sr-Cyrl-RS" dirty="0" smtClean="0"/>
              <a:t>Тема: Како васпитавамо децу?</a:t>
            </a:r>
          </a:p>
          <a:p>
            <a:r>
              <a:rPr lang="sr-Cyrl-RS" dirty="0" smtClean="0"/>
              <a:t>Дужина презентације 8-10 слајдова</a:t>
            </a:r>
          </a:p>
          <a:p>
            <a:r>
              <a:rPr lang="sr-Cyrl-RS" dirty="0" smtClean="0"/>
              <a:t>Структура презентације:</a:t>
            </a:r>
          </a:p>
          <a:p>
            <a:pPr>
              <a:buNone/>
            </a:pPr>
            <a:r>
              <a:rPr lang="sr-Cyrl-RS" dirty="0" smtClean="0"/>
              <a:t> 1. </a:t>
            </a:r>
            <a:r>
              <a:rPr lang="sr-Cyrl-RS" i="1" dirty="0" smtClean="0"/>
              <a:t>Насловна страна </a:t>
            </a:r>
            <a:r>
              <a:rPr lang="sr-Cyrl-RS" dirty="0" smtClean="0"/>
              <a:t>(</a:t>
            </a:r>
            <a:r>
              <a:rPr lang="sr-Cyrl-RS" sz="2000" dirty="0" smtClean="0"/>
              <a:t>назив школе, наставни предмет, тема, име професора и </a:t>
            </a:r>
            <a:r>
              <a:rPr lang="sr-Cyrl-RS" sz="2000" dirty="0" smtClean="0"/>
              <a:t>студента </a:t>
            </a:r>
            <a:r>
              <a:rPr lang="sr-Cyrl-RS" sz="2000" dirty="0" smtClean="0"/>
              <a:t>са бројем индекса, датум израде презентације)</a:t>
            </a:r>
          </a:p>
          <a:p>
            <a:pPr>
              <a:buNone/>
            </a:pPr>
            <a:r>
              <a:rPr lang="sr-Cyrl-RS" sz="2400" dirty="0" smtClean="0"/>
              <a:t>2. </a:t>
            </a:r>
            <a:r>
              <a:rPr lang="sr-Cyrl-RS" sz="2400" i="1" dirty="0" smtClean="0"/>
              <a:t>Разрада теме</a:t>
            </a:r>
          </a:p>
          <a:p>
            <a:pPr>
              <a:buNone/>
            </a:pPr>
            <a:r>
              <a:rPr lang="sr-Cyrl-RS" sz="2400" dirty="0" smtClean="0"/>
              <a:t>3. </a:t>
            </a:r>
            <a:r>
              <a:rPr lang="sr-Cyrl-RS" sz="2400" i="1" dirty="0" smtClean="0"/>
              <a:t>Коментар-закључак</a:t>
            </a:r>
            <a:endParaRPr lang="sr-Cyrl-RS" sz="2400" i="1" dirty="0" smtClean="0"/>
          </a:p>
          <a:p>
            <a:pPr>
              <a:buNone/>
            </a:pPr>
            <a:r>
              <a:rPr lang="sr-Cyrl-RS" sz="2400" dirty="0" smtClean="0"/>
              <a:t>4. </a:t>
            </a:r>
            <a:r>
              <a:rPr lang="sr-Cyrl-RS" sz="2400" i="1" dirty="0" smtClean="0"/>
              <a:t>Извори</a:t>
            </a:r>
            <a:r>
              <a:rPr lang="sr-Cyrl-RS" sz="2400" dirty="0" smtClean="0"/>
              <a:t> (коришћена литература и интернет адресе)</a:t>
            </a:r>
          </a:p>
          <a:p>
            <a:pPr>
              <a:buNone/>
            </a:pPr>
            <a:endParaRPr lang="sr-Cyrl-RS" sz="2400" dirty="0" smtClean="0"/>
          </a:p>
          <a:p>
            <a:r>
              <a:rPr lang="sr-Cyrl-RS" sz="2000" dirty="0" smtClean="0"/>
              <a:t> </a:t>
            </a:r>
            <a:r>
              <a:rPr lang="sr-Cyrl-RS" dirty="0" smtClean="0"/>
              <a:t>Рок за израду: </a:t>
            </a:r>
            <a:r>
              <a:rPr lang="sr-Cyrl-RS" dirty="0" smtClean="0"/>
              <a:t>20 дана пре испита</a:t>
            </a:r>
            <a:endParaRPr lang="en-US" dirty="0" smtClean="0"/>
          </a:p>
          <a:p>
            <a:pPr algn="just"/>
            <a:r>
              <a:rPr lang="sr-Cyrl-RS" dirty="0" smtClean="0">
                <a:solidFill>
                  <a:srgbClr val="00B050"/>
                </a:solidFill>
              </a:rPr>
              <a:t>Литература:</a:t>
            </a:r>
          </a:p>
          <a:p>
            <a:pPr algn="just"/>
            <a:r>
              <a:rPr lang="sr-Cyrl-RS" dirty="0" smtClean="0">
                <a:solidFill>
                  <a:srgbClr val="00B050"/>
                </a:solidFill>
              </a:rPr>
              <a:t>Будимир-Нинковић, Г.  (20</a:t>
            </a:r>
            <a:r>
              <a:rPr lang="en-US" dirty="0" smtClean="0">
                <a:solidFill>
                  <a:srgbClr val="00B050"/>
                </a:solidFill>
              </a:rPr>
              <a:t>08</a:t>
            </a:r>
            <a:r>
              <a:rPr lang="sr-Cyrl-RS" dirty="0" smtClean="0">
                <a:solidFill>
                  <a:srgbClr val="00B050"/>
                </a:solidFill>
              </a:rPr>
              <a:t>). </a:t>
            </a:r>
            <a:r>
              <a:rPr lang="sr-Cyrl-RS" b="1" i="1" dirty="0" smtClean="0">
                <a:solidFill>
                  <a:srgbClr val="00B050"/>
                </a:solidFill>
              </a:rPr>
              <a:t>Педагогија и андрагогија</a:t>
            </a:r>
            <a:r>
              <a:rPr lang="sr-Cyrl-RS" dirty="0" smtClean="0">
                <a:solidFill>
                  <a:srgbClr val="00B050"/>
                </a:solidFill>
              </a:rPr>
              <a:t>, скрипта, Ћуприја (0-169.стр</a:t>
            </a:r>
            <a:r>
              <a:rPr lang="sr-Cyrl-RS" dirty="0" smtClean="0">
                <a:solidFill>
                  <a:srgbClr val="00B050"/>
                </a:solidFill>
              </a:rPr>
              <a:t>.)</a:t>
            </a:r>
          </a:p>
          <a:p>
            <a:pPr algn="just"/>
            <a:r>
              <a:rPr lang="en-US" smtClean="0">
                <a:solidFill>
                  <a:srgbClr val="FF0000"/>
                </a:solidFill>
              </a:rPr>
              <a:t>E-mail: biljanastojanovic23@yahoo.com</a:t>
            </a:r>
          </a:p>
          <a:p>
            <a:pPr algn="just"/>
            <a:endParaRPr lang="sr-Cyrl-RS" dirty="0" smtClean="0">
              <a:solidFill>
                <a:srgbClr val="00B050"/>
              </a:solidFill>
            </a:endParaRPr>
          </a:p>
          <a:p>
            <a:pPr algn="just"/>
            <a:endParaRPr lang="sr-Cyrl-RS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Самостални истраживачки рад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Luka</dc:creator>
  <cp:lastModifiedBy>Luka</cp:lastModifiedBy>
  <cp:revision>6</cp:revision>
  <dcterms:created xsi:type="dcterms:W3CDTF">2015-11-26T13:01:42Z</dcterms:created>
  <dcterms:modified xsi:type="dcterms:W3CDTF">2016-11-03T19:24:19Z</dcterms:modified>
</cp:coreProperties>
</file>