
<file path=[Content_Types].xml><?xml version="1.0" encoding="utf-8"?>
<Types xmlns="http://schemas.openxmlformats.org/package/2006/content-types"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94.xml" ContentType="application/vnd.openxmlformats-officedocument.presentationml.slide+xml"/>
  <Override PartName="/ppt/slides/slide142.xml" ContentType="application/vnd.openxmlformats-officedocument.presentationml.slide+xml"/>
  <Override PartName="/ppt/slides/slide36.xml" ContentType="application/vnd.openxmlformats-officedocument.presentationml.slide+xml"/>
  <Override PartName="/ppt/slides/slide83.xml" ContentType="application/vnd.openxmlformats-officedocument.presentationml.slide+xml"/>
  <Override PartName="/ppt/slides/slide120.xml" ContentType="application/vnd.openxmlformats-officedocument.presentationml.slide+xml"/>
  <Override PartName="/ppt/slides/slide131.xml" ContentType="application/vnd.openxmlformats-officedocument.presentationml.slid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slides/slide72.xml" ContentType="application/vnd.openxmlformats-officedocument.presentationml.slid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diagrams/quickStyle17.xml" ContentType="application/vnd.openxmlformats-officedocument.drawingml.diagramStyle+xml"/>
  <Override PartName="/ppt/tableStyles.xml" ContentType="application/vnd.openxmlformats-officedocument.presentationml.tableStyles+xml"/>
  <Override PartName="/ppt/diagrams/layout17.xml" ContentType="application/vnd.openxmlformats-officedocument.drawingml.diagramLayout+xml"/>
  <Override PartName="/ppt/slides/slide99.xml" ContentType="application/vnd.openxmlformats-officedocument.presentationml.slide+xml"/>
  <Override PartName="/ppt/slides/slide136.xml" ContentType="application/vnd.openxmlformats-officedocument.presentationml.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125.xml" ContentType="application/vnd.openxmlformats-officedocument.presentationml.slide+xml"/>
  <Override PartName="/ppt/diagrams/colors4.xml" ContentType="application/vnd.openxmlformats-officedocument.drawingml.diagramColors+xml"/>
  <Override PartName="/ppt/diagrams/colors16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66.xml" ContentType="application/vnd.openxmlformats-officedocument.presentationml.slide+xml"/>
  <Override PartName="/ppt/slides/slide103.xml" ContentType="application/vnd.openxmlformats-officedocument.presentationml.slide+xml"/>
  <Override PartName="/ppt/slides/slide114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121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s/slide80.xml" ContentType="application/vnd.openxmlformats-officedocument.presentationml.slide+xml"/>
  <Override PartName="/ppt/slides/slide91.xml" ContentType="application/vnd.openxmlformats-officedocument.presentationml.slide+xml"/>
  <Override PartName="/ppt/slides/slide110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theme/themeOverride2.xml" ContentType="application/vnd.openxmlformats-officedocument.themeOverride+xml"/>
  <Override PartName="/ppt/diagrams/layout6.xml" ContentType="application/vnd.openxmlformats-officedocument.drawingml.diagramLayout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slides/slide119.xml" ContentType="application/vnd.openxmlformats-officedocument.presentationml.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slides/slide89.xml" ContentType="application/vnd.openxmlformats-officedocument.presentationml.slide+xml"/>
  <Override PartName="/ppt/slides/slide108.xml" ContentType="application/vnd.openxmlformats-officedocument.presentationml.slide+xml"/>
  <Override PartName="/ppt/slides/slide126.xml" ContentType="application/vnd.openxmlformats-officedocument.presentationml.slide+xml"/>
  <Override PartName="/ppt/slides/slide137.xml" ContentType="application/vnd.openxmlformats-officedocument.presentationml.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layout14.xml" ContentType="application/vnd.openxmlformats-officedocument.drawingml.diagramLayout+xml"/>
  <Override PartName="/ppt/diagrams/colors17.xml" ContentType="application/vnd.openxmlformats-officedocument.drawingml.diagramColors+xml"/>
  <Override PartName="/ppt/slides/slide49.xml" ContentType="application/vnd.openxmlformats-officedocument.presentationml.slide+xml"/>
  <Override PartName="/ppt/slides/slide78.xml" ContentType="application/vnd.openxmlformats-officedocument.presentationml.slide+xml"/>
  <Override PartName="/ppt/slides/slide96.xml" ContentType="application/vnd.openxmlformats-officedocument.presentationml.slide+xml"/>
  <Override PartName="/ppt/slides/slide115.xml" ContentType="application/vnd.openxmlformats-officedocument.presentationml.slide+xml"/>
  <Override PartName="/ppt/slides/slide144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s/slide122.xml" ContentType="application/vnd.openxmlformats-officedocument.presentationml.slide+xml"/>
  <Override PartName="/ppt/slides/slide133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s/slide111.xml" ContentType="application/vnd.openxmlformats-officedocument.presentationml.slide+xml"/>
  <Override PartName="/ppt/slides/slide140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diagrams/data15.xml" ContentType="application/vnd.openxmlformats-officedocument.drawingml.diagramData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slides/slide138.xml" ContentType="application/vnd.openxmlformats-officedocument.presentationml.slid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5.xml" ContentType="application/vnd.openxmlformats-officedocument.drawingml.diagramLayout+xml"/>
  <Override PartName="/ppt/slides/slide79.xml" ContentType="application/vnd.openxmlformats-officedocument.presentationml.slide+xml"/>
  <Override PartName="/ppt/slides/slide109.xml" ContentType="application/vnd.openxmlformats-officedocument.presentationml.slide+xml"/>
  <Override PartName="/ppt/slides/slide127.xml" ContentType="application/vnd.openxmlformats-officedocument.presentationml.slide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97.xml" ContentType="application/vnd.openxmlformats-officedocument.presentationml.slide+xml"/>
  <Override PartName="/ppt/slides/slide116.xml" ContentType="application/vnd.openxmlformats-officedocument.presentationml.slide+xml"/>
  <Override PartName="/ppt/slides/slide134.xml" ContentType="application/vnd.openxmlformats-officedocument.presentationml.slide+xml"/>
  <Override PartName="/ppt/slideLayouts/slideLayout9.xml" ContentType="application/vnd.openxmlformats-officedocument.presentationml.slideLayout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105.xml" ContentType="application/vnd.openxmlformats-officedocument.presentationml.slide+xml"/>
  <Override PartName="/ppt/slides/slide123.xml" ContentType="application/vnd.openxmlformats-officedocument.presentationml.slide+xml"/>
  <Override PartName="/ppt/slides/slide141.xml" ContentType="application/vnd.openxmlformats-officedocument.presentationml.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ata16.xml" ContentType="application/vnd.openxmlformats-officedocument.drawingml.diagramData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slides/slide112.xml" ContentType="application/vnd.openxmlformats-officedocument.presentationml.slide+xml"/>
  <Override PartName="/ppt/slides/slide130.xml" ContentType="application/vnd.openxmlformats-officedocument.presentationml.slide+xml"/>
  <Override PartName="/ppt/slideLayouts/slideLayout5.xml" ContentType="application/vnd.openxmlformats-officedocument.presentationml.slideLayout+xml"/>
  <Override PartName="/ppt/diagrams/colors10.xml" ContentType="application/vnd.openxmlformats-officedocument.drawingml.diagramColors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data9.xml" ContentType="application/vnd.openxmlformats-officedocument.drawingml.diagramData+xml"/>
  <Override PartName="/ppt/diagrams/quickStyle16.xml" ContentType="application/vnd.openxmlformats-officedocument.drawingml.diagramStyl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slides/slide139.xml" ContentType="application/vnd.openxmlformats-officedocument.presentationml.slide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layout16.xml" ContentType="application/vnd.openxmlformats-officedocument.drawingml.diagramLayout+xml"/>
  <Override PartName="/ppt/slides/slide98.xml" ContentType="application/vnd.openxmlformats-officedocument.presentationml.slide+xml"/>
  <Override PartName="/ppt/slides/slide117.xml" ContentType="application/vnd.openxmlformats-officedocument.presentationml.slide+xml"/>
  <Override PartName="/ppt/slides/slide128.xml" ContentType="application/vnd.openxmlformats-officedocument.presentationml.slide+xml"/>
  <Override PartName="/ppt/slides/slide8.xml" ContentType="application/vnd.openxmlformats-officedocument.presentationml.slide+xml"/>
  <Override PartName="/ppt/slides/slide69.xml" ContentType="application/vnd.openxmlformats-officedocument.presentationml.slide+xml"/>
  <Override PartName="/ppt/slides/slide87.xml" ContentType="application/vnd.openxmlformats-officedocument.presentationml.slide+xml"/>
  <Override PartName="/ppt/slides/slide106.xml" ContentType="application/vnd.openxmlformats-officedocument.presentationml.slide+xml"/>
  <Override PartName="/ppt/slides/slide124.xml" ContentType="application/vnd.openxmlformats-officedocument.presentationml.slide+xml"/>
  <Override PartName="/ppt/slides/slide135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ppt/slides/slide29.xml" ContentType="application/vnd.openxmlformats-officedocument.presentationml.slide+xml"/>
  <Override PartName="/ppt/slides/slide76.xml" ContentType="application/vnd.openxmlformats-officedocument.presentationml.slide+xml"/>
  <Override PartName="/ppt/slides/slide113.xml" ContentType="application/vnd.openxmlformats-officedocument.presentationml.slide+xml"/>
  <Override PartName="/ppt/diagrams/data17.xml" ContentType="application/vnd.openxmlformats-officedocument.drawingml.diagramData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102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43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s/slide32.xml" ContentType="application/vnd.openxmlformats-officedocument.presentationml.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s/slide129.xml" ContentType="application/vnd.openxmlformats-officedocument.presentationml.slide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slides/slide118.xml" ContentType="application/vnd.openxmlformats-officedocument.presentationml.slide+xml"/>
  <Override PartName="/ppt/diagrams/layout13.xml" ContentType="application/vnd.openxmlformats-officedocument.drawingml.diagramLayout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107.xml" ContentType="application/vnd.openxmlformats-officedocument.presentationml.slide+xml"/>
  <Override PartName="/ppt/slides/slide143.xml" ContentType="application/vnd.openxmlformats-officedocument.presentationml.slide+xml"/>
  <Override PartName="/ppt/viewProps.xml" ContentType="application/vnd.openxmlformats-officedocument.presentationml.viewProps+xml"/>
  <Override PartName="/ppt/diagrams/quickStyle7.xml" ContentType="application/vnd.openxmlformats-officedocument.drawingml.diagramStyle+xml"/>
  <Override PartName="/ppt/slides/slide48.xml" ContentType="application/vnd.openxmlformats-officedocument.presentationml.slide+xml"/>
  <Override PartName="/ppt/slides/slide95.xml" ContentType="application/vnd.openxmlformats-officedocument.presentationml.slide+xml"/>
  <Override PartName="/ppt/slides/slide132.xml" ContentType="application/vnd.openxmlformats-officedocument.presentationml.slide+xml"/>
  <Override PartName="/ppt/diagrams/colors1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6"/>
  </p:notesMasterIdLst>
  <p:handoutMasterIdLst>
    <p:handoutMasterId r:id="rId147"/>
  </p:handoutMasterIdLst>
  <p:sldIdLst>
    <p:sldId id="256" r:id="rId2"/>
    <p:sldId id="41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410" r:id="rId15"/>
    <p:sldId id="411" r:id="rId16"/>
    <p:sldId id="412" r:id="rId17"/>
    <p:sldId id="402" r:id="rId18"/>
    <p:sldId id="403" r:id="rId19"/>
    <p:sldId id="404" r:id="rId20"/>
    <p:sldId id="405" r:id="rId21"/>
    <p:sldId id="406" r:id="rId22"/>
    <p:sldId id="407" r:id="rId23"/>
    <p:sldId id="408" r:id="rId24"/>
    <p:sldId id="409" r:id="rId25"/>
    <p:sldId id="270" r:id="rId26"/>
    <p:sldId id="271" r:id="rId27"/>
    <p:sldId id="272" r:id="rId28"/>
    <p:sldId id="273" r:id="rId29"/>
    <p:sldId id="274" r:id="rId30"/>
    <p:sldId id="275" r:id="rId31"/>
    <p:sldId id="276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6" r:id="rId43"/>
    <p:sldId id="297" r:id="rId44"/>
    <p:sldId id="298" r:id="rId45"/>
    <p:sldId id="299" r:id="rId46"/>
    <p:sldId id="300" r:id="rId47"/>
    <p:sldId id="301" r:id="rId48"/>
    <p:sldId id="308" r:id="rId49"/>
    <p:sldId id="302" r:id="rId50"/>
    <p:sldId id="303" r:id="rId51"/>
    <p:sldId id="304" r:id="rId52"/>
    <p:sldId id="305" r:id="rId53"/>
    <p:sldId id="306" r:id="rId54"/>
    <p:sldId id="307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9" r:id="rId64"/>
    <p:sldId id="317" r:id="rId65"/>
    <p:sldId id="318" r:id="rId66"/>
    <p:sldId id="320" r:id="rId67"/>
    <p:sldId id="321" r:id="rId68"/>
    <p:sldId id="322" r:id="rId69"/>
    <p:sldId id="323" r:id="rId70"/>
    <p:sldId id="324" r:id="rId71"/>
    <p:sldId id="325" r:id="rId72"/>
    <p:sldId id="327" r:id="rId73"/>
    <p:sldId id="326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  <p:sldId id="375" r:id="rId122"/>
    <p:sldId id="376" r:id="rId123"/>
    <p:sldId id="377" r:id="rId124"/>
    <p:sldId id="378" r:id="rId125"/>
    <p:sldId id="382" r:id="rId126"/>
    <p:sldId id="383" r:id="rId127"/>
    <p:sldId id="384" r:id="rId128"/>
    <p:sldId id="385" r:id="rId129"/>
    <p:sldId id="386" r:id="rId130"/>
    <p:sldId id="387" r:id="rId131"/>
    <p:sldId id="388" r:id="rId132"/>
    <p:sldId id="389" r:id="rId133"/>
    <p:sldId id="390" r:id="rId134"/>
    <p:sldId id="391" r:id="rId135"/>
    <p:sldId id="392" r:id="rId136"/>
    <p:sldId id="393" r:id="rId137"/>
    <p:sldId id="394" r:id="rId138"/>
    <p:sldId id="395" r:id="rId139"/>
    <p:sldId id="396" r:id="rId140"/>
    <p:sldId id="397" r:id="rId141"/>
    <p:sldId id="398" r:id="rId142"/>
    <p:sldId id="399" r:id="rId143"/>
    <p:sldId id="400" r:id="rId144"/>
    <p:sldId id="401" r:id="rId14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70330" autoAdjust="0"/>
    <p:restoredTop sz="86433" autoAdjust="0"/>
  </p:normalViewPr>
  <p:slideViewPr>
    <p:cSldViewPr>
      <p:cViewPr>
        <p:scale>
          <a:sx n="75" d="100"/>
          <a:sy n="75" d="100"/>
        </p:scale>
        <p:origin x="-1872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92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slide" Target="slides/slide143.xml"/><Relationship Id="rId149" Type="http://schemas.openxmlformats.org/officeDocument/2006/relationships/viewProps" Target="viewProp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theme" Target="theme/theme1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137" Type="http://schemas.openxmlformats.org/officeDocument/2006/relationships/slide" Target="slides/slide13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43" Type="http://schemas.openxmlformats.org/officeDocument/2006/relationships/slide" Target="slides/slide142.xml"/><Relationship Id="rId148" Type="http://schemas.openxmlformats.org/officeDocument/2006/relationships/presProps" Target="presProps.xml"/><Relationship Id="rId15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#7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#8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#9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#10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#1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#1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#1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#4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#5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#6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F0B608-F6F5-4958-9504-0F7FE5D76F08}" type="doc">
      <dgm:prSet loTypeId="urn:microsoft.com/office/officeart/2005/8/layout/chevron1" loCatId="process" qsTypeId="urn:microsoft.com/office/officeart/2005/8/quickstyle/simple3" qsCatId="simple" csTypeId="urn:microsoft.com/office/officeart/2005/8/colors/accent1_2#1" csCatId="accent1" phldr="1"/>
      <dgm:spPr/>
    </dgm:pt>
    <dgm:pt modelId="{A3CB1F7F-D634-473E-8720-005175EFA6F1}">
      <dgm:prSet phldrT="[Text]"/>
      <dgm:spPr/>
      <dgm:t>
        <a:bodyPr/>
        <a:lstStyle/>
        <a:p>
          <a:r>
            <a:rPr lang="en-US" smtClean="0"/>
            <a:t>USMERAVANJE</a:t>
          </a:r>
          <a:endParaRPr lang="sr-Latn-CS"/>
        </a:p>
      </dgm:t>
    </dgm:pt>
    <dgm:pt modelId="{BAF2386B-C140-47F9-9F5E-60493D1D0660}" type="parTrans" cxnId="{2D1D8A32-2020-4D9F-95FD-430636CF2022}">
      <dgm:prSet/>
      <dgm:spPr/>
      <dgm:t>
        <a:bodyPr/>
        <a:lstStyle/>
        <a:p>
          <a:endParaRPr lang="sr-Latn-CS"/>
        </a:p>
      </dgm:t>
    </dgm:pt>
    <dgm:pt modelId="{2DA98772-E127-47D0-BD49-19C53C08C82B}" type="sibTrans" cxnId="{2D1D8A32-2020-4D9F-95FD-430636CF2022}">
      <dgm:prSet/>
      <dgm:spPr/>
      <dgm:t>
        <a:bodyPr/>
        <a:lstStyle/>
        <a:p>
          <a:endParaRPr lang="sr-Latn-CS"/>
        </a:p>
      </dgm:t>
    </dgm:pt>
    <dgm:pt modelId="{C9F82C13-C631-4826-884F-FFEED3B345FA}">
      <dgm:prSet phldrT="[Text]"/>
      <dgm:spPr/>
      <dgm:t>
        <a:bodyPr/>
        <a:lstStyle/>
        <a:p>
          <a:r>
            <a:rPr lang="en-US" smtClean="0"/>
            <a:t>USREDSRE</a:t>
          </a:r>
          <a:r>
            <a:rPr lang="sr-Latn-RS" smtClean="0"/>
            <a:t>Đ</a:t>
          </a:r>
          <a:r>
            <a:rPr lang="en-US" smtClean="0"/>
            <a:t>IVANJE</a:t>
          </a:r>
          <a:endParaRPr lang="sr-Latn-CS"/>
        </a:p>
      </dgm:t>
    </dgm:pt>
    <dgm:pt modelId="{56E53A35-64B3-4A27-9CDD-4A1DF61A83E9}" type="parTrans" cxnId="{DCD04C08-BB90-463C-B350-318886925638}">
      <dgm:prSet/>
      <dgm:spPr/>
      <dgm:t>
        <a:bodyPr/>
        <a:lstStyle/>
        <a:p>
          <a:endParaRPr lang="sr-Latn-CS"/>
        </a:p>
      </dgm:t>
    </dgm:pt>
    <dgm:pt modelId="{FDA05F0F-C2E1-4F3A-8F3F-176CCD1D8648}" type="sibTrans" cxnId="{DCD04C08-BB90-463C-B350-318886925638}">
      <dgm:prSet/>
      <dgm:spPr/>
      <dgm:t>
        <a:bodyPr/>
        <a:lstStyle/>
        <a:p>
          <a:endParaRPr lang="sr-Latn-CS"/>
        </a:p>
      </dgm:t>
    </dgm:pt>
    <dgm:pt modelId="{90E56CFC-9CF0-425E-87F6-1E169EA2D1D4}" type="pres">
      <dgm:prSet presAssocID="{3BF0B608-F6F5-4958-9504-0F7FE5D76F08}" presName="Name0" presStyleCnt="0">
        <dgm:presLayoutVars>
          <dgm:dir/>
          <dgm:animLvl val="lvl"/>
          <dgm:resizeHandles val="exact"/>
        </dgm:presLayoutVars>
      </dgm:prSet>
      <dgm:spPr/>
    </dgm:pt>
    <dgm:pt modelId="{29B095CD-5D6E-4504-9BFC-014A9CC021AF}" type="pres">
      <dgm:prSet presAssocID="{A3CB1F7F-D634-473E-8720-005175EFA6F1}" presName="parTxOnly" presStyleLbl="node1" presStyleIdx="0" presStyleCnt="2" custScaleY="5598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C4346D02-89FD-4B91-A576-D1DE35D5C22C}" type="pres">
      <dgm:prSet presAssocID="{2DA98772-E127-47D0-BD49-19C53C08C82B}" presName="parTxOnlySpace" presStyleCnt="0"/>
      <dgm:spPr/>
    </dgm:pt>
    <dgm:pt modelId="{32965FEB-7C4D-496C-BBF0-653AAB3C625E}" type="pres">
      <dgm:prSet presAssocID="{C9F82C13-C631-4826-884F-FFEED3B345FA}" presName="parTxOnly" presStyleLbl="node1" presStyleIdx="1" presStyleCnt="2" custScaleY="4665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r-Latn-CS"/>
        </a:p>
      </dgm:t>
    </dgm:pt>
  </dgm:ptLst>
  <dgm:cxnLst>
    <dgm:cxn modelId="{5CA953E9-B7B4-48A9-98F5-B91C04333348}" type="presOf" srcId="{3BF0B608-F6F5-4958-9504-0F7FE5D76F08}" destId="{90E56CFC-9CF0-425E-87F6-1E169EA2D1D4}" srcOrd="0" destOrd="0" presId="urn:microsoft.com/office/officeart/2005/8/layout/chevron1"/>
    <dgm:cxn modelId="{DCD04C08-BB90-463C-B350-318886925638}" srcId="{3BF0B608-F6F5-4958-9504-0F7FE5D76F08}" destId="{C9F82C13-C631-4826-884F-FFEED3B345FA}" srcOrd="1" destOrd="0" parTransId="{56E53A35-64B3-4A27-9CDD-4A1DF61A83E9}" sibTransId="{FDA05F0F-C2E1-4F3A-8F3F-176CCD1D8648}"/>
    <dgm:cxn modelId="{D5CE89D2-FD7D-4D64-B63A-FDA8B07CD653}" type="presOf" srcId="{C9F82C13-C631-4826-884F-FFEED3B345FA}" destId="{32965FEB-7C4D-496C-BBF0-653AAB3C625E}" srcOrd="0" destOrd="0" presId="urn:microsoft.com/office/officeart/2005/8/layout/chevron1"/>
    <dgm:cxn modelId="{2D1D8A32-2020-4D9F-95FD-430636CF2022}" srcId="{3BF0B608-F6F5-4958-9504-0F7FE5D76F08}" destId="{A3CB1F7F-D634-473E-8720-005175EFA6F1}" srcOrd="0" destOrd="0" parTransId="{BAF2386B-C140-47F9-9F5E-60493D1D0660}" sibTransId="{2DA98772-E127-47D0-BD49-19C53C08C82B}"/>
    <dgm:cxn modelId="{3EB7DEF4-8B07-45A6-ADD0-4CA3F6EF962E}" type="presOf" srcId="{A3CB1F7F-D634-473E-8720-005175EFA6F1}" destId="{29B095CD-5D6E-4504-9BFC-014A9CC021AF}" srcOrd="0" destOrd="0" presId="urn:microsoft.com/office/officeart/2005/8/layout/chevron1"/>
    <dgm:cxn modelId="{900F9576-E3EF-4CFF-B821-D028974B95BB}" type="presParOf" srcId="{90E56CFC-9CF0-425E-87F6-1E169EA2D1D4}" destId="{29B095CD-5D6E-4504-9BFC-014A9CC021AF}" srcOrd="0" destOrd="0" presId="urn:microsoft.com/office/officeart/2005/8/layout/chevron1"/>
    <dgm:cxn modelId="{0DCA38D1-E8B8-4F48-BDFB-B5B801C2B8AD}" type="presParOf" srcId="{90E56CFC-9CF0-425E-87F6-1E169EA2D1D4}" destId="{C4346D02-89FD-4B91-A576-D1DE35D5C22C}" srcOrd="1" destOrd="0" presId="urn:microsoft.com/office/officeart/2005/8/layout/chevron1"/>
    <dgm:cxn modelId="{7E1E25DB-7C15-4C9C-AD9E-34769E91D302}" type="presParOf" srcId="{90E56CFC-9CF0-425E-87F6-1E169EA2D1D4}" destId="{32965FEB-7C4D-496C-BBF0-653AAB3C625E}" srcOrd="2" destOrd="0" presId="urn:microsoft.com/office/officeart/2005/8/layout/chevron1"/>
  </dgm:cxnLst>
  <dgm:bg/>
  <dgm:whole/>
  <dgm:extLst>
    <a:ext uri="http://schemas.microsoft.com/office/drawing/2008/diagram"/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CCEE3A8-A78C-40FA-95FD-543E6CA75757}" type="doc">
      <dgm:prSet loTypeId="urn:microsoft.com/office/officeart/2005/8/layout/vList2" loCatId="list" qsTypeId="urn:microsoft.com/office/officeart/2005/8/quickstyle/simple3" qsCatId="simple" csTypeId="urn:microsoft.com/office/officeart/2005/8/colors/accent1_2#7" csCatId="accent1" phldr="1"/>
      <dgm:spPr/>
      <dgm:t>
        <a:bodyPr/>
        <a:lstStyle/>
        <a:p>
          <a:endParaRPr lang="sr-Latn-CS"/>
        </a:p>
      </dgm:t>
    </dgm:pt>
    <dgm:pt modelId="{FF9E2D18-E585-4C32-8326-50B8E886D350}">
      <dgm:prSet phldrT="[Text]" custT="1"/>
      <dgm:spPr/>
      <dgm:t>
        <a:bodyPr/>
        <a:lstStyle/>
        <a:p>
          <a:r>
            <a:rPr lang="en-US" sz="4000" smtClean="0">
              <a:solidFill>
                <a:schemeClr val="bg2">
                  <a:lumMod val="10000"/>
                </a:schemeClr>
              </a:solidFill>
            </a:rPr>
            <a:t>KVANITITATIVNI POREME</a:t>
          </a:r>
          <a:r>
            <a:rPr lang="sr-Latn-RS" sz="4000" smtClean="0">
              <a:solidFill>
                <a:schemeClr val="bg2">
                  <a:lumMod val="10000"/>
                </a:schemeClr>
              </a:solidFill>
            </a:rPr>
            <a:t>Ć</a:t>
          </a:r>
          <a:r>
            <a:rPr lang="en-US" sz="4000" smtClean="0">
              <a:solidFill>
                <a:schemeClr val="bg2">
                  <a:lumMod val="10000"/>
                </a:schemeClr>
              </a:solidFill>
            </a:rPr>
            <a:t>AJI</a:t>
          </a:r>
          <a:endParaRPr lang="sr-Latn-CS" sz="4000">
            <a:solidFill>
              <a:schemeClr val="bg2">
                <a:lumMod val="10000"/>
              </a:schemeClr>
            </a:solidFill>
          </a:endParaRPr>
        </a:p>
      </dgm:t>
    </dgm:pt>
    <dgm:pt modelId="{E0AA48DE-AF97-4854-9E1C-8A98A3231081}" type="parTrans" cxnId="{EAD5C2DB-9388-4FF7-82E8-860D82613045}">
      <dgm:prSet/>
      <dgm:spPr/>
      <dgm:t>
        <a:bodyPr/>
        <a:lstStyle/>
        <a:p>
          <a:endParaRPr lang="sr-Latn-CS"/>
        </a:p>
      </dgm:t>
    </dgm:pt>
    <dgm:pt modelId="{D4FED018-BB41-4090-AA41-F1C2A8783E96}" type="sibTrans" cxnId="{EAD5C2DB-9388-4FF7-82E8-860D82613045}">
      <dgm:prSet/>
      <dgm:spPr/>
      <dgm:t>
        <a:bodyPr/>
        <a:lstStyle/>
        <a:p>
          <a:endParaRPr lang="sr-Latn-CS"/>
        </a:p>
      </dgm:t>
    </dgm:pt>
    <dgm:pt modelId="{58F221DE-6E59-453D-99C5-21378FB704A3}">
      <dgm:prSet phldrT="[Text]" phldr="1"/>
      <dgm:spPr/>
      <dgm:t>
        <a:bodyPr/>
        <a:lstStyle/>
        <a:p>
          <a:endParaRPr lang="sr-Latn-CS"/>
        </a:p>
      </dgm:t>
    </dgm:pt>
    <dgm:pt modelId="{C35F4D83-BAC7-4D6E-B2F2-16966A877CE1}" type="parTrans" cxnId="{ECCB0CA2-647E-4F7A-B534-3646D0E66917}">
      <dgm:prSet/>
      <dgm:spPr/>
      <dgm:t>
        <a:bodyPr/>
        <a:lstStyle/>
        <a:p>
          <a:endParaRPr lang="sr-Latn-CS"/>
        </a:p>
      </dgm:t>
    </dgm:pt>
    <dgm:pt modelId="{4F4608E4-C4A3-4219-A3F5-B08682A1F736}" type="sibTrans" cxnId="{ECCB0CA2-647E-4F7A-B534-3646D0E66917}">
      <dgm:prSet/>
      <dgm:spPr/>
      <dgm:t>
        <a:bodyPr/>
        <a:lstStyle/>
        <a:p>
          <a:endParaRPr lang="sr-Latn-CS"/>
        </a:p>
      </dgm:t>
    </dgm:pt>
    <dgm:pt modelId="{356BF834-F4E0-443B-BA69-881A04FEE76E}">
      <dgm:prSet phldrT="[Text]" phldr="1"/>
      <dgm:spPr/>
      <dgm:t>
        <a:bodyPr/>
        <a:lstStyle/>
        <a:p>
          <a:endParaRPr lang="sr-Latn-CS"/>
        </a:p>
      </dgm:t>
    </dgm:pt>
    <dgm:pt modelId="{185CF0F3-9705-427A-A413-2E206E92CBCB}" type="sibTrans" cxnId="{0A51C9B1-7EED-4B0E-B31A-55CA05E4DC1E}">
      <dgm:prSet/>
      <dgm:spPr/>
      <dgm:t>
        <a:bodyPr/>
        <a:lstStyle/>
        <a:p>
          <a:endParaRPr lang="sr-Latn-CS"/>
        </a:p>
      </dgm:t>
    </dgm:pt>
    <dgm:pt modelId="{CA1A9215-4684-467F-856E-76B953041560}" type="parTrans" cxnId="{0A51C9B1-7EED-4B0E-B31A-55CA05E4DC1E}">
      <dgm:prSet/>
      <dgm:spPr/>
      <dgm:t>
        <a:bodyPr/>
        <a:lstStyle/>
        <a:p>
          <a:endParaRPr lang="sr-Latn-CS"/>
        </a:p>
      </dgm:t>
    </dgm:pt>
    <dgm:pt modelId="{D55ADFA6-CBF4-4D1A-81D1-C0598D129782}">
      <dgm:prSet phldrT="[Text]" custT="1"/>
      <dgm:spPr/>
      <dgm:t>
        <a:bodyPr/>
        <a:lstStyle/>
        <a:p>
          <a:r>
            <a:rPr lang="en-US" sz="4000" smtClean="0">
              <a:solidFill>
                <a:schemeClr val="bg2">
                  <a:lumMod val="10000"/>
                </a:schemeClr>
              </a:solidFill>
            </a:rPr>
            <a:t>KVALITATIVNI POREME</a:t>
          </a:r>
          <a:r>
            <a:rPr lang="sr-Latn-RS" sz="4000" smtClean="0">
              <a:solidFill>
                <a:schemeClr val="bg2">
                  <a:lumMod val="10000"/>
                </a:schemeClr>
              </a:solidFill>
            </a:rPr>
            <a:t>Ć</a:t>
          </a:r>
          <a:r>
            <a:rPr lang="en-US" sz="4000" smtClean="0">
              <a:solidFill>
                <a:schemeClr val="bg2">
                  <a:lumMod val="10000"/>
                </a:schemeClr>
              </a:solidFill>
            </a:rPr>
            <a:t>AJI</a:t>
          </a:r>
          <a:endParaRPr lang="sr-Latn-CS" sz="4000">
            <a:solidFill>
              <a:schemeClr val="bg2">
                <a:lumMod val="10000"/>
              </a:schemeClr>
            </a:solidFill>
          </a:endParaRPr>
        </a:p>
      </dgm:t>
    </dgm:pt>
    <dgm:pt modelId="{0678387F-33C5-4C8A-A723-6C9E7AFF4D96}" type="sibTrans" cxnId="{7813AA12-2CD1-4478-9DC6-46BC51F1EF40}">
      <dgm:prSet/>
      <dgm:spPr/>
      <dgm:t>
        <a:bodyPr/>
        <a:lstStyle/>
        <a:p>
          <a:endParaRPr lang="sr-Latn-CS"/>
        </a:p>
      </dgm:t>
    </dgm:pt>
    <dgm:pt modelId="{374FB8CE-F0EC-4201-9EB8-E3EE81AB8A73}" type="parTrans" cxnId="{7813AA12-2CD1-4478-9DC6-46BC51F1EF40}">
      <dgm:prSet/>
      <dgm:spPr/>
      <dgm:t>
        <a:bodyPr/>
        <a:lstStyle/>
        <a:p>
          <a:endParaRPr lang="sr-Latn-CS"/>
        </a:p>
      </dgm:t>
    </dgm:pt>
    <dgm:pt modelId="{E3A4AEDE-8D68-463E-8AAF-3FE20F928028}" type="pres">
      <dgm:prSet presAssocID="{2CCEE3A8-A78C-40FA-95FD-543E6CA7575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sr-Latn-CS"/>
        </a:p>
      </dgm:t>
    </dgm:pt>
    <dgm:pt modelId="{B03B7B1E-DBA2-48D3-93BC-BEC69502F820}" type="pres">
      <dgm:prSet presAssocID="{FF9E2D18-E585-4C32-8326-50B8E886D350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29D2F11F-AE20-46E7-932C-C8A8C858BEE9}" type="pres">
      <dgm:prSet presAssocID="{FF9E2D18-E585-4C32-8326-50B8E886D350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95446263-B326-4839-AA99-E111DBB45695}" type="pres">
      <dgm:prSet presAssocID="{D55ADFA6-CBF4-4D1A-81D1-C0598D129782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C8F1C1D1-4CD8-4BD5-AA73-2402E34C9035}" type="pres">
      <dgm:prSet presAssocID="{D55ADFA6-CBF4-4D1A-81D1-C0598D129782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</dgm:ptLst>
  <dgm:cxnLst>
    <dgm:cxn modelId="{B3D4677E-582A-4759-9022-B695321BC144}" type="presOf" srcId="{FF9E2D18-E585-4C32-8326-50B8E886D350}" destId="{B03B7B1E-DBA2-48D3-93BC-BEC69502F820}" srcOrd="0" destOrd="0" presId="urn:microsoft.com/office/officeart/2005/8/layout/vList2"/>
    <dgm:cxn modelId="{ECCB0CA2-647E-4F7A-B534-3646D0E66917}" srcId="{FF9E2D18-E585-4C32-8326-50B8E886D350}" destId="{58F221DE-6E59-453D-99C5-21378FB704A3}" srcOrd="0" destOrd="0" parTransId="{C35F4D83-BAC7-4D6E-B2F2-16966A877CE1}" sibTransId="{4F4608E4-C4A3-4219-A3F5-B08682A1F736}"/>
    <dgm:cxn modelId="{7813AA12-2CD1-4478-9DC6-46BC51F1EF40}" srcId="{2CCEE3A8-A78C-40FA-95FD-543E6CA75757}" destId="{D55ADFA6-CBF4-4D1A-81D1-C0598D129782}" srcOrd="1" destOrd="0" parTransId="{374FB8CE-F0EC-4201-9EB8-E3EE81AB8A73}" sibTransId="{0678387F-33C5-4C8A-A723-6C9E7AFF4D96}"/>
    <dgm:cxn modelId="{0A51C9B1-7EED-4B0E-B31A-55CA05E4DC1E}" srcId="{D55ADFA6-CBF4-4D1A-81D1-C0598D129782}" destId="{356BF834-F4E0-443B-BA69-881A04FEE76E}" srcOrd="0" destOrd="0" parTransId="{CA1A9215-4684-467F-856E-76B953041560}" sibTransId="{185CF0F3-9705-427A-A413-2E206E92CBCB}"/>
    <dgm:cxn modelId="{EDA1FA3C-46A9-4BFC-94FB-EECF96087E28}" type="presOf" srcId="{356BF834-F4E0-443B-BA69-881A04FEE76E}" destId="{C8F1C1D1-4CD8-4BD5-AA73-2402E34C9035}" srcOrd="0" destOrd="0" presId="urn:microsoft.com/office/officeart/2005/8/layout/vList2"/>
    <dgm:cxn modelId="{E636C6AE-89C0-449D-B1C0-38090AD05E2F}" type="presOf" srcId="{58F221DE-6E59-453D-99C5-21378FB704A3}" destId="{29D2F11F-AE20-46E7-932C-C8A8C858BEE9}" srcOrd="0" destOrd="0" presId="urn:microsoft.com/office/officeart/2005/8/layout/vList2"/>
    <dgm:cxn modelId="{89C659FA-1448-4A5E-B688-1AA5FDAEDC49}" type="presOf" srcId="{D55ADFA6-CBF4-4D1A-81D1-C0598D129782}" destId="{95446263-B326-4839-AA99-E111DBB45695}" srcOrd="0" destOrd="0" presId="urn:microsoft.com/office/officeart/2005/8/layout/vList2"/>
    <dgm:cxn modelId="{EAD5C2DB-9388-4FF7-82E8-860D82613045}" srcId="{2CCEE3A8-A78C-40FA-95FD-543E6CA75757}" destId="{FF9E2D18-E585-4C32-8326-50B8E886D350}" srcOrd="0" destOrd="0" parTransId="{E0AA48DE-AF97-4854-9E1C-8A98A3231081}" sibTransId="{D4FED018-BB41-4090-AA41-F1C2A8783E96}"/>
    <dgm:cxn modelId="{39CCA148-73FF-48B0-9D6E-F5D79836AE7A}" type="presOf" srcId="{2CCEE3A8-A78C-40FA-95FD-543E6CA75757}" destId="{E3A4AEDE-8D68-463E-8AAF-3FE20F928028}" srcOrd="0" destOrd="0" presId="urn:microsoft.com/office/officeart/2005/8/layout/vList2"/>
    <dgm:cxn modelId="{130780F8-71CE-48D1-A5AF-2C2160B9CA22}" type="presParOf" srcId="{E3A4AEDE-8D68-463E-8AAF-3FE20F928028}" destId="{B03B7B1E-DBA2-48D3-93BC-BEC69502F820}" srcOrd="0" destOrd="0" presId="urn:microsoft.com/office/officeart/2005/8/layout/vList2"/>
    <dgm:cxn modelId="{8B197702-B95F-4AD4-B867-A35925098A1A}" type="presParOf" srcId="{E3A4AEDE-8D68-463E-8AAF-3FE20F928028}" destId="{29D2F11F-AE20-46E7-932C-C8A8C858BEE9}" srcOrd="1" destOrd="0" presId="urn:microsoft.com/office/officeart/2005/8/layout/vList2"/>
    <dgm:cxn modelId="{7CA8D57D-7D44-4220-80F7-304D44CE53CD}" type="presParOf" srcId="{E3A4AEDE-8D68-463E-8AAF-3FE20F928028}" destId="{95446263-B326-4839-AA99-E111DBB45695}" srcOrd="2" destOrd="0" presId="urn:microsoft.com/office/officeart/2005/8/layout/vList2"/>
    <dgm:cxn modelId="{7271BF69-6135-4BDA-A41B-50C9D8713E83}" type="presParOf" srcId="{E3A4AEDE-8D68-463E-8AAF-3FE20F928028}" destId="{C8F1C1D1-4CD8-4BD5-AA73-2402E34C9035}" srcOrd="3" destOrd="0" presId="urn:microsoft.com/office/officeart/2005/8/layout/vList2"/>
  </dgm:cxnLst>
  <dgm:bg/>
  <dgm:whole/>
  <dgm:extLst>
    <a:ext uri="http://schemas.microsoft.com/office/drawing/2008/diagram"/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F7646CBC-2103-4C35-A7C4-9F14A4320195}" type="doc">
      <dgm:prSet loTypeId="urn:microsoft.com/office/officeart/2005/8/layout/hierarchy1" loCatId="hierarchy" qsTypeId="urn:microsoft.com/office/officeart/2005/8/quickstyle/3d1" qsCatId="3D" csTypeId="urn:microsoft.com/office/officeart/2005/8/colors/accent1_2#8" csCatId="accent1" phldr="1"/>
      <dgm:spPr/>
      <dgm:t>
        <a:bodyPr/>
        <a:lstStyle/>
        <a:p>
          <a:endParaRPr lang="sr-Latn-CS"/>
        </a:p>
      </dgm:t>
    </dgm:pt>
    <dgm:pt modelId="{E8D14497-7031-45F3-AC56-211DDE3FA822}">
      <dgm:prSet phldrT="[Text]"/>
      <dgm:spPr/>
      <dgm:t>
        <a:bodyPr/>
        <a:lstStyle/>
        <a:p>
          <a:r>
            <a:rPr lang="en-US" smtClean="0"/>
            <a:t>VITALNI NAGONI</a:t>
          </a:r>
          <a:endParaRPr lang="sr-Latn-CS"/>
        </a:p>
      </dgm:t>
    </dgm:pt>
    <dgm:pt modelId="{FBCF6749-A17B-4E85-8B86-D27C5053DB8D}" type="parTrans" cxnId="{5A82DF00-1DA3-4115-92F4-3BA4D34C2CF3}">
      <dgm:prSet/>
      <dgm:spPr/>
      <dgm:t>
        <a:bodyPr/>
        <a:lstStyle/>
        <a:p>
          <a:endParaRPr lang="sr-Latn-CS"/>
        </a:p>
      </dgm:t>
    </dgm:pt>
    <dgm:pt modelId="{DC41A07C-4940-48D7-B9C4-3BC5E68C0077}" type="sibTrans" cxnId="{5A82DF00-1DA3-4115-92F4-3BA4D34C2CF3}">
      <dgm:prSet/>
      <dgm:spPr/>
      <dgm:t>
        <a:bodyPr/>
        <a:lstStyle/>
        <a:p>
          <a:endParaRPr lang="sr-Latn-CS"/>
        </a:p>
      </dgm:t>
    </dgm:pt>
    <dgm:pt modelId="{FDF11462-8E36-42BA-865F-E85C1E16574F}">
      <dgm:prSet phldrT="[Text]"/>
      <dgm:spPr/>
      <dgm:t>
        <a:bodyPr/>
        <a:lstStyle/>
        <a:p>
          <a:r>
            <a:rPr lang="en-US" smtClean="0"/>
            <a:t>NAGON SAMOODRZANJA</a:t>
          </a:r>
          <a:endParaRPr lang="sr-Latn-CS"/>
        </a:p>
      </dgm:t>
    </dgm:pt>
    <dgm:pt modelId="{B0676235-F7F8-49FD-9DBE-786348079A5F}" type="parTrans" cxnId="{8805E4ED-9128-4991-A27F-46105E65A1FA}">
      <dgm:prSet/>
      <dgm:spPr/>
      <dgm:t>
        <a:bodyPr/>
        <a:lstStyle/>
        <a:p>
          <a:endParaRPr lang="sr-Latn-CS"/>
        </a:p>
      </dgm:t>
    </dgm:pt>
    <dgm:pt modelId="{F7FDB5F0-7179-4B19-A9A1-A7FE4C811088}" type="sibTrans" cxnId="{8805E4ED-9128-4991-A27F-46105E65A1FA}">
      <dgm:prSet/>
      <dgm:spPr/>
      <dgm:t>
        <a:bodyPr/>
        <a:lstStyle/>
        <a:p>
          <a:endParaRPr lang="sr-Latn-CS"/>
        </a:p>
      </dgm:t>
    </dgm:pt>
    <dgm:pt modelId="{0BD423FD-FB4F-40F2-97A5-2205FEB5EDED}">
      <dgm:prSet phldrT="[Text]"/>
      <dgm:spPr/>
      <dgm:t>
        <a:bodyPr/>
        <a:lstStyle/>
        <a:p>
          <a:r>
            <a:rPr lang="en-US" smtClean="0"/>
            <a:t>NAGON ZIVLJENJA</a:t>
          </a:r>
          <a:endParaRPr lang="sr-Latn-CS"/>
        </a:p>
      </dgm:t>
    </dgm:pt>
    <dgm:pt modelId="{95618D96-3652-4641-A151-05C4CBB9A84E}" type="parTrans" cxnId="{BB50E1B7-C004-405E-B718-27A4BB8A767B}">
      <dgm:prSet/>
      <dgm:spPr/>
      <dgm:t>
        <a:bodyPr/>
        <a:lstStyle/>
        <a:p>
          <a:endParaRPr lang="sr-Latn-CS"/>
        </a:p>
      </dgm:t>
    </dgm:pt>
    <dgm:pt modelId="{499EDE87-CFA3-4132-B617-8E93B91E1F29}" type="sibTrans" cxnId="{BB50E1B7-C004-405E-B718-27A4BB8A767B}">
      <dgm:prSet/>
      <dgm:spPr/>
      <dgm:t>
        <a:bodyPr/>
        <a:lstStyle/>
        <a:p>
          <a:endParaRPr lang="sr-Latn-CS"/>
        </a:p>
      </dgm:t>
    </dgm:pt>
    <dgm:pt modelId="{818C21A7-0F81-42F4-A404-0D2C9FC83518}">
      <dgm:prSet phldrT="[Text]"/>
      <dgm:spPr/>
      <dgm:t>
        <a:bodyPr/>
        <a:lstStyle/>
        <a:p>
          <a:r>
            <a:rPr lang="en-US" smtClean="0"/>
            <a:t>NUTRICIONI NAGON</a:t>
          </a:r>
          <a:endParaRPr lang="sr-Latn-CS"/>
        </a:p>
      </dgm:t>
    </dgm:pt>
    <dgm:pt modelId="{BEAE3F75-8C89-494C-B535-F07CB793168E}" type="parTrans" cxnId="{7113DB70-89E3-4AED-A436-0C7C306866FB}">
      <dgm:prSet/>
      <dgm:spPr/>
      <dgm:t>
        <a:bodyPr/>
        <a:lstStyle/>
        <a:p>
          <a:endParaRPr lang="sr-Latn-CS"/>
        </a:p>
      </dgm:t>
    </dgm:pt>
    <dgm:pt modelId="{444334DF-96E5-4C01-B56F-2B0A64CBE3C0}" type="sibTrans" cxnId="{7113DB70-89E3-4AED-A436-0C7C306866FB}">
      <dgm:prSet/>
      <dgm:spPr/>
      <dgm:t>
        <a:bodyPr/>
        <a:lstStyle/>
        <a:p>
          <a:endParaRPr lang="sr-Latn-CS"/>
        </a:p>
      </dgm:t>
    </dgm:pt>
    <dgm:pt modelId="{6B0CCB35-22E6-4FAA-BEF1-1676B564229B}">
      <dgm:prSet phldrT="[Text]"/>
      <dgm:spPr/>
      <dgm:t>
        <a:bodyPr/>
        <a:lstStyle/>
        <a:p>
          <a:r>
            <a:rPr lang="en-US" smtClean="0"/>
            <a:t>NAGON ODRZANJA VRSTE</a:t>
          </a:r>
          <a:endParaRPr lang="sr-Latn-CS"/>
        </a:p>
      </dgm:t>
    </dgm:pt>
    <dgm:pt modelId="{2BBFADB2-F90C-4537-B4BE-5F24B4385317}" type="parTrans" cxnId="{B8081184-F6C9-4049-84E8-8697A639E617}">
      <dgm:prSet/>
      <dgm:spPr/>
      <dgm:t>
        <a:bodyPr/>
        <a:lstStyle/>
        <a:p>
          <a:endParaRPr lang="sr-Latn-CS"/>
        </a:p>
      </dgm:t>
    </dgm:pt>
    <dgm:pt modelId="{0918CB74-2A9A-44E3-9943-E3314D78B008}" type="sibTrans" cxnId="{B8081184-F6C9-4049-84E8-8697A639E617}">
      <dgm:prSet/>
      <dgm:spPr/>
      <dgm:t>
        <a:bodyPr/>
        <a:lstStyle/>
        <a:p>
          <a:endParaRPr lang="sr-Latn-CS"/>
        </a:p>
      </dgm:t>
    </dgm:pt>
    <dgm:pt modelId="{D5B3CC35-4FCC-45D3-AB08-1A6EA21B7427}">
      <dgm:prSet phldrT="[Text]"/>
      <dgm:spPr/>
      <dgm:t>
        <a:bodyPr/>
        <a:lstStyle/>
        <a:p>
          <a:r>
            <a:rPr lang="en-US" smtClean="0"/>
            <a:t>SEKSUALNI NAGON</a:t>
          </a:r>
          <a:endParaRPr lang="sr-Latn-CS"/>
        </a:p>
      </dgm:t>
    </dgm:pt>
    <dgm:pt modelId="{360E500F-31D5-45E5-B45F-57DC5F3EAE3B}" type="parTrans" cxnId="{2AD62849-A312-48BF-B1FF-CF9A3AAA518A}">
      <dgm:prSet/>
      <dgm:spPr/>
      <dgm:t>
        <a:bodyPr/>
        <a:lstStyle/>
        <a:p>
          <a:endParaRPr lang="sr-Latn-CS"/>
        </a:p>
      </dgm:t>
    </dgm:pt>
    <dgm:pt modelId="{45889E65-B1DF-44F7-9FEE-1EFE0BFF473C}" type="sibTrans" cxnId="{2AD62849-A312-48BF-B1FF-CF9A3AAA518A}">
      <dgm:prSet/>
      <dgm:spPr/>
      <dgm:t>
        <a:bodyPr/>
        <a:lstStyle/>
        <a:p>
          <a:endParaRPr lang="sr-Latn-CS"/>
        </a:p>
      </dgm:t>
    </dgm:pt>
    <dgm:pt modelId="{C5734D9E-8446-400A-8F39-2189D4F61167}">
      <dgm:prSet/>
      <dgm:spPr/>
      <dgm:t>
        <a:bodyPr/>
        <a:lstStyle/>
        <a:p>
          <a:r>
            <a:rPr lang="en-US" smtClean="0"/>
            <a:t>RODITELJSKI NAGON</a:t>
          </a:r>
          <a:endParaRPr lang="sr-Latn-CS"/>
        </a:p>
      </dgm:t>
    </dgm:pt>
    <dgm:pt modelId="{E9EC26C4-A91B-4137-9BF6-50590CF0472C}" type="parTrans" cxnId="{791DD0F4-C1A1-44A0-ADC0-1F61D57EB31C}">
      <dgm:prSet/>
      <dgm:spPr/>
      <dgm:t>
        <a:bodyPr/>
        <a:lstStyle/>
        <a:p>
          <a:endParaRPr lang="sr-Latn-CS"/>
        </a:p>
      </dgm:t>
    </dgm:pt>
    <dgm:pt modelId="{24F2CD4A-B5B3-4680-AC02-9C01FE6104DC}" type="sibTrans" cxnId="{791DD0F4-C1A1-44A0-ADC0-1F61D57EB31C}">
      <dgm:prSet/>
      <dgm:spPr/>
      <dgm:t>
        <a:bodyPr/>
        <a:lstStyle/>
        <a:p>
          <a:endParaRPr lang="sr-Latn-CS"/>
        </a:p>
      </dgm:t>
    </dgm:pt>
    <dgm:pt modelId="{47FB0EF4-036F-41FF-8511-1017C6EC5444}" type="pres">
      <dgm:prSet presAssocID="{F7646CBC-2103-4C35-A7C4-9F14A432019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sr-Latn-CS"/>
        </a:p>
      </dgm:t>
    </dgm:pt>
    <dgm:pt modelId="{A6AAC0B7-B543-4634-8E38-8C094B595393}" type="pres">
      <dgm:prSet presAssocID="{E8D14497-7031-45F3-AC56-211DDE3FA822}" presName="hierRoot1" presStyleCnt="0"/>
      <dgm:spPr/>
    </dgm:pt>
    <dgm:pt modelId="{C20A4978-D3F2-40BE-A758-79922E24C217}" type="pres">
      <dgm:prSet presAssocID="{E8D14497-7031-45F3-AC56-211DDE3FA822}" presName="composite" presStyleCnt="0"/>
      <dgm:spPr/>
    </dgm:pt>
    <dgm:pt modelId="{CD160708-D286-404B-81D2-BEC19A6D6DD2}" type="pres">
      <dgm:prSet presAssocID="{E8D14497-7031-45F3-AC56-211DDE3FA822}" presName="background" presStyleLbl="node0" presStyleIdx="0" presStyleCnt="1"/>
      <dgm:spPr/>
    </dgm:pt>
    <dgm:pt modelId="{A3D1AD68-24A0-49F5-B1C7-69A31DCE4E59}" type="pres">
      <dgm:prSet presAssocID="{E8D14497-7031-45F3-AC56-211DDE3FA822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sr-Latn-CS"/>
        </a:p>
      </dgm:t>
    </dgm:pt>
    <dgm:pt modelId="{40F48FE4-76BD-46F2-ABFE-6AF4917ABD7A}" type="pres">
      <dgm:prSet presAssocID="{E8D14497-7031-45F3-AC56-211DDE3FA822}" presName="hierChild2" presStyleCnt="0"/>
      <dgm:spPr/>
    </dgm:pt>
    <dgm:pt modelId="{B583E613-E446-4645-B6B5-598312314500}" type="pres">
      <dgm:prSet presAssocID="{B0676235-F7F8-49FD-9DBE-786348079A5F}" presName="Name10" presStyleLbl="parChTrans1D2" presStyleIdx="0" presStyleCnt="2"/>
      <dgm:spPr/>
      <dgm:t>
        <a:bodyPr/>
        <a:lstStyle/>
        <a:p>
          <a:endParaRPr lang="sr-Latn-CS"/>
        </a:p>
      </dgm:t>
    </dgm:pt>
    <dgm:pt modelId="{E7ED7C5E-BCF7-4B9A-A36C-0B9F213BD7D7}" type="pres">
      <dgm:prSet presAssocID="{FDF11462-8E36-42BA-865F-E85C1E16574F}" presName="hierRoot2" presStyleCnt="0"/>
      <dgm:spPr/>
    </dgm:pt>
    <dgm:pt modelId="{D9894353-34D5-4B2A-8669-37307E545190}" type="pres">
      <dgm:prSet presAssocID="{FDF11462-8E36-42BA-865F-E85C1E16574F}" presName="composite2" presStyleCnt="0"/>
      <dgm:spPr/>
    </dgm:pt>
    <dgm:pt modelId="{F3C911C8-963D-412F-94DD-088412448BB9}" type="pres">
      <dgm:prSet presAssocID="{FDF11462-8E36-42BA-865F-E85C1E16574F}" presName="background2" presStyleLbl="node2" presStyleIdx="0" presStyleCnt="2"/>
      <dgm:spPr/>
    </dgm:pt>
    <dgm:pt modelId="{C5721C03-AF77-4AC9-8B1E-5C31E980752A}" type="pres">
      <dgm:prSet presAssocID="{FDF11462-8E36-42BA-865F-E85C1E16574F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sr-Latn-CS"/>
        </a:p>
      </dgm:t>
    </dgm:pt>
    <dgm:pt modelId="{6C3D8803-A142-431F-A1FC-50DB44553B57}" type="pres">
      <dgm:prSet presAssocID="{FDF11462-8E36-42BA-865F-E85C1E16574F}" presName="hierChild3" presStyleCnt="0"/>
      <dgm:spPr/>
    </dgm:pt>
    <dgm:pt modelId="{6E0B9AAA-BCE4-4F83-992E-8E26D8155DB2}" type="pres">
      <dgm:prSet presAssocID="{95618D96-3652-4641-A151-05C4CBB9A84E}" presName="Name17" presStyleLbl="parChTrans1D3" presStyleIdx="0" presStyleCnt="4"/>
      <dgm:spPr/>
      <dgm:t>
        <a:bodyPr/>
        <a:lstStyle/>
        <a:p>
          <a:endParaRPr lang="sr-Latn-CS"/>
        </a:p>
      </dgm:t>
    </dgm:pt>
    <dgm:pt modelId="{4306B58F-104D-46A2-BC1E-85F580DB9179}" type="pres">
      <dgm:prSet presAssocID="{0BD423FD-FB4F-40F2-97A5-2205FEB5EDED}" presName="hierRoot3" presStyleCnt="0"/>
      <dgm:spPr/>
    </dgm:pt>
    <dgm:pt modelId="{D59F04BC-0C9B-42C5-845D-9A76652E7394}" type="pres">
      <dgm:prSet presAssocID="{0BD423FD-FB4F-40F2-97A5-2205FEB5EDED}" presName="composite3" presStyleCnt="0"/>
      <dgm:spPr/>
    </dgm:pt>
    <dgm:pt modelId="{18A14B32-9293-4712-8CB1-FE0DFC17FDC9}" type="pres">
      <dgm:prSet presAssocID="{0BD423FD-FB4F-40F2-97A5-2205FEB5EDED}" presName="background3" presStyleLbl="node3" presStyleIdx="0" presStyleCnt="4"/>
      <dgm:spPr/>
    </dgm:pt>
    <dgm:pt modelId="{9F5D5879-6760-4CA7-9812-EFBCE4D127E0}" type="pres">
      <dgm:prSet presAssocID="{0BD423FD-FB4F-40F2-97A5-2205FEB5EDED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sr-Latn-CS"/>
        </a:p>
      </dgm:t>
    </dgm:pt>
    <dgm:pt modelId="{A6EE9A7A-7F21-4E87-B92B-9EC32D5CFF74}" type="pres">
      <dgm:prSet presAssocID="{0BD423FD-FB4F-40F2-97A5-2205FEB5EDED}" presName="hierChild4" presStyleCnt="0"/>
      <dgm:spPr/>
    </dgm:pt>
    <dgm:pt modelId="{A9EDFADF-918B-4580-9224-09F57C4685DE}" type="pres">
      <dgm:prSet presAssocID="{BEAE3F75-8C89-494C-B535-F07CB793168E}" presName="Name17" presStyleLbl="parChTrans1D3" presStyleIdx="1" presStyleCnt="4"/>
      <dgm:spPr/>
      <dgm:t>
        <a:bodyPr/>
        <a:lstStyle/>
        <a:p>
          <a:endParaRPr lang="sr-Latn-CS"/>
        </a:p>
      </dgm:t>
    </dgm:pt>
    <dgm:pt modelId="{9CD1A8B1-F7FD-4A3B-94B3-5810156D0E46}" type="pres">
      <dgm:prSet presAssocID="{818C21A7-0F81-42F4-A404-0D2C9FC83518}" presName="hierRoot3" presStyleCnt="0"/>
      <dgm:spPr/>
    </dgm:pt>
    <dgm:pt modelId="{4D0B17EA-0C25-428F-ADC7-A827065A17FD}" type="pres">
      <dgm:prSet presAssocID="{818C21A7-0F81-42F4-A404-0D2C9FC83518}" presName="composite3" presStyleCnt="0"/>
      <dgm:spPr/>
    </dgm:pt>
    <dgm:pt modelId="{4F630F0E-A0DD-486A-B95A-46E22F11B7D0}" type="pres">
      <dgm:prSet presAssocID="{818C21A7-0F81-42F4-A404-0D2C9FC83518}" presName="background3" presStyleLbl="node3" presStyleIdx="1" presStyleCnt="4"/>
      <dgm:spPr/>
    </dgm:pt>
    <dgm:pt modelId="{D5BB1C72-732B-4A29-87DD-5D39994AD20B}" type="pres">
      <dgm:prSet presAssocID="{818C21A7-0F81-42F4-A404-0D2C9FC83518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sr-Latn-CS"/>
        </a:p>
      </dgm:t>
    </dgm:pt>
    <dgm:pt modelId="{FB336D01-C1C6-420B-B2FC-5192EE1A05A0}" type="pres">
      <dgm:prSet presAssocID="{818C21A7-0F81-42F4-A404-0D2C9FC83518}" presName="hierChild4" presStyleCnt="0"/>
      <dgm:spPr/>
    </dgm:pt>
    <dgm:pt modelId="{FD4A8858-0149-4393-BED4-BA92D30E6585}" type="pres">
      <dgm:prSet presAssocID="{2BBFADB2-F90C-4537-B4BE-5F24B4385317}" presName="Name10" presStyleLbl="parChTrans1D2" presStyleIdx="1" presStyleCnt="2"/>
      <dgm:spPr/>
      <dgm:t>
        <a:bodyPr/>
        <a:lstStyle/>
        <a:p>
          <a:endParaRPr lang="sr-Latn-CS"/>
        </a:p>
      </dgm:t>
    </dgm:pt>
    <dgm:pt modelId="{0D3BDE1B-1469-41B0-8782-B0AC80091149}" type="pres">
      <dgm:prSet presAssocID="{6B0CCB35-22E6-4FAA-BEF1-1676B564229B}" presName="hierRoot2" presStyleCnt="0"/>
      <dgm:spPr/>
    </dgm:pt>
    <dgm:pt modelId="{59EC810F-454B-4C5C-AF4B-7134789B384B}" type="pres">
      <dgm:prSet presAssocID="{6B0CCB35-22E6-4FAA-BEF1-1676B564229B}" presName="composite2" presStyleCnt="0"/>
      <dgm:spPr/>
    </dgm:pt>
    <dgm:pt modelId="{3C550EC1-80BB-4031-934B-B81228D9DA44}" type="pres">
      <dgm:prSet presAssocID="{6B0CCB35-22E6-4FAA-BEF1-1676B564229B}" presName="background2" presStyleLbl="node2" presStyleIdx="1" presStyleCnt="2"/>
      <dgm:spPr/>
    </dgm:pt>
    <dgm:pt modelId="{A5271A2B-F335-4979-B1DE-8DEF3E7CF482}" type="pres">
      <dgm:prSet presAssocID="{6B0CCB35-22E6-4FAA-BEF1-1676B564229B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sr-Latn-CS"/>
        </a:p>
      </dgm:t>
    </dgm:pt>
    <dgm:pt modelId="{EF07D020-5CCE-4E84-94B7-52A791FBEFBD}" type="pres">
      <dgm:prSet presAssocID="{6B0CCB35-22E6-4FAA-BEF1-1676B564229B}" presName="hierChild3" presStyleCnt="0"/>
      <dgm:spPr/>
    </dgm:pt>
    <dgm:pt modelId="{494CCF37-7FD2-4947-AB77-72DAD175AE2C}" type="pres">
      <dgm:prSet presAssocID="{360E500F-31D5-45E5-B45F-57DC5F3EAE3B}" presName="Name17" presStyleLbl="parChTrans1D3" presStyleIdx="2" presStyleCnt="4"/>
      <dgm:spPr/>
      <dgm:t>
        <a:bodyPr/>
        <a:lstStyle/>
        <a:p>
          <a:endParaRPr lang="sr-Latn-CS"/>
        </a:p>
      </dgm:t>
    </dgm:pt>
    <dgm:pt modelId="{F1BE6A8C-3193-46DF-A91A-A95E8279C647}" type="pres">
      <dgm:prSet presAssocID="{D5B3CC35-4FCC-45D3-AB08-1A6EA21B7427}" presName="hierRoot3" presStyleCnt="0"/>
      <dgm:spPr/>
    </dgm:pt>
    <dgm:pt modelId="{3177C257-BED9-4B9A-ADF8-49FE01A3090D}" type="pres">
      <dgm:prSet presAssocID="{D5B3CC35-4FCC-45D3-AB08-1A6EA21B7427}" presName="composite3" presStyleCnt="0"/>
      <dgm:spPr/>
    </dgm:pt>
    <dgm:pt modelId="{BF3BC0A8-EB71-439A-B273-32C98E422D39}" type="pres">
      <dgm:prSet presAssocID="{D5B3CC35-4FCC-45D3-AB08-1A6EA21B7427}" presName="background3" presStyleLbl="node3" presStyleIdx="2" presStyleCnt="4"/>
      <dgm:spPr/>
    </dgm:pt>
    <dgm:pt modelId="{193D3461-9165-4FE8-B2C1-93463D0153B6}" type="pres">
      <dgm:prSet presAssocID="{D5B3CC35-4FCC-45D3-AB08-1A6EA21B7427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sr-Latn-CS"/>
        </a:p>
      </dgm:t>
    </dgm:pt>
    <dgm:pt modelId="{6FF5D321-6140-44BB-86BC-27AFC3E46B47}" type="pres">
      <dgm:prSet presAssocID="{D5B3CC35-4FCC-45D3-AB08-1A6EA21B7427}" presName="hierChild4" presStyleCnt="0"/>
      <dgm:spPr/>
    </dgm:pt>
    <dgm:pt modelId="{42807189-E751-4D84-83A6-4956CC145391}" type="pres">
      <dgm:prSet presAssocID="{E9EC26C4-A91B-4137-9BF6-50590CF0472C}" presName="Name17" presStyleLbl="parChTrans1D3" presStyleIdx="3" presStyleCnt="4"/>
      <dgm:spPr/>
      <dgm:t>
        <a:bodyPr/>
        <a:lstStyle/>
        <a:p>
          <a:endParaRPr lang="sr-Latn-CS"/>
        </a:p>
      </dgm:t>
    </dgm:pt>
    <dgm:pt modelId="{A455930D-8880-44F4-9BF6-1D6647823F5C}" type="pres">
      <dgm:prSet presAssocID="{C5734D9E-8446-400A-8F39-2189D4F61167}" presName="hierRoot3" presStyleCnt="0"/>
      <dgm:spPr/>
    </dgm:pt>
    <dgm:pt modelId="{4D6C29C4-1F56-4045-88B6-E5CE26B8514C}" type="pres">
      <dgm:prSet presAssocID="{C5734D9E-8446-400A-8F39-2189D4F61167}" presName="composite3" presStyleCnt="0"/>
      <dgm:spPr/>
    </dgm:pt>
    <dgm:pt modelId="{FD2F9842-BABB-43CB-AB59-B7B86927B7BA}" type="pres">
      <dgm:prSet presAssocID="{C5734D9E-8446-400A-8F39-2189D4F61167}" presName="background3" presStyleLbl="node3" presStyleIdx="3" presStyleCnt="4"/>
      <dgm:spPr/>
    </dgm:pt>
    <dgm:pt modelId="{61B1F2E9-8A49-4268-99D9-8958AE91D8DC}" type="pres">
      <dgm:prSet presAssocID="{C5734D9E-8446-400A-8F39-2189D4F61167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sr-Latn-CS"/>
        </a:p>
      </dgm:t>
    </dgm:pt>
    <dgm:pt modelId="{7F32B1FD-53B9-48AE-B205-820844887ECE}" type="pres">
      <dgm:prSet presAssocID="{C5734D9E-8446-400A-8F39-2189D4F61167}" presName="hierChild4" presStyleCnt="0"/>
      <dgm:spPr/>
    </dgm:pt>
  </dgm:ptLst>
  <dgm:cxnLst>
    <dgm:cxn modelId="{791DD0F4-C1A1-44A0-ADC0-1F61D57EB31C}" srcId="{6B0CCB35-22E6-4FAA-BEF1-1676B564229B}" destId="{C5734D9E-8446-400A-8F39-2189D4F61167}" srcOrd="1" destOrd="0" parTransId="{E9EC26C4-A91B-4137-9BF6-50590CF0472C}" sibTransId="{24F2CD4A-B5B3-4680-AC02-9C01FE6104DC}"/>
    <dgm:cxn modelId="{962D70B4-6166-4F72-BF55-774509E3F494}" type="presOf" srcId="{BEAE3F75-8C89-494C-B535-F07CB793168E}" destId="{A9EDFADF-918B-4580-9224-09F57C4685DE}" srcOrd="0" destOrd="0" presId="urn:microsoft.com/office/officeart/2005/8/layout/hierarchy1"/>
    <dgm:cxn modelId="{D2B96A53-0940-495B-A609-9B31E95E2B4E}" type="presOf" srcId="{95618D96-3652-4641-A151-05C4CBB9A84E}" destId="{6E0B9AAA-BCE4-4F83-992E-8E26D8155DB2}" srcOrd="0" destOrd="0" presId="urn:microsoft.com/office/officeart/2005/8/layout/hierarchy1"/>
    <dgm:cxn modelId="{CBB77767-803F-4AB2-92BB-5256970AAF50}" type="presOf" srcId="{6B0CCB35-22E6-4FAA-BEF1-1676B564229B}" destId="{A5271A2B-F335-4979-B1DE-8DEF3E7CF482}" srcOrd="0" destOrd="0" presId="urn:microsoft.com/office/officeart/2005/8/layout/hierarchy1"/>
    <dgm:cxn modelId="{03416FC0-8D6C-48FE-A72F-2460B761BFEB}" type="presOf" srcId="{E9EC26C4-A91B-4137-9BF6-50590CF0472C}" destId="{42807189-E751-4D84-83A6-4956CC145391}" srcOrd="0" destOrd="0" presId="urn:microsoft.com/office/officeart/2005/8/layout/hierarchy1"/>
    <dgm:cxn modelId="{5A82DF00-1DA3-4115-92F4-3BA4D34C2CF3}" srcId="{F7646CBC-2103-4C35-A7C4-9F14A4320195}" destId="{E8D14497-7031-45F3-AC56-211DDE3FA822}" srcOrd="0" destOrd="0" parTransId="{FBCF6749-A17B-4E85-8B86-D27C5053DB8D}" sibTransId="{DC41A07C-4940-48D7-B9C4-3BC5E68C0077}"/>
    <dgm:cxn modelId="{EA9B1C47-C7BF-46BF-B659-ECB1305BEEF5}" type="presOf" srcId="{F7646CBC-2103-4C35-A7C4-9F14A4320195}" destId="{47FB0EF4-036F-41FF-8511-1017C6EC5444}" srcOrd="0" destOrd="0" presId="urn:microsoft.com/office/officeart/2005/8/layout/hierarchy1"/>
    <dgm:cxn modelId="{AEBF9917-F47F-4225-BB8E-1321CA909780}" type="presOf" srcId="{E8D14497-7031-45F3-AC56-211DDE3FA822}" destId="{A3D1AD68-24A0-49F5-B1C7-69A31DCE4E59}" srcOrd="0" destOrd="0" presId="urn:microsoft.com/office/officeart/2005/8/layout/hierarchy1"/>
    <dgm:cxn modelId="{B8081184-F6C9-4049-84E8-8697A639E617}" srcId="{E8D14497-7031-45F3-AC56-211DDE3FA822}" destId="{6B0CCB35-22E6-4FAA-BEF1-1676B564229B}" srcOrd="1" destOrd="0" parTransId="{2BBFADB2-F90C-4537-B4BE-5F24B4385317}" sibTransId="{0918CB74-2A9A-44E3-9943-E3314D78B008}"/>
    <dgm:cxn modelId="{5315F7F4-6D8B-4561-99A6-45C1E3588EB9}" type="presOf" srcId="{C5734D9E-8446-400A-8F39-2189D4F61167}" destId="{61B1F2E9-8A49-4268-99D9-8958AE91D8DC}" srcOrd="0" destOrd="0" presId="urn:microsoft.com/office/officeart/2005/8/layout/hierarchy1"/>
    <dgm:cxn modelId="{2AD62849-A312-48BF-B1FF-CF9A3AAA518A}" srcId="{6B0CCB35-22E6-4FAA-BEF1-1676B564229B}" destId="{D5B3CC35-4FCC-45D3-AB08-1A6EA21B7427}" srcOrd="0" destOrd="0" parTransId="{360E500F-31D5-45E5-B45F-57DC5F3EAE3B}" sibTransId="{45889E65-B1DF-44F7-9FEE-1EFE0BFF473C}"/>
    <dgm:cxn modelId="{9886A6A0-5DB1-4AAF-B159-2C9CC22FAC1D}" type="presOf" srcId="{360E500F-31D5-45E5-B45F-57DC5F3EAE3B}" destId="{494CCF37-7FD2-4947-AB77-72DAD175AE2C}" srcOrd="0" destOrd="0" presId="urn:microsoft.com/office/officeart/2005/8/layout/hierarchy1"/>
    <dgm:cxn modelId="{BB50E1B7-C004-405E-B718-27A4BB8A767B}" srcId="{FDF11462-8E36-42BA-865F-E85C1E16574F}" destId="{0BD423FD-FB4F-40F2-97A5-2205FEB5EDED}" srcOrd="0" destOrd="0" parTransId="{95618D96-3652-4641-A151-05C4CBB9A84E}" sibTransId="{499EDE87-CFA3-4132-B617-8E93B91E1F29}"/>
    <dgm:cxn modelId="{12126E64-45AB-4814-8A2E-A6E8E9F4728D}" type="presOf" srcId="{B0676235-F7F8-49FD-9DBE-786348079A5F}" destId="{B583E613-E446-4645-B6B5-598312314500}" srcOrd="0" destOrd="0" presId="urn:microsoft.com/office/officeart/2005/8/layout/hierarchy1"/>
    <dgm:cxn modelId="{F5B3EBC0-1D40-431C-A526-FCAA857A9293}" type="presOf" srcId="{D5B3CC35-4FCC-45D3-AB08-1A6EA21B7427}" destId="{193D3461-9165-4FE8-B2C1-93463D0153B6}" srcOrd="0" destOrd="0" presId="urn:microsoft.com/office/officeart/2005/8/layout/hierarchy1"/>
    <dgm:cxn modelId="{A9B86536-E74D-413D-9DB1-D3574BEEC2BC}" type="presOf" srcId="{FDF11462-8E36-42BA-865F-E85C1E16574F}" destId="{C5721C03-AF77-4AC9-8B1E-5C31E980752A}" srcOrd="0" destOrd="0" presId="urn:microsoft.com/office/officeart/2005/8/layout/hierarchy1"/>
    <dgm:cxn modelId="{8805E4ED-9128-4991-A27F-46105E65A1FA}" srcId="{E8D14497-7031-45F3-AC56-211DDE3FA822}" destId="{FDF11462-8E36-42BA-865F-E85C1E16574F}" srcOrd="0" destOrd="0" parTransId="{B0676235-F7F8-49FD-9DBE-786348079A5F}" sibTransId="{F7FDB5F0-7179-4B19-A9A1-A7FE4C811088}"/>
    <dgm:cxn modelId="{DA93CE7E-A9AB-43F6-B9AB-FE59DC346ABB}" type="presOf" srcId="{0BD423FD-FB4F-40F2-97A5-2205FEB5EDED}" destId="{9F5D5879-6760-4CA7-9812-EFBCE4D127E0}" srcOrd="0" destOrd="0" presId="urn:microsoft.com/office/officeart/2005/8/layout/hierarchy1"/>
    <dgm:cxn modelId="{9AA1EA2C-C1D3-461E-B120-15AF5CB959F6}" type="presOf" srcId="{2BBFADB2-F90C-4537-B4BE-5F24B4385317}" destId="{FD4A8858-0149-4393-BED4-BA92D30E6585}" srcOrd="0" destOrd="0" presId="urn:microsoft.com/office/officeart/2005/8/layout/hierarchy1"/>
    <dgm:cxn modelId="{D4876915-C1CC-4F86-8092-C487C1077113}" type="presOf" srcId="{818C21A7-0F81-42F4-A404-0D2C9FC83518}" destId="{D5BB1C72-732B-4A29-87DD-5D39994AD20B}" srcOrd="0" destOrd="0" presId="urn:microsoft.com/office/officeart/2005/8/layout/hierarchy1"/>
    <dgm:cxn modelId="{7113DB70-89E3-4AED-A436-0C7C306866FB}" srcId="{FDF11462-8E36-42BA-865F-E85C1E16574F}" destId="{818C21A7-0F81-42F4-A404-0D2C9FC83518}" srcOrd="1" destOrd="0" parTransId="{BEAE3F75-8C89-494C-B535-F07CB793168E}" sibTransId="{444334DF-96E5-4C01-B56F-2B0A64CBE3C0}"/>
    <dgm:cxn modelId="{C02E2E77-339D-43A0-9AB9-B1E879E17232}" type="presParOf" srcId="{47FB0EF4-036F-41FF-8511-1017C6EC5444}" destId="{A6AAC0B7-B543-4634-8E38-8C094B595393}" srcOrd="0" destOrd="0" presId="urn:microsoft.com/office/officeart/2005/8/layout/hierarchy1"/>
    <dgm:cxn modelId="{A5992E02-74CE-4C0C-945F-DB6FCD1955E3}" type="presParOf" srcId="{A6AAC0B7-B543-4634-8E38-8C094B595393}" destId="{C20A4978-D3F2-40BE-A758-79922E24C217}" srcOrd="0" destOrd="0" presId="urn:microsoft.com/office/officeart/2005/8/layout/hierarchy1"/>
    <dgm:cxn modelId="{F5DF3C30-1A1C-4BB8-8817-6CAD9B703C76}" type="presParOf" srcId="{C20A4978-D3F2-40BE-A758-79922E24C217}" destId="{CD160708-D286-404B-81D2-BEC19A6D6DD2}" srcOrd="0" destOrd="0" presId="urn:microsoft.com/office/officeart/2005/8/layout/hierarchy1"/>
    <dgm:cxn modelId="{ECD90B16-DDD1-4174-88C1-B92FDF0E9D44}" type="presParOf" srcId="{C20A4978-D3F2-40BE-A758-79922E24C217}" destId="{A3D1AD68-24A0-49F5-B1C7-69A31DCE4E59}" srcOrd="1" destOrd="0" presId="urn:microsoft.com/office/officeart/2005/8/layout/hierarchy1"/>
    <dgm:cxn modelId="{CEE4386C-F1E7-49E8-AD48-A1675F5BD6E4}" type="presParOf" srcId="{A6AAC0B7-B543-4634-8E38-8C094B595393}" destId="{40F48FE4-76BD-46F2-ABFE-6AF4917ABD7A}" srcOrd="1" destOrd="0" presId="urn:microsoft.com/office/officeart/2005/8/layout/hierarchy1"/>
    <dgm:cxn modelId="{689CBE16-CD79-488C-BD98-41F7681839C7}" type="presParOf" srcId="{40F48FE4-76BD-46F2-ABFE-6AF4917ABD7A}" destId="{B583E613-E446-4645-B6B5-598312314500}" srcOrd="0" destOrd="0" presId="urn:microsoft.com/office/officeart/2005/8/layout/hierarchy1"/>
    <dgm:cxn modelId="{B31F2B00-8047-4EFD-A7D9-2AD414C31FF9}" type="presParOf" srcId="{40F48FE4-76BD-46F2-ABFE-6AF4917ABD7A}" destId="{E7ED7C5E-BCF7-4B9A-A36C-0B9F213BD7D7}" srcOrd="1" destOrd="0" presId="urn:microsoft.com/office/officeart/2005/8/layout/hierarchy1"/>
    <dgm:cxn modelId="{5B42CFBD-F97F-456D-8877-8DE7AB129345}" type="presParOf" srcId="{E7ED7C5E-BCF7-4B9A-A36C-0B9F213BD7D7}" destId="{D9894353-34D5-4B2A-8669-37307E545190}" srcOrd="0" destOrd="0" presId="urn:microsoft.com/office/officeart/2005/8/layout/hierarchy1"/>
    <dgm:cxn modelId="{F1A926D7-E37D-4757-9D47-BCA231DC0964}" type="presParOf" srcId="{D9894353-34D5-4B2A-8669-37307E545190}" destId="{F3C911C8-963D-412F-94DD-088412448BB9}" srcOrd="0" destOrd="0" presId="urn:microsoft.com/office/officeart/2005/8/layout/hierarchy1"/>
    <dgm:cxn modelId="{230201FD-ABE1-43C5-ACC5-160B6D5796D7}" type="presParOf" srcId="{D9894353-34D5-4B2A-8669-37307E545190}" destId="{C5721C03-AF77-4AC9-8B1E-5C31E980752A}" srcOrd="1" destOrd="0" presId="urn:microsoft.com/office/officeart/2005/8/layout/hierarchy1"/>
    <dgm:cxn modelId="{0D984B0A-2ED0-4AB0-A8CC-0B0909EAEABF}" type="presParOf" srcId="{E7ED7C5E-BCF7-4B9A-A36C-0B9F213BD7D7}" destId="{6C3D8803-A142-431F-A1FC-50DB44553B57}" srcOrd="1" destOrd="0" presId="urn:microsoft.com/office/officeart/2005/8/layout/hierarchy1"/>
    <dgm:cxn modelId="{D9B3C689-4192-43A5-9D11-222D40AE2D90}" type="presParOf" srcId="{6C3D8803-A142-431F-A1FC-50DB44553B57}" destId="{6E0B9AAA-BCE4-4F83-992E-8E26D8155DB2}" srcOrd="0" destOrd="0" presId="urn:microsoft.com/office/officeart/2005/8/layout/hierarchy1"/>
    <dgm:cxn modelId="{BE018A0F-956C-4C45-BB92-4819AB7D39B6}" type="presParOf" srcId="{6C3D8803-A142-431F-A1FC-50DB44553B57}" destId="{4306B58F-104D-46A2-BC1E-85F580DB9179}" srcOrd="1" destOrd="0" presId="urn:microsoft.com/office/officeart/2005/8/layout/hierarchy1"/>
    <dgm:cxn modelId="{750C516D-4291-4BF1-8BD0-6B452FAD6573}" type="presParOf" srcId="{4306B58F-104D-46A2-BC1E-85F580DB9179}" destId="{D59F04BC-0C9B-42C5-845D-9A76652E7394}" srcOrd="0" destOrd="0" presId="urn:microsoft.com/office/officeart/2005/8/layout/hierarchy1"/>
    <dgm:cxn modelId="{B6DA113C-7000-421E-BD85-7D7C0ED88412}" type="presParOf" srcId="{D59F04BC-0C9B-42C5-845D-9A76652E7394}" destId="{18A14B32-9293-4712-8CB1-FE0DFC17FDC9}" srcOrd="0" destOrd="0" presId="urn:microsoft.com/office/officeart/2005/8/layout/hierarchy1"/>
    <dgm:cxn modelId="{C6920F3D-D3EB-451C-925D-A8DC6EA9C39E}" type="presParOf" srcId="{D59F04BC-0C9B-42C5-845D-9A76652E7394}" destId="{9F5D5879-6760-4CA7-9812-EFBCE4D127E0}" srcOrd="1" destOrd="0" presId="urn:microsoft.com/office/officeart/2005/8/layout/hierarchy1"/>
    <dgm:cxn modelId="{83773B27-E7F0-4B27-B3C8-1C066AF4714A}" type="presParOf" srcId="{4306B58F-104D-46A2-BC1E-85F580DB9179}" destId="{A6EE9A7A-7F21-4E87-B92B-9EC32D5CFF74}" srcOrd="1" destOrd="0" presId="urn:microsoft.com/office/officeart/2005/8/layout/hierarchy1"/>
    <dgm:cxn modelId="{AD200DE6-AC07-493E-B908-42002932494A}" type="presParOf" srcId="{6C3D8803-A142-431F-A1FC-50DB44553B57}" destId="{A9EDFADF-918B-4580-9224-09F57C4685DE}" srcOrd="2" destOrd="0" presId="urn:microsoft.com/office/officeart/2005/8/layout/hierarchy1"/>
    <dgm:cxn modelId="{C1C2034F-A4D1-4C7B-A1B3-1BD2F72AB650}" type="presParOf" srcId="{6C3D8803-A142-431F-A1FC-50DB44553B57}" destId="{9CD1A8B1-F7FD-4A3B-94B3-5810156D0E46}" srcOrd="3" destOrd="0" presId="urn:microsoft.com/office/officeart/2005/8/layout/hierarchy1"/>
    <dgm:cxn modelId="{C99F1B53-C185-47DF-88DD-D3DB8580ACF6}" type="presParOf" srcId="{9CD1A8B1-F7FD-4A3B-94B3-5810156D0E46}" destId="{4D0B17EA-0C25-428F-ADC7-A827065A17FD}" srcOrd="0" destOrd="0" presId="urn:microsoft.com/office/officeart/2005/8/layout/hierarchy1"/>
    <dgm:cxn modelId="{E226F336-35E2-4EFA-85BC-8A4F64A709D0}" type="presParOf" srcId="{4D0B17EA-0C25-428F-ADC7-A827065A17FD}" destId="{4F630F0E-A0DD-486A-B95A-46E22F11B7D0}" srcOrd="0" destOrd="0" presId="urn:microsoft.com/office/officeart/2005/8/layout/hierarchy1"/>
    <dgm:cxn modelId="{F6D3F36F-011D-440D-AD90-B80E6C3C58A5}" type="presParOf" srcId="{4D0B17EA-0C25-428F-ADC7-A827065A17FD}" destId="{D5BB1C72-732B-4A29-87DD-5D39994AD20B}" srcOrd="1" destOrd="0" presId="urn:microsoft.com/office/officeart/2005/8/layout/hierarchy1"/>
    <dgm:cxn modelId="{89A032AD-0400-407E-97C8-B99B94997A0A}" type="presParOf" srcId="{9CD1A8B1-F7FD-4A3B-94B3-5810156D0E46}" destId="{FB336D01-C1C6-420B-B2FC-5192EE1A05A0}" srcOrd="1" destOrd="0" presId="urn:microsoft.com/office/officeart/2005/8/layout/hierarchy1"/>
    <dgm:cxn modelId="{3F028CE0-BCC1-4F17-9A0A-6D8BFB8A0B80}" type="presParOf" srcId="{40F48FE4-76BD-46F2-ABFE-6AF4917ABD7A}" destId="{FD4A8858-0149-4393-BED4-BA92D30E6585}" srcOrd="2" destOrd="0" presId="urn:microsoft.com/office/officeart/2005/8/layout/hierarchy1"/>
    <dgm:cxn modelId="{E4C6165A-2D4A-49A6-9A86-A3F3EEB2CFF6}" type="presParOf" srcId="{40F48FE4-76BD-46F2-ABFE-6AF4917ABD7A}" destId="{0D3BDE1B-1469-41B0-8782-B0AC80091149}" srcOrd="3" destOrd="0" presId="urn:microsoft.com/office/officeart/2005/8/layout/hierarchy1"/>
    <dgm:cxn modelId="{BCA21967-498E-4B74-8921-02BFA09AF09D}" type="presParOf" srcId="{0D3BDE1B-1469-41B0-8782-B0AC80091149}" destId="{59EC810F-454B-4C5C-AF4B-7134789B384B}" srcOrd="0" destOrd="0" presId="urn:microsoft.com/office/officeart/2005/8/layout/hierarchy1"/>
    <dgm:cxn modelId="{5B2838E3-9D2B-4B40-B5D5-50DAAB1C7734}" type="presParOf" srcId="{59EC810F-454B-4C5C-AF4B-7134789B384B}" destId="{3C550EC1-80BB-4031-934B-B81228D9DA44}" srcOrd="0" destOrd="0" presId="urn:microsoft.com/office/officeart/2005/8/layout/hierarchy1"/>
    <dgm:cxn modelId="{D3A7F1B6-B2C7-4C09-8A42-CB3F0FAE90CD}" type="presParOf" srcId="{59EC810F-454B-4C5C-AF4B-7134789B384B}" destId="{A5271A2B-F335-4979-B1DE-8DEF3E7CF482}" srcOrd="1" destOrd="0" presId="urn:microsoft.com/office/officeart/2005/8/layout/hierarchy1"/>
    <dgm:cxn modelId="{697096D7-EBDA-4511-A28E-AF934EAE5B03}" type="presParOf" srcId="{0D3BDE1B-1469-41B0-8782-B0AC80091149}" destId="{EF07D020-5CCE-4E84-94B7-52A791FBEFBD}" srcOrd="1" destOrd="0" presId="urn:microsoft.com/office/officeart/2005/8/layout/hierarchy1"/>
    <dgm:cxn modelId="{B8A0B00B-1AFE-45B9-8C7F-FF8BB25CC009}" type="presParOf" srcId="{EF07D020-5CCE-4E84-94B7-52A791FBEFBD}" destId="{494CCF37-7FD2-4947-AB77-72DAD175AE2C}" srcOrd="0" destOrd="0" presId="urn:microsoft.com/office/officeart/2005/8/layout/hierarchy1"/>
    <dgm:cxn modelId="{0F01D606-EF64-4456-A38E-919BD68259D3}" type="presParOf" srcId="{EF07D020-5CCE-4E84-94B7-52A791FBEFBD}" destId="{F1BE6A8C-3193-46DF-A91A-A95E8279C647}" srcOrd="1" destOrd="0" presId="urn:microsoft.com/office/officeart/2005/8/layout/hierarchy1"/>
    <dgm:cxn modelId="{408F95BB-7E1A-4057-89D5-5782AEB4C551}" type="presParOf" srcId="{F1BE6A8C-3193-46DF-A91A-A95E8279C647}" destId="{3177C257-BED9-4B9A-ADF8-49FE01A3090D}" srcOrd="0" destOrd="0" presId="urn:microsoft.com/office/officeart/2005/8/layout/hierarchy1"/>
    <dgm:cxn modelId="{E07B4243-45AD-4875-9561-613041A06FD1}" type="presParOf" srcId="{3177C257-BED9-4B9A-ADF8-49FE01A3090D}" destId="{BF3BC0A8-EB71-439A-B273-32C98E422D39}" srcOrd="0" destOrd="0" presId="urn:microsoft.com/office/officeart/2005/8/layout/hierarchy1"/>
    <dgm:cxn modelId="{6D766CB6-CA93-44E1-A684-96059E817FD1}" type="presParOf" srcId="{3177C257-BED9-4B9A-ADF8-49FE01A3090D}" destId="{193D3461-9165-4FE8-B2C1-93463D0153B6}" srcOrd="1" destOrd="0" presId="urn:microsoft.com/office/officeart/2005/8/layout/hierarchy1"/>
    <dgm:cxn modelId="{004F9E9C-3105-4962-B1A0-71553159B86D}" type="presParOf" srcId="{F1BE6A8C-3193-46DF-A91A-A95E8279C647}" destId="{6FF5D321-6140-44BB-86BC-27AFC3E46B47}" srcOrd="1" destOrd="0" presId="urn:microsoft.com/office/officeart/2005/8/layout/hierarchy1"/>
    <dgm:cxn modelId="{893FEADA-00A5-4216-8BE5-77950309EDFA}" type="presParOf" srcId="{EF07D020-5CCE-4E84-94B7-52A791FBEFBD}" destId="{42807189-E751-4D84-83A6-4956CC145391}" srcOrd="2" destOrd="0" presId="urn:microsoft.com/office/officeart/2005/8/layout/hierarchy1"/>
    <dgm:cxn modelId="{2A1FEEF7-6626-4B6B-95D3-09B590D460D1}" type="presParOf" srcId="{EF07D020-5CCE-4E84-94B7-52A791FBEFBD}" destId="{A455930D-8880-44F4-9BF6-1D6647823F5C}" srcOrd="3" destOrd="0" presId="urn:microsoft.com/office/officeart/2005/8/layout/hierarchy1"/>
    <dgm:cxn modelId="{6FF545C1-1AAE-4C9C-88C8-5A1AFAA706EE}" type="presParOf" srcId="{A455930D-8880-44F4-9BF6-1D6647823F5C}" destId="{4D6C29C4-1F56-4045-88B6-E5CE26B8514C}" srcOrd="0" destOrd="0" presId="urn:microsoft.com/office/officeart/2005/8/layout/hierarchy1"/>
    <dgm:cxn modelId="{D89F5D6D-BB0D-4F75-9E8D-D1F71C05A768}" type="presParOf" srcId="{4D6C29C4-1F56-4045-88B6-E5CE26B8514C}" destId="{FD2F9842-BABB-43CB-AB59-B7B86927B7BA}" srcOrd="0" destOrd="0" presId="urn:microsoft.com/office/officeart/2005/8/layout/hierarchy1"/>
    <dgm:cxn modelId="{E71F71CF-FDFE-4444-A0C3-9ED3AC53CAB8}" type="presParOf" srcId="{4D6C29C4-1F56-4045-88B6-E5CE26B8514C}" destId="{61B1F2E9-8A49-4268-99D9-8958AE91D8DC}" srcOrd="1" destOrd="0" presId="urn:microsoft.com/office/officeart/2005/8/layout/hierarchy1"/>
    <dgm:cxn modelId="{CA11EE5D-7DC7-4BEF-8E12-C5BE90458EA8}" type="presParOf" srcId="{A455930D-8880-44F4-9BF6-1D6647823F5C}" destId="{7F32B1FD-53B9-48AE-B205-820844887ECE}" srcOrd="1" destOrd="0" presId="urn:microsoft.com/office/officeart/2005/8/layout/hierarchy1"/>
  </dgm:cxnLst>
  <dgm:bg/>
  <dgm:whole/>
  <dgm:extLst>
    <a:ext uri="http://schemas.microsoft.com/office/drawing/2008/diagram"/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9C44EE70-58E9-4F8D-8A08-D486C522B5BA}" type="doc">
      <dgm:prSet loTypeId="urn:microsoft.com/office/officeart/2005/8/layout/chevron2" loCatId="list" qsTypeId="urn:microsoft.com/office/officeart/2005/8/quickstyle/simple3" qsCatId="simple" csTypeId="urn:microsoft.com/office/officeart/2005/8/colors/accent1_2#9" csCatId="accent1" phldr="1"/>
      <dgm:spPr/>
      <dgm:t>
        <a:bodyPr/>
        <a:lstStyle/>
        <a:p>
          <a:endParaRPr lang="sr-Latn-CS"/>
        </a:p>
      </dgm:t>
    </dgm:pt>
    <dgm:pt modelId="{EBC5975B-A1D4-49D2-9E34-D5A0347C219D}">
      <dgm:prSet phldrT="[Text]"/>
      <dgm:spPr/>
      <dgm:t>
        <a:bodyPr/>
        <a:lstStyle/>
        <a:p>
          <a:r>
            <a:rPr lang="en-US" smtClean="0"/>
            <a:t>1.</a:t>
          </a:r>
          <a:endParaRPr lang="sr-Latn-CS"/>
        </a:p>
      </dgm:t>
    </dgm:pt>
    <dgm:pt modelId="{70A45158-5962-4145-B232-DFA24B2534F9}" type="parTrans" cxnId="{54E343DD-EF59-4A55-A419-9E96A51014D4}">
      <dgm:prSet/>
      <dgm:spPr/>
      <dgm:t>
        <a:bodyPr/>
        <a:lstStyle/>
        <a:p>
          <a:endParaRPr lang="sr-Latn-CS"/>
        </a:p>
      </dgm:t>
    </dgm:pt>
    <dgm:pt modelId="{F7201D95-84C5-451E-8691-0A35A177534C}" type="sibTrans" cxnId="{54E343DD-EF59-4A55-A419-9E96A51014D4}">
      <dgm:prSet/>
      <dgm:spPr/>
      <dgm:t>
        <a:bodyPr/>
        <a:lstStyle/>
        <a:p>
          <a:endParaRPr lang="sr-Latn-CS"/>
        </a:p>
      </dgm:t>
    </dgm:pt>
    <dgm:pt modelId="{049C7D7F-CEB4-4CDC-AD0A-92AEE35B1C7E}">
      <dgm:prSet phldrT="[Text]"/>
      <dgm:spPr/>
      <dgm:t>
        <a:bodyPr/>
        <a:lstStyle/>
        <a:p>
          <a:r>
            <a:rPr lang="en-US" smtClean="0">
              <a:solidFill>
                <a:schemeClr val="tx2">
                  <a:lumMod val="50000"/>
                </a:schemeClr>
              </a:solidFill>
            </a:rPr>
            <a:t>Afilijativni</a:t>
          </a:r>
          <a:endParaRPr lang="sr-Latn-CS">
            <a:solidFill>
              <a:schemeClr val="tx2">
                <a:lumMod val="50000"/>
              </a:schemeClr>
            </a:solidFill>
          </a:endParaRPr>
        </a:p>
      </dgm:t>
    </dgm:pt>
    <dgm:pt modelId="{04C71987-FBB1-4B63-AA33-82075CB0BA50}" type="parTrans" cxnId="{81AC43D8-35AB-4FEB-AFC3-583C9A7DD6CB}">
      <dgm:prSet/>
      <dgm:spPr/>
      <dgm:t>
        <a:bodyPr/>
        <a:lstStyle/>
        <a:p>
          <a:endParaRPr lang="sr-Latn-CS"/>
        </a:p>
      </dgm:t>
    </dgm:pt>
    <dgm:pt modelId="{41CC85B7-F8E9-4805-85B1-2FA6974E01C8}" type="sibTrans" cxnId="{81AC43D8-35AB-4FEB-AFC3-583C9A7DD6CB}">
      <dgm:prSet/>
      <dgm:spPr/>
      <dgm:t>
        <a:bodyPr/>
        <a:lstStyle/>
        <a:p>
          <a:endParaRPr lang="sr-Latn-CS"/>
        </a:p>
      </dgm:t>
    </dgm:pt>
    <dgm:pt modelId="{35011D20-6F49-492F-AD82-2E17DCD6E9B1}">
      <dgm:prSet phldrT="[Text]"/>
      <dgm:spPr/>
      <dgm:t>
        <a:bodyPr/>
        <a:lstStyle/>
        <a:p>
          <a:r>
            <a:rPr lang="en-US" smtClean="0"/>
            <a:t>2.</a:t>
          </a:r>
          <a:endParaRPr lang="sr-Latn-CS"/>
        </a:p>
      </dgm:t>
    </dgm:pt>
    <dgm:pt modelId="{38DC687C-EF47-4FE4-B551-5A1AE98F6647}" type="parTrans" cxnId="{808E6314-CD4D-4281-B08B-379D5AC179E2}">
      <dgm:prSet/>
      <dgm:spPr/>
      <dgm:t>
        <a:bodyPr/>
        <a:lstStyle/>
        <a:p>
          <a:endParaRPr lang="sr-Latn-CS"/>
        </a:p>
      </dgm:t>
    </dgm:pt>
    <dgm:pt modelId="{9F2A93F9-7588-49A6-BCDE-33C0D3D29F06}" type="sibTrans" cxnId="{808E6314-CD4D-4281-B08B-379D5AC179E2}">
      <dgm:prSet/>
      <dgm:spPr/>
      <dgm:t>
        <a:bodyPr/>
        <a:lstStyle/>
        <a:p>
          <a:endParaRPr lang="sr-Latn-CS"/>
        </a:p>
      </dgm:t>
    </dgm:pt>
    <dgm:pt modelId="{0BDBABA7-A853-4307-B629-F04F0D2A4771}">
      <dgm:prSet phldrT="[Text]"/>
      <dgm:spPr/>
      <dgm:t>
        <a:bodyPr/>
        <a:lstStyle/>
        <a:p>
          <a:r>
            <a:rPr lang="en-US" smtClean="0">
              <a:solidFill>
                <a:schemeClr val="bg2">
                  <a:lumMod val="10000"/>
                </a:schemeClr>
              </a:solidFill>
            </a:rPr>
            <a:t>Motiv za polo</a:t>
          </a:r>
          <a:r>
            <a:rPr lang="sr-Latn-RS" smtClean="0">
              <a:solidFill>
                <a:schemeClr val="bg2">
                  <a:lumMod val="10000"/>
                </a:schemeClr>
              </a:solidFill>
            </a:rPr>
            <a:t>ž</a:t>
          </a:r>
          <a:r>
            <a:rPr lang="en-US" smtClean="0">
              <a:solidFill>
                <a:schemeClr val="bg2">
                  <a:lumMod val="10000"/>
                </a:schemeClr>
              </a:solidFill>
            </a:rPr>
            <a:t>ajem u dru</a:t>
          </a:r>
          <a:r>
            <a:rPr lang="sr-Latn-RS" smtClean="0">
              <a:solidFill>
                <a:schemeClr val="bg2">
                  <a:lumMod val="10000"/>
                </a:schemeClr>
              </a:solidFill>
            </a:rPr>
            <a:t>š</a:t>
          </a:r>
          <a:r>
            <a:rPr lang="en-US" smtClean="0">
              <a:solidFill>
                <a:schemeClr val="bg2">
                  <a:lumMod val="10000"/>
                </a:schemeClr>
              </a:solidFill>
            </a:rPr>
            <a:t>tvu</a:t>
          </a:r>
          <a:endParaRPr lang="sr-Latn-CS">
            <a:solidFill>
              <a:schemeClr val="bg2">
                <a:lumMod val="10000"/>
              </a:schemeClr>
            </a:solidFill>
          </a:endParaRPr>
        </a:p>
      </dgm:t>
    </dgm:pt>
    <dgm:pt modelId="{F8CB17A8-6D67-4905-9C80-20131C7AF32B}" type="parTrans" cxnId="{68E38FC3-6E0F-4F98-9D73-82B595969955}">
      <dgm:prSet/>
      <dgm:spPr/>
      <dgm:t>
        <a:bodyPr/>
        <a:lstStyle/>
        <a:p>
          <a:endParaRPr lang="sr-Latn-CS"/>
        </a:p>
      </dgm:t>
    </dgm:pt>
    <dgm:pt modelId="{206C5BF0-5125-4FD6-AE25-021D25044A32}" type="sibTrans" cxnId="{68E38FC3-6E0F-4F98-9D73-82B595969955}">
      <dgm:prSet/>
      <dgm:spPr/>
      <dgm:t>
        <a:bodyPr/>
        <a:lstStyle/>
        <a:p>
          <a:endParaRPr lang="sr-Latn-CS"/>
        </a:p>
      </dgm:t>
    </dgm:pt>
    <dgm:pt modelId="{A545C9B1-A645-47C0-AFB3-0187C9E3CFC8}">
      <dgm:prSet phldrT="[Text]"/>
      <dgm:spPr/>
      <dgm:t>
        <a:bodyPr/>
        <a:lstStyle/>
        <a:p>
          <a:r>
            <a:rPr lang="en-US" smtClean="0"/>
            <a:t>3.</a:t>
          </a:r>
          <a:endParaRPr lang="sr-Latn-CS"/>
        </a:p>
      </dgm:t>
    </dgm:pt>
    <dgm:pt modelId="{02088FB7-BD46-4DD8-87E1-085842DC0E19}" type="parTrans" cxnId="{E13167E8-2E63-42DC-A715-5E40EB79ABFF}">
      <dgm:prSet/>
      <dgm:spPr/>
      <dgm:t>
        <a:bodyPr/>
        <a:lstStyle/>
        <a:p>
          <a:endParaRPr lang="sr-Latn-CS"/>
        </a:p>
      </dgm:t>
    </dgm:pt>
    <dgm:pt modelId="{24B9EAD2-0EFE-4DC6-ACC7-14844BFCB39B}" type="sibTrans" cxnId="{E13167E8-2E63-42DC-A715-5E40EB79ABFF}">
      <dgm:prSet/>
      <dgm:spPr/>
      <dgm:t>
        <a:bodyPr/>
        <a:lstStyle/>
        <a:p>
          <a:endParaRPr lang="sr-Latn-CS"/>
        </a:p>
      </dgm:t>
    </dgm:pt>
    <dgm:pt modelId="{4BAF2037-7EFB-4878-9BA4-19A23CEEB7A5}">
      <dgm:prSet phldrT="[Text]"/>
      <dgm:spPr/>
      <dgm:t>
        <a:bodyPr/>
        <a:lstStyle/>
        <a:p>
          <a:r>
            <a:rPr lang="en-US" smtClean="0">
              <a:solidFill>
                <a:schemeClr val="bg2">
                  <a:lumMod val="10000"/>
                </a:schemeClr>
              </a:solidFill>
            </a:rPr>
            <a:t>Motiv saznanja</a:t>
          </a:r>
          <a:endParaRPr lang="sr-Latn-CS">
            <a:solidFill>
              <a:schemeClr val="bg2">
                <a:lumMod val="10000"/>
              </a:schemeClr>
            </a:solidFill>
          </a:endParaRPr>
        </a:p>
      </dgm:t>
    </dgm:pt>
    <dgm:pt modelId="{04F7FF83-1FDE-45A2-9D1C-FF390FADB3E1}" type="parTrans" cxnId="{D2A96605-729A-4558-A532-3E8B6D4A04DD}">
      <dgm:prSet/>
      <dgm:spPr/>
      <dgm:t>
        <a:bodyPr/>
        <a:lstStyle/>
        <a:p>
          <a:endParaRPr lang="sr-Latn-CS"/>
        </a:p>
      </dgm:t>
    </dgm:pt>
    <dgm:pt modelId="{8E12C362-44BB-4F31-89F3-FFBF7D456423}" type="sibTrans" cxnId="{D2A96605-729A-4558-A532-3E8B6D4A04DD}">
      <dgm:prSet/>
      <dgm:spPr/>
      <dgm:t>
        <a:bodyPr/>
        <a:lstStyle/>
        <a:p>
          <a:endParaRPr lang="sr-Latn-CS"/>
        </a:p>
      </dgm:t>
    </dgm:pt>
    <dgm:pt modelId="{94A31F80-737D-45B5-AAD3-638DB32DC38B}">
      <dgm:prSet/>
      <dgm:spPr/>
      <dgm:t>
        <a:bodyPr/>
        <a:lstStyle/>
        <a:p>
          <a:r>
            <a:rPr lang="en-US" smtClean="0"/>
            <a:t>4.</a:t>
          </a:r>
          <a:endParaRPr lang="sr-Latn-CS"/>
        </a:p>
      </dgm:t>
    </dgm:pt>
    <dgm:pt modelId="{C14F1C72-C4E5-4145-85D3-ADD003990AFA}" type="parTrans" cxnId="{9F365AB2-E986-40A5-BDD3-2E702E821CFC}">
      <dgm:prSet/>
      <dgm:spPr/>
      <dgm:t>
        <a:bodyPr/>
        <a:lstStyle/>
        <a:p>
          <a:endParaRPr lang="sr-Latn-CS"/>
        </a:p>
      </dgm:t>
    </dgm:pt>
    <dgm:pt modelId="{5EBB7B3B-9F6B-4A3B-8694-9020D12B534F}" type="sibTrans" cxnId="{9F365AB2-E986-40A5-BDD3-2E702E821CFC}">
      <dgm:prSet/>
      <dgm:spPr/>
      <dgm:t>
        <a:bodyPr/>
        <a:lstStyle/>
        <a:p>
          <a:endParaRPr lang="sr-Latn-CS"/>
        </a:p>
      </dgm:t>
    </dgm:pt>
    <dgm:pt modelId="{234DE3E4-BAD5-43E4-ACD9-0FC563FA34AA}">
      <dgm:prSet/>
      <dgm:spPr/>
      <dgm:t>
        <a:bodyPr/>
        <a:lstStyle/>
        <a:p>
          <a:r>
            <a:rPr lang="en-US" smtClean="0"/>
            <a:t>5.</a:t>
          </a:r>
          <a:endParaRPr lang="sr-Latn-CS"/>
        </a:p>
      </dgm:t>
    </dgm:pt>
    <dgm:pt modelId="{9B20D13A-F30A-406E-B5A3-CFE9E07E6EDD}" type="parTrans" cxnId="{047FCBCF-8FFD-4F00-9598-787C8A28A466}">
      <dgm:prSet/>
      <dgm:spPr/>
      <dgm:t>
        <a:bodyPr/>
        <a:lstStyle/>
        <a:p>
          <a:endParaRPr lang="sr-Latn-CS"/>
        </a:p>
      </dgm:t>
    </dgm:pt>
    <dgm:pt modelId="{35E37920-F79D-4D8E-988E-9AFA30D42D5F}" type="sibTrans" cxnId="{047FCBCF-8FFD-4F00-9598-787C8A28A466}">
      <dgm:prSet/>
      <dgm:spPr/>
      <dgm:t>
        <a:bodyPr/>
        <a:lstStyle/>
        <a:p>
          <a:endParaRPr lang="sr-Latn-CS"/>
        </a:p>
      </dgm:t>
    </dgm:pt>
    <dgm:pt modelId="{9ED31DB4-7EC6-4DFE-8379-1A0ACC26371F}">
      <dgm:prSet/>
      <dgm:spPr/>
      <dgm:t>
        <a:bodyPr/>
        <a:lstStyle/>
        <a:p>
          <a:r>
            <a:rPr lang="en-US" smtClean="0">
              <a:solidFill>
                <a:schemeClr val="bg2">
                  <a:lumMod val="10000"/>
                </a:schemeClr>
              </a:solidFill>
            </a:rPr>
            <a:t>Motiv samopotvr</a:t>
          </a:r>
          <a:r>
            <a:rPr lang="sr-Latn-RS" smtClean="0">
              <a:solidFill>
                <a:schemeClr val="bg2">
                  <a:lumMod val="10000"/>
                </a:schemeClr>
              </a:solidFill>
            </a:rPr>
            <a:t>đ</a:t>
          </a:r>
          <a:r>
            <a:rPr lang="en-US" smtClean="0">
              <a:solidFill>
                <a:schemeClr val="bg2">
                  <a:lumMod val="10000"/>
                </a:schemeClr>
              </a:solidFill>
            </a:rPr>
            <a:t>ivanja</a:t>
          </a:r>
          <a:endParaRPr lang="sr-Latn-CS">
            <a:solidFill>
              <a:schemeClr val="bg2">
                <a:lumMod val="10000"/>
              </a:schemeClr>
            </a:solidFill>
          </a:endParaRPr>
        </a:p>
      </dgm:t>
    </dgm:pt>
    <dgm:pt modelId="{3C9BA3AC-ED7F-4238-B739-41C04F2F39EC}" type="parTrans" cxnId="{C22E4C2C-445C-4DD4-B526-C2A72831C556}">
      <dgm:prSet/>
      <dgm:spPr/>
      <dgm:t>
        <a:bodyPr/>
        <a:lstStyle/>
        <a:p>
          <a:endParaRPr lang="sr-Latn-CS"/>
        </a:p>
      </dgm:t>
    </dgm:pt>
    <dgm:pt modelId="{C3FC8533-B290-4175-B25E-3BBF47677AA8}" type="sibTrans" cxnId="{C22E4C2C-445C-4DD4-B526-C2A72831C556}">
      <dgm:prSet/>
      <dgm:spPr/>
      <dgm:t>
        <a:bodyPr/>
        <a:lstStyle/>
        <a:p>
          <a:endParaRPr lang="sr-Latn-CS"/>
        </a:p>
      </dgm:t>
    </dgm:pt>
    <dgm:pt modelId="{3897CEB6-EB76-4720-9DA4-F3C2322583CB}">
      <dgm:prSet/>
      <dgm:spPr/>
      <dgm:t>
        <a:bodyPr/>
        <a:lstStyle/>
        <a:p>
          <a:r>
            <a:rPr lang="en-US" smtClean="0">
              <a:solidFill>
                <a:schemeClr val="bg2">
                  <a:lumMod val="10000"/>
                </a:schemeClr>
              </a:solidFill>
            </a:rPr>
            <a:t>Altruisti</a:t>
          </a:r>
          <a:r>
            <a:rPr lang="sr-Latn-RS" smtClean="0">
              <a:solidFill>
                <a:schemeClr val="bg2">
                  <a:lumMod val="10000"/>
                </a:schemeClr>
              </a:solidFill>
            </a:rPr>
            <a:t>č</a:t>
          </a:r>
          <a:r>
            <a:rPr lang="en-US" smtClean="0">
              <a:solidFill>
                <a:schemeClr val="bg2">
                  <a:lumMod val="10000"/>
                </a:schemeClr>
              </a:solidFill>
            </a:rPr>
            <a:t>ki motiv</a:t>
          </a:r>
          <a:endParaRPr lang="sr-Latn-CS">
            <a:solidFill>
              <a:schemeClr val="bg2">
                <a:lumMod val="10000"/>
              </a:schemeClr>
            </a:solidFill>
          </a:endParaRPr>
        </a:p>
      </dgm:t>
    </dgm:pt>
    <dgm:pt modelId="{E78427D7-D8E3-47C6-B5E6-FFDEE526CA0D}" type="parTrans" cxnId="{F2799BCB-BFD5-489B-84BD-1C50A67BBA31}">
      <dgm:prSet/>
      <dgm:spPr/>
      <dgm:t>
        <a:bodyPr/>
        <a:lstStyle/>
        <a:p>
          <a:endParaRPr lang="sr-Latn-CS"/>
        </a:p>
      </dgm:t>
    </dgm:pt>
    <dgm:pt modelId="{CA1235F3-CE8A-4514-AF90-8A1906E8B5E9}" type="sibTrans" cxnId="{F2799BCB-BFD5-489B-84BD-1C50A67BBA31}">
      <dgm:prSet/>
      <dgm:spPr/>
      <dgm:t>
        <a:bodyPr/>
        <a:lstStyle/>
        <a:p>
          <a:endParaRPr lang="sr-Latn-CS"/>
        </a:p>
      </dgm:t>
    </dgm:pt>
    <dgm:pt modelId="{12E3CF09-6810-4D59-B749-9BCEC73B16C4}">
      <dgm:prSet/>
      <dgm:spPr/>
      <dgm:t>
        <a:bodyPr/>
        <a:lstStyle/>
        <a:p>
          <a:r>
            <a:rPr lang="en-US" smtClean="0"/>
            <a:t>6.</a:t>
          </a:r>
          <a:endParaRPr lang="sr-Latn-CS"/>
        </a:p>
      </dgm:t>
    </dgm:pt>
    <dgm:pt modelId="{113E58B6-9E23-4127-B28B-CAC2A354EC7E}" type="parTrans" cxnId="{A4D98B62-5F34-42EC-8E6A-83799735C766}">
      <dgm:prSet/>
      <dgm:spPr/>
    </dgm:pt>
    <dgm:pt modelId="{9FAFD2CE-9DFF-41FC-B28D-5191E318AFB9}" type="sibTrans" cxnId="{A4D98B62-5F34-42EC-8E6A-83799735C766}">
      <dgm:prSet/>
      <dgm:spPr/>
    </dgm:pt>
    <dgm:pt modelId="{83D5B34E-AD4F-4203-A787-767EB2F066B4}">
      <dgm:prSet/>
      <dgm:spPr/>
      <dgm:t>
        <a:bodyPr/>
        <a:lstStyle/>
        <a:p>
          <a:r>
            <a:rPr lang="en-US" smtClean="0">
              <a:solidFill>
                <a:schemeClr val="bg2">
                  <a:lumMod val="10000"/>
                </a:schemeClr>
              </a:solidFill>
            </a:rPr>
            <a:t>Motiv za radom</a:t>
          </a:r>
          <a:endParaRPr lang="sr-Latn-CS">
            <a:solidFill>
              <a:schemeClr val="bg2">
                <a:lumMod val="10000"/>
              </a:schemeClr>
            </a:solidFill>
          </a:endParaRPr>
        </a:p>
      </dgm:t>
    </dgm:pt>
    <dgm:pt modelId="{D39CF136-F787-4633-BBBE-EF981145EC3F}" type="parTrans" cxnId="{0C1D4E75-AC3C-4538-BEDC-747B63917CCC}">
      <dgm:prSet/>
      <dgm:spPr/>
    </dgm:pt>
    <dgm:pt modelId="{5F206B6C-974B-43AB-A450-2CFD58CD12EB}" type="sibTrans" cxnId="{0C1D4E75-AC3C-4538-BEDC-747B63917CCC}">
      <dgm:prSet/>
      <dgm:spPr/>
    </dgm:pt>
    <dgm:pt modelId="{2753CECA-A021-4972-AB0D-EB1EA7145363}" type="pres">
      <dgm:prSet presAssocID="{9C44EE70-58E9-4F8D-8A08-D486C522B5B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r-Latn-CS"/>
        </a:p>
      </dgm:t>
    </dgm:pt>
    <dgm:pt modelId="{C39FA6E5-7DD8-4F1C-BD5B-0517E31BEA94}" type="pres">
      <dgm:prSet presAssocID="{EBC5975B-A1D4-49D2-9E34-D5A0347C219D}" presName="composite" presStyleCnt="0"/>
      <dgm:spPr/>
    </dgm:pt>
    <dgm:pt modelId="{B131E236-4FE2-4E92-8718-600ED36762BA}" type="pres">
      <dgm:prSet presAssocID="{EBC5975B-A1D4-49D2-9E34-D5A0347C219D}" presName="parentText" presStyleLbl="align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FFB9CC49-463F-4873-9F95-C80CB9CEEFE7}" type="pres">
      <dgm:prSet presAssocID="{EBC5975B-A1D4-49D2-9E34-D5A0347C219D}" presName="descendantText" presStyleLbl="alignAcc1" presStyleIdx="0" presStyleCnt="6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DE636AB1-DB32-4124-9340-099E9F7BBC2F}" type="pres">
      <dgm:prSet presAssocID="{F7201D95-84C5-451E-8691-0A35A177534C}" presName="sp" presStyleCnt="0"/>
      <dgm:spPr/>
    </dgm:pt>
    <dgm:pt modelId="{880B4D56-C7FE-410E-A2C8-2D2F4E62A5ED}" type="pres">
      <dgm:prSet presAssocID="{35011D20-6F49-492F-AD82-2E17DCD6E9B1}" presName="composite" presStyleCnt="0"/>
      <dgm:spPr/>
    </dgm:pt>
    <dgm:pt modelId="{F0A0DEE0-0A26-41CF-AB6D-29686BA11B98}" type="pres">
      <dgm:prSet presAssocID="{35011D20-6F49-492F-AD82-2E17DCD6E9B1}" presName="parentText" presStyleLbl="align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2C96AA00-D9D9-4930-B524-397E72A05B22}" type="pres">
      <dgm:prSet presAssocID="{35011D20-6F49-492F-AD82-2E17DCD6E9B1}" presName="descendantText" presStyleLbl="alignAcc1" presStyleIdx="1" presStyleCnt="6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4EB0550F-C845-442C-AEDC-8013FCB308E7}" type="pres">
      <dgm:prSet presAssocID="{9F2A93F9-7588-49A6-BCDE-33C0D3D29F06}" presName="sp" presStyleCnt="0"/>
      <dgm:spPr/>
    </dgm:pt>
    <dgm:pt modelId="{43D05283-4554-4A84-8170-8F8F1CC6ACFC}" type="pres">
      <dgm:prSet presAssocID="{A545C9B1-A645-47C0-AFB3-0187C9E3CFC8}" presName="composite" presStyleCnt="0"/>
      <dgm:spPr/>
    </dgm:pt>
    <dgm:pt modelId="{0C64A36C-2A52-4895-9EBA-F4782A1B6242}" type="pres">
      <dgm:prSet presAssocID="{A545C9B1-A645-47C0-AFB3-0187C9E3CFC8}" presName="parentText" presStyleLbl="align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09C2A9F3-B04F-4311-8427-0C7A193478AC}" type="pres">
      <dgm:prSet presAssocID="{A545C9B1-A645-47C0-AFB3-0187C9E3CFC8}" presName="descendantText" presStyleLbl="alignAcc1" presStyleIdx="2" presStyleCnt="6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7F1E60DE-F11A-47DF-B463-D58484BFB531}" type="pres">
      <dgm:prSet presAssocID="{24B9EAD2-0EFE-4DC6-ACC7-14844BFCB39B}" presName="sp" presStyleCnt="0"/>
      <dgm:spPr/>
    </dgm:pt>
    <dgm:pt modelId="{67141051-AFCE-427F-A5E3-EC78FFA8F8C0}" type="pres">
      <dgm:prSet presAssocID="{94A31F80-737D-45B5-AAD3-638DB32DC38B}" presName="composite" presStyleCnt="0"/>
      <dgm:spPr/>
    </dgm:pt>
    <dgm:pt modelId="{77CD4E3A-2C01-4723-BD62-E858F24889E9}" type="pres">
      <dgm:prSet presAssocID="{94A31F80-737D-45B5-AAD3-638DB32DC38B}" presName="parentText" presStyleLbl="align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83C5729E-06CE-4352-B384-FBC7B1CDA821}" type="pres">
      <dgm:prSet presAssocID="{94A31F80-737D-45B5-AAD3-638DB32DC38B}" presName="descendantText" presStyleLbl="alignAcc1" presStyleIdx="3" presStyleCnt="6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F0DA49F0-F33D-49C1-8013-E9CE1383FA76}" type="pres">
      <dgm:prSet presAssocID="{5EBB7B3B-9F6B-4A3B-8694-9020D12B534F}" presName="sp" presStyleCnt="0"/>
      <dgm:spPr/>
    </dgm:pt>
    <dgm:pt modelId="{0B74E248-0ABF-4CF4-854D-3F9CF4EF4D51}" type="pres">
      <dgm:prSet presAssocID="{234DE3E4-BAD5-43E4-ACD9-0FC563FA34AA}" presName="composite" presStyleCnt="0"/>
      <dgm:spPr/>
    </dgm:pt>
    <dgm:pt modelId="{AE29DA8C-C1E3-442B-BF59-05EA218488FC}" type="pres">
      <dgm:prSet presAssocID="{234DE3E4-BAD5-43E4-ACD9-0FC563FA34AA}" presName="parentText" presStyleLbl="align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3A4D8C9E-7FE2-4F79-9F4D-575480E48B56}" type="pres">
      <dgm:prSet presAssocID="{234DE3E4-BAD5-43E4-ACD9-0FC563FA34AA}" presName="descendantText" presStyleLbl="alignAcc1" presStyleIdx="4" presStyleCnt="6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9DDEED78-5AB5-41A4-855A-6BF4D0222E7D}" type="pres">
      <dgm:prSet presAssocID="{35E37920-F79D-4D8E-988E-9AFA30D42D5F}" presName="sp" presStyleCnt="0"/>
      <dgm:spPr/>
    </dgm:pt>
    <dgm:pt modelId="{4FB6F542-EAB6-41AF-B67F-E98BA6B1C21E}" type="pres">
      <dgm:prSet presAssocID="{12E3CF09-6810-4D59-B749-9BCEC73B16C4}" presName="composite" presStyleCnt="0"/>
      <dgm:spPr/>
    </dgm:pt>
    <dgm:pt modelId="{D338BE0C-BB24-4CA2-A140-22578B53C874}" type="pres">
      <dgm:prSet presAssocID="{12E3CF09-6810-4D59-B749-9BCEC73B16C4}" presName="parentText" presStyleLbl="align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5A281F74-5562-4D8A-B55C-79BD41EB17B0}" type="pres">
      <dgm:prSet presAssocID="{12E3CF09-6810-4D59-B749-9BCEC73B16C4}" presName="descendantText" presStyleLbl="alignAcc1" presStyleIdx="5" presStyleCnt="6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</dgm:ptLst>
  <dgm:cxnLst>
    <dgm:cxn modelId="{D2A96605-729A-4558-A532-3E8B6D4A04DD}" srcId="{A545C9B1-A645-47C0-AFB3-0187C9E3CFC8}" destId="{4BAF2037-7EFB-4878-9BA4-19A23CEEB7A5}" srcOrd="0" destOrd="0" parTransId="{04F7FF83-1FDE-45A2-9D1C-FF390FADB3E1}" sibTransId="{8E12C362-44BB-4F31-89F3-FFBF7D456423}"/>
    <dgm:cxn modelId="{81AC43D8-35AB-4FEB-AFC3-583C9A7DD6CB}" srcId="{EBC5975B-A1D4-49D2-9E34-D5A0347C219D}" destId="{049C7D7F-CEB4-4CDC-AD0A-92AEE35B1C7E}" srcOrd="0" destOrd="0" parTransId="{04C71987-FBB1-4B63-AA33-82075CB0BA50}" sibTransId="{41CC85B7-F8E9-4805-85B1-2FA6974E01C8}"/>
    <dgm:cxn modelId="{23923CB6-B9B0-45ED-BFC9-6C80B741F85A}" type="presOf" srcId="{A545C9B1-A645-47C0-AFB3-0187C9E3CFC8}" destId="{0C64A36C-2A52-4895-9EBA-F4782A1B6242}" srcOrd="0" destOrd="0" presId="urn:microsoft.com/office/officeart/2005/8/layout/chevron2"/>
    <dgm:cxn modelId="{E94D5B72-F6A6-40BE-ABC2-8468EABD62B1}" type="presOf" srcId="{4BAF2037-7EFB-4878-9BA4-19A23CEEB7A5}" destId="{09C2A9F3-B04F-4311-8427-0C7A193478AC}" srcOrd="0" destOrd="0" presId="urn:microsoft.com/office/officeart/2005/8/layout/chevron2"/>
    <dgm:cxn modelId="{09738AFD-E65A-4F9B-9C9B-21D316CCE775}" type="presOf" srcId="{9ED31DB4-7EC6-4DFE-8379-1A0ACC26371F}" destId="{83C5729E-06CE-4352-B384-FBC7B1CDA821}" srcOrd="0" destOrd="0" presId="urn:microsoft.com/office/officeart/2005/8/layout/chevron2"/>
    <dgm:cxn modelId="{3649528A-22CB-4180-B6C6-F5441B04A69E}" type="presOf" srcId="{EBC5975B-A1D4-49D2-9E34-D5A0347C219D}" destId="{B131E236-4FE2-4E92-8718-600ED36762BA}" srcOrd="0" destOrd="0" presId="urn:microsoft.com/office/officeart/2005/8/layout/chevron2"/>
    <dgm:cxn modelId="{A3E58C8D-8CF0-46DD-9CAC-5AEF9C8C3F3B}" type="presOf" srcId="{234DE3E4-BAD5-43E4-ACD9-0FC563FA34AA}" destId="{AE29DA8C-C1E3-442B-BF59-05EA218488FC}" srcOrd="0" destOrd="0" presId="urn:microsoft.com/office/officeart/2005/8/layout/chevron2"/>
    <dgm:cxn modelId="{0C1D4E75-AC3C-4538-BEDC-747B63917CCC}" srcId="{12E3CF09-6810-4D59-B749-9BCEC73B16C4}" destId="{83D5B34E-AD4F-4203-A787-767EB2F066B4}" srcOrd="0" destOrd="0" parTransId="{D39CF136-F787-4633-BBBE-EF981145EC3F}" sibTransId="{5F206B6C-974B-43AB-A450-2CFD58CD12EB}"/>
    <dgm:cxn modelId="{F158E274-B235-4962-9303-DDC3F2A0D62C}" type="presOf" srcId="{83D5B34E-AD4F-4203-A787-767EB2F066B4}" destId="{5A281F74-5562-4D8A-B55C-79BD41EB17B0}" srcOrd="0" destOrd="0" presId="urn:microsoft.com/office/officeart/2005/8/layout/chevron2"/>
    <dgm:cxn modelId="{D8A2250C-3F8A-42C3-9F41-E9D746EFA532}" type="presOf" srcId="{94A31F80-737D-45B5-AAD3-638DB32DC38B}" destId="{77CD4E3A-2C01-4723-BD62-E858F24889E9}" srcOrd="0" destOrd="0" presId="urn:microsoft.com/office/officeart/2005/8/layout/chevron2"/>
    <dgm:cxn modelId="{A4D98B62-5F34-42EC-8E6A-83799735C766}" srcId="{9C44EE70-58E9-4F8D-8A08-D486C522B5BA}" destId="{12E3CF09-6810-4D59-B749-9BCEC73B16C4}" srcOrd="5" destOrd="0" parTransId="{113E58B6-9E23-4127-B28B-CAC2A354EC7E}" sibTransId="{9FAFD2CE-9DFF-41FC-B28D-5191E318AFB9}"/>
    <dgm:cxn modelId="{54E343DD-EF59-4A55-A419-9E96A51014D4}" srcId="{9C44EE70-58E9-4F8D-8A08-D486C522B5BA}" destId="{EBC5975B-A1D4-49D2-9E34-D5A0347C219D}" srcOrd="0" destOrd="0" parTransId="{70A45158-5962-4145-B232-DFA24B2534F9}" sibTransId="{F7201D95-84C5-451E-8691-0A35A177534C}"/>
    <dgm:cxn modelId="{9C0636A4-C08E-495D-92DF-875131EBB1AA}" type="presOf" srcId="{12E3CF09-6810-4D59-B749-9BCEC73B16C4}" destId="{D338BE0C-BB24-4CA2-A140-22578B53C874}" srcOrd="0" destOrd="0" presId="urn:microsoft.com/office/officeart/2005/8/layout/chevron2"/>
    <dgm:cxn modelId="{C22E4C2C-445C-4DD4-B526-C2A72831C556}" srcId="{94A31F80-737D-45B5-AAD3-638DB32DC38B}" destId="{9ED31DB4-7EC6-4DFE-8379-1A0ACC26371F}" srcOrd="0" destOrd="0" parTransId="{3C9BA3AC-ED7F-4238-B739-41C04F2F39EC}" sibTransId="{C3FC8533-B290-4175-B25E-3BBF47677AA8}"/>
    <dgm:cxn modelId="{68E38FC3-6E0F-4F98-9D73-82B595969955}" srcId="{35011D20-6F49-492F-AD82-2E17DCD6E9B1}" destId="{0BDBABA7-A853-4307-B629-F04F0D2A4771}" srcOrd="0" destOrd="0" parTransId="{F8CB17A8-6D67-4905-9C80-20131C7AF32B}" sibTransId="{206C5BF0-5125-4FD6-AE25-021D25044A32}"/>
    <dgm:cxn modelId="{6BFBBDFB-90BB-4998-AA72-7BCFAC56CFD9}" type="presOf" srcId="{049C7D7F-CEB4-4CDC-AD0A-92AEE35B1C7E}" destId="{FFB9CC49-463F-4873-9F95-C80CB9CEEFE7}" srcOrd="0" destOrd="0" presId="urn:microsoft.com/office/officeart/2005/8/layout/chevron2"/>
    <dgm:cxn modelId="{E13167E8-2E63-42DC-A715-5E40EB79ABFF}" srcId="{9C44EE70-58E9-4F8D-8A08-D486C522B5BA}" destId="{A545C9B1-A645-47C0-AFB3-0187C9E3CFC8}" srcOrd="2" destOrd="0" parTransId="{02088FB7-BD46-4DD8-87E1-085842DC0E19}" sibTransId="{24B9EAD2-0EFE-4DC6-ACC7-14844BFCB39B}"/>
    <dgm:cxn modelId="{808E6314-CD4D-4281-B08B-379D5AC179E2}" srcId="{9C44EE70-58E9-4F8D-8A08-D486C522B5BA}" destId="{35011D20-6F49-492F-AD82-2E17DCD6E9B1}" srcOrd="1" destOrd="0" parTransId="{38DC687C-EF47-4FE4-B551-5A1AE98F6647}" sibTransId="{9F2A93F9-7588-49A6-BCDE-33C0D3D29F06}"/>
    <dgm:cxn modelId="{047FCBCF-8FFD-4F00-9598-787C8A28A466}" srcId="{9C44EE70-58E9-4F8D-8A08-D486C522B5BA}" destId="{234DE3E4-BAD5-43E4-ACD9-0FC563FA34AA}" srcOrd="4" destOrd="0" parTransId="{9B20D13A-F30A-406E-B5A3-CFE9E07E6EDD}" sibTransId="{35E37920-F79D-4D8E-988E-9AFA30D42D5F}"/>
    <dgm:cxn modelId="{F4ED989F-8366-43D7-B108-472AF511A1EE}" type="presOf" srcId="{0BDBABA7-A853-4307-B629-F04F0D2A4771}" destId="{2C96AA00-D9D9-4930-B524-397E72A05B22}" srcOrd="0" destOrd="0" presId="urn:microsoft.com/office/officeart/2005/8/layout/chevron2"/>
    <dgm:cxn modelId="{DD145B47-9DC0-4587-A8E4-BF5398F54988}" type="presOf" srcId="{3897CEB6-EB76-4720-9DA4-F3C2322583CB}" destId="{3A4D8C9E-7FE2-4F79-9F4D-575480E48B56}" srcOrd="0" destOrd="0" presId="urn:microsoft.com/office/officeart/2005/8/layout/chevron2"/>
    <dgm:cxn modelId="{F2799BCB-BFD5-489B-84BD-1C50A67BBA31}" srcId="{234DE3E4-BAD5-43E4-ACD9-0FC563FA34AA}" destId="{3897CEB6-EB76-4720-9DA4-F3C2322583CB}" srcOrd="0" destOrd="0" parTransId="{E78427D7-D8E3-47C6-B5E6-FFDEE526CA0D}" sibTransId="{CA1235F3-CE8A-4514-AF90-8A1906E8B5E9}"/>
    <dgm:cxn modelId="{F65460AE-7022-445B-91BA-585E56015C46}" type="presOf" srcId="{9C44EE70-58E9-4F8D-8A08-D486C522B5BA}" destId="{2753CECA-A021-4972-AB0D-EB1EA7145363}" srcOrd="0" destOrd="0" presId="urn:microsoft.com/office/officeart/2005/8/layout/chevron2"/>
    <dgm:cxn modelId="{9F365AB2-E986-40A5-BDD3-2E702E821CFC}" srcId="{9C44EE70-58E9-4F8D-8A08-D486C522B5BA}" destId="{94A31F80-737D-45B5-AAD3-638DB32DC38B}" srcOrd="3" destOrd="0" parTransId="{C14F1C72-C4E5-4145-85D3-ADD003990AFA}" sibTransId="{5EBB7B3B-9F6B-4A3B-8694-9020D12B534F}"/>
    <dgm:cxn modelId="{3214843A-B2E6-4CF2-B840-F1DE6277BCAA}" type="presOf" srcId="{35011D20-6F49-492F-AD82-2E17DCD6E9B1}" destId="{F0A0DEE0-0A26-41CF-AB6D-29686BA11B98}" srcOrd="0" destOrd="0" presId="urn:microsoft.com/office/officeart/2005/8/layout/chevron2"/>
    <dgm:cxn modelId="{AA05027A-2110-4508-B62F-B661C8457912}" type="presParOf" srcId="{2753CECA-A021-4972-AB0D-EB1EA7145363}" destId="{C39FA6E5-7DD8-4F1C-BD5B-0517E31BEA94}" srcOrd="0" destOrd="0" presId="urn:microsoft.com/office/officeart/2005/8/layout/chevron2"/>
    <dgm:cxn modelId="{76CBCB25-CAD3-48E4-B8A9-74E72869B9EF}" type="presParOf" srcId="{C39FA6E5-7DD8-4F1C-BD5B-0517E31BEA94}" destId="{B131E236-4FE2-4E92-8718-600ED36762BA}" srcOrd="0" destOrd="0" presId="urn:microsoft.com/office/officeart/2005/8/layout/chevron2"/>
    <dgm:cxn modelId="{CB4604F9-AF4F-4188-955A-91A8DAE0E197}" type="presParOf" srcId="{C39FA6E5-7DD8-4F1C-BD5B-0517E31BEA94}" destId="{FFB9CC49-463F-4873-9F95-C80CB9CEEFE7}" srcOrd="1" destOrd="0" presId="urn:microsoft.com/office/officeart/2005/8/layout/chevron2"/>
    <dgm:cxn modelId="{8511DDC9-9769-4A18-83C6-6F9450F2EBC0}" type="presParOf" srcId="{2753CECA-A021-4972-AB0D-EB1EA7145363}" destId="{DE636AB1-DB32-4124-9340-099E9F7BBC2F}" srcOrd="1" destOrd="0" presId="urn:microsoft.com/office/officeart/2005/8/layout/chevron2"/>
    <dgm:cxn modelId="{AFCA051A-6113-407C-B24C-23B983E6B983}" type="presParOf" srcId="{2753CECA-A021-4972-AB0D-EB1EA7145363}" destId="{880B4D56-C7FE-410E-A2C8-2D2F4E62A5ED}" srcOrd="2" destOrd="0" presId="urn:microsoft.com/office/officeart/2005/8/layout/chevron2"/>
    <dgm:cxn modelId="{506C5874-00C0-4341-ACDF-533FD8D0DD4B}" type="presParOf" srcId="{880B4D56-C7FE-410E-A2C8-2D2F4E62A5ED}" destId="{F0A0DEE0-0A26-41CF-AB6D-29686BA11B98}" srcOrd="0" destOrd="0" presId="urn:microsoft.com/office/officeart/2005/8/layout/chevron2"/>
    <dgm:cxn modelId="{5B9E0943-4B7A-4190-964D-DDC2E5EFEC4D}" type="presParOf" srcId="{880B4D56-C7FE-410E-A2C8-2D2F4E62A5ED}" destId="{2C96AA00-D9D9-4930-B524-397E72A05B22}" srcOrd="1" destOrd="0" presId="urn:microsoft.com/office/officeart/2005/8/layout/chevron2"/>
    <dgm:cxn modelId="{B670B9F8-B83C-4A67-936B-E91A46E4EC3F}" type="presParOf" srcId="{2753CECA-A021-4972-AB0D-EB1EA7145363}" destId="{4EB0550F-C845-442C-AEDC-8013FCB308E7}" srcOrd="3" destOrd="0" presId="urn:microsoft.com/office/officeart/2005/8/layout/chevron2"/>
    <dgm:cxn modelId="{3E4DE7FD-D9EB-4654-9F8C-12EAC87440BD}" type="presParOf" srcId="{2753CECA-A021-4972-AB0D-EB1EA7145363}" destId="{43D05283-4554-4A84-8170-8F8F1CC6ACFC}" srcOrd="4" destOrd="0" presId="urn:microsoft.com/office/officeart/2005/8/layout/chevron2"/>
    <dgm:cxn modelId="{3C0925E1-5501-41CC-B3D5-6183D10C8628}" type="presParOf" srcId="{43D05283-4554-4A84-8170-8F8F1CC6ACFC}" destId="{0C64A36C-2A52-4895-9EBA-F4782A1B6242}" srcOrd="0" destOrd="0" presId="urn:microsoft.com/office/officeart/2005/8/layout/chevron2"/>
    <dgm:cxn modelId="{39DC925F-C7CF-4E48-80F3-DA5A3E93885E}" type="presParOf" srcId="{43D05283-4554-4A84-8170-8F8F1CC6ACFC}" destId="{09C2A9F3-B04F-4311-8427-0C7A193478AC}" srcOrd="1" destOrd="0" presId="urn:microsoft.com/office/officeart/2005/8/layout/chevron2"/>
    <dgm:cxn modelId="{CCA69068-FE9C-490D-A2B8-56FA53A4D52B}" type="presParOf" srcId="{2753CECA-A021-4972-AB0D-EB1EA7145363}" destId="{7F1E60DE-F11A-47DF-B463-D58484BFB531}" srcOrd="5" destOrd="0" presId="urn:microsoft.com/office/officeart/2005/8/layout/chevron2"/>
    <dgm:cxn modelId="{31B73829-1545-4742-A9F4-70BD64562C83}" type="presParOf" srcId="{2753CECA-A021-4972-AB0D-EB1EA7145363}" destId="{67141051-AFCE-427F-A5E3-EC78FFA8F8C0}" srcOrd="6" destOrd="0" presId="urn:microsoft.com/office/officeart/2005/8/layout/chevron2"/>
    <dgm:cxn modelId="{A044A27C-4E68-4766-9148-9B5201F25AD4}" type="presParOf" srcId="{67141051-AFCE-427F-A5E3-EC78FFA8F8C0}" destId="{77CD4E3A-2C01-4723-BD62-E858F24889E9}" srcOrd="0" destOrd="0" presId="urn:microsoft.com/office/officeart/2005/8/layout/chevron2"/>
    <dgm:cxn modelId="{C9EDE861-4FBF-4FC3-9B43-7FCC2D7E6CB2}" type="presParOf" srcId="{67141051-AFCE-427F-A5E3-EC78FFA8F8C0}" destId="{83C5729E-06CE-4352-B384-FBC7B1CDA821}" srcOrd="1" destOrd="0" presId="urn:microsoft.com/office/officeart/2005/8/layout/chevron2"/>
    <dgm:cxn modelId="{E682C4BA-CCF3-46F6-8ED9-7170D6D0234E}" type="presParOf" srcId="{2753CECA-A021-4972-AB0D-EB1EA7145363}" destId="{F0DA49F0-F33D-49C1-8013-E9CE1383FA76}" srcOrd="7" destOrd="0" presId="urn:microsoft.com/office/officeart/2005/8/layout/chevron2"/>
    <dgm:cxn modelId="{A76B2CB3-7088-41DD-B46E-E09C173EA8D0}" type="presParOf" srcId="{2753CECA-A021-4972-AB0D-EB1EA7145363}" destId="{0B74E248-0ABF-4CF4-854D-3F9CF4EF4D51}" srcOrd="8" destOrd="0" presId="urn:microsoft.com/office/officeart/2005/8/layout/chevron2"/>
    <dgm:cxn modelId="{6BCA5888-1004-450D-A8F5-2272E0B944EA}" type="presParOf" srcId="{0B74E248-0ABF-4CF4-854D-3F9CF4EF4D51}" destId="{AE29DA8C-C1E3-442B-BF59-05EA218488FC}" srcOrd="0" destOrd="0" presId="urn:microsoft.com/office/officeart/2005/8/layout/chevron2"/>
    <dgm:cxn modelId="{EBEE7B22-8C09-4A08-9EA1-038B61F1C4E8}" type="presParOf" srcId="{0B74E248-0ABF-4CF4-854D-3F9CF4EF4D51}" destId="{3A4D8C9E-7FE2-4F79-9F4D-575480E48B56}" srcOrd="1" destOrd="0" presId="urn:microsoft.com/office/officeart/2005/8/layout/chevron2"/>
    <dgm:cxn modelId="{557C8DF3-7092-4BFD-83FF-9F6D16BB2904}" type="presParOf" srcId="{2753CECA-A021-4972-AB0D-EB1EA7145363}" destId="{9DDEED78-5AB5-41A4-855A-6BF4D0222E7D}" srcOrd="9" destOrd="0" presId="urn:microsoft.com/office/officeart/2005/8/layout/chevron2"/>
    <dgm:cxn modelId="{F3D27B81-0A90-495A-8307-A3C8FFA632A0}" type="presParOf" srcId="{2753CECA-A021-4972-AB0D-EB1EA7145363}" destId="{4FB6F542-EAB6-41AF-B67F-E98BA6B1C21E}" srcOrd="10" destOrd="0" presId="urn:microsoft.com/office/officeart/2005/8/layout/chevron2"/>
    <dgm:cxn modelId="{F0EC5327-9DAF-4436-A3B9-4A19F0B53FAA}" type="presParOf" srcId="{4FB6F542-EAB6-41AF-B67F-E98BA6B1C21E}" destId="{D338BE0C-BB24-4CA2-A140-22578B53C874}" srcOrd="0" destOrd="0" presId="urn:microsoft.com/office/officeart/2005/8/layout/chevron2"/>
    <dgm:cxn modelId="{8B311F15-2B21-4B3C-9A7E-18C397262D22}" type="presParOf" srcId="{4FB6F542-EAB6-41AF-B67F-E98BA6B1C21E}" destId="{5A281F74-5562-4D8A-B55C-79BD41EB17B0}" srcOrd="1" destOrd="0" presId="urn:microsoft.com/office/officeart/2005/8/layout/chevron2"/>
  </dgm:cxnLst>
  <dgm:bg/>
  <dgm:whole/>
  <dgm:extLst>
    <a:ext uri="http://schemas.microsoft.com/office/drawing/2008/diagram"/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833A14D0-769D-468D-B5A4-AB0F8F5156C3}" type="doc">
      <dgm:prSet loTypeId="urn:microsoft.com/office/officeart/2005/8/layout/vList2" loCatId="list" qsTypeId="urn:microsoft.com/office/officeart/2005/8/quickstyle/simple3" qsCatId="simple" csTypeId="urn:microsoft.com/office/officeart/2005/8/colors/accent1_2#10" csCatId="accent1" phldr="1"/>
      <dgm:spPr/>
      <dgm:t>
        <a:bodyPr/>
        <a:lstStyle/>
        <a:p>
          <a:endParaRPr lang="sr-Latn-CS"/>
        </a:p>
      </dgm:t>
    </dgm:pt>
    <dgm:pt modelId="{403893DB-3EEA-4525-8BA9-C5A5DD353E82}">
      <dgm:prSet phldrT="[Text]"/>
      <dgm:spPr/>
      <dgm:t>
        <a:bodyPr/>
        <a:lstStyle/>
        <a:p>
          <a:r>
            <a:rPr lang="en-US" smtClean="0">
              <a:solidFill>
                <a:schemeClr val="bg2">
                  <a:lumMod val="10000"/>
                </a:schemeClr>
              </a:solidFill>
            </a:rPr>
            <a:t>Povi</a:t>
          </a:r>
          <a:r>
            <a:rPr lang="sr-Latn-RS" smtClean="0">
              <a:solidFill>
                <a:schemeClr val="bg2">
                  <a:lumMod val="10000"/>
                </a:schemeClr>
              </a:solidFill>
            </a:rPr>
            <a:t>š</a:t>
          </a:r>
          <a:r>
            <a:rPr lang="en-US" smtClean="0">
              <a:solidFill>
                <a:schemeClr val="bg2">
                  <a:lumMod val="10000"/>
                </a:schemeClr>
              </a:solidFill>
            </a:rPr>
            <a:t>en nagon za </a:t>
          </a:r>
          <a:r>
            <a:rPr lang="sr-Latn-RS" smtClean="0">
              <a:solidFill>
                <a:schemeClr val="bg2">
                  <a:lumMod val="10000"/>
                </a:schemeClr>
              </a:solidFill>
            </a:rPr>
            <a:t>ž</a:t>
          </a:r>
          <a:r>
            <a:rPr lang="en-US" smtClean="0">
              <a:solidFill>
                <a:schemeClr val="bg2">
                  <a:lumMod val="10000"/>
                </a:schemeClr>
              </a:solidFill>
            </a:rPr>
            <a:t>ivotom</a:t>
          </a:r>
          <a:endParaRPr lang="sr-Latn-CS">
            <a:solidFill>
              <a:schemeClr val="bg2">
                <a:lumMod val="10000"/>
              </a:schemeClr>
            </a:solidFill>
          </a:endParaRPr>
        </a:p>
      </dgm:t>
    </dgm:pt>
    <dgm:pt modelId="{E34805B3-CB66-41C6-9497-C432F2A197B4}" type="parTrans" cxnId="{C599D5EA-42A5-485B-B9E5-0B2C2CE076BC}">
      <dgm:prSet/>
      <dgm:spPr/>
      <dgm:t>
        <a:bodyPr/>
        <a:lstStyle/>
        <a:p>
          <a:endParaRPr lang="sr-Latn-CS"/>
        </a:p>
      </dgm:t>
    </dgm:pt>
    <dgm:pt modelId="{20A52C98-4A7D-4E00-802E-6A4461BCBDFC}" type="sibTrans" cxnId="{C599D5EA-42A5-485B-B9E5-0B2C2CE076BC}">
      <dgm:prSet/>
      <dgm:spPr/>
      <dgm:t>
        <a:bodyPr/>
        <a:lstStyle/>
        <a:p>
          <a:endParaRPr lang="sr-Latn-CS"/>
        </a:p>
      </dgm:t>
    </dgm:pt>
    <dgm:pt modelId="{04551313-E6B9-458C-A691-A9F4BC0BB165}">
      <dgm:prSet phldrT="[Text]" phldr="1"/>
      <dgm:spPr/>
      <dgm:t>
        <a:bodyPr/>
        <a:lstStyle/>
        <a:p>
          <a:endParaRPr lang="sr-Latn-CS"/>
        </a:p>
      </dgm:t>
    </dgm:pt>
    <dgm:pt modelId="{BBABFAA4-2E4E-4158-BB4A-62074B16F9E3}" type="parTrans" cxnId="{375877BD-5753-4CAC-9911-18482570ED54}">
      <dgm:prSet/>
      <dgm:spPr/>
      <dgm:t>
        <a:bodyPr/>
        <a:lstStyle/>
        <a:p>
          <a:endParaRPr lang="sr-Latn-CS"/>
        </a:p>
      </dgm:t>
    </dgm:pt>
    <dgm:pt modelId="{BF4C29D7-3DFB-4F20-956A-918C676A53DF}" type="sibTrans" cxnId="{375877BD-5753-4CAC-9911-18482570ED54}">
      <dgm:prSet/>
      <dgm:spPr/>
      <dgm:t>
        <a:bodyPr/>
        <a:lstStyle/>
        <a:p>
          <a:endParaRPr lang="sr-Latn-CS"/>
        </a:p>
      </dgm:t>
    </dgm:pt>
    <dgm:pt modelId="{12C31B8B-99D3-497C-BC62-F81B1F511F91}">
      <dgm:prSet phldrT="[Text]"/>
      <dgm:spPr/>
      <dgm:t>
        <a:bodyPr/>
        <a:lstStyle/>
        <a:p>
          <a:r>
            <a:rPr lang="en-US" smtClean="0">
              <a:solidFill>
                <a:schemeClr val="bg2">
                  <a:lumMod val="10000"/>
                </a:schemeClr>
              </a:solidFill>
            </a:rPr>
            <a:t>Sni</a:t>
          </a:r>
          <a:r>
            <a:rPr lang="sr-Latn-RS" smtClean="0">
              <a:solidFill>
                <a:schemeClr val="bg2">
                  <a:lumMod val="10000"/>
                </a:schemeClr>
              </a:solidFill>
            </a:rPr>
            <a:t>ž</a:t>
          </a:r>
          <a:r>
            <a:rPr lang="en-US" smtClean="0">
              <a:solidFill>
                <a:schemeClr val="bg2">
                  <a:lumMod val="10000"/>
                </a:schemeClr>
              </a:solidFill>
            </a:rPr>
            <a:t>en </a:t>
          </a:r>
          <a:r>
            <a:rPr lang="sr-Latn-RS" smtClean="0">
              <a:solidFill>
                <a:schemeClr val="bg2">
                  <a:lumMod val="10000"/>
                </a:schemeClr>
              </a:solidFill>
            </a:rPr>
            <a:t>ž</a:t>
          </a:r>
          <a:r>
            <a:rPr lang="en-US" smtClean="0">
              <a:solidFill>
                <a:schemeClr val="bg2">
                  <a:lumMod val="10000"/>
                </a:schemeClr>
              </a:solidFill>
            </a:rPr>
            <a:t>ivotni nagon (do suicida)</a:t>
          </a:r>
          <a:endParaRPr lang="sr-Latn-CS">
            <a:solidFill>
              <a:schemeClr val="bg2">
                <a:lumMod val="10000"/>
              </a:schemeClr>
            </a:solidFill>
          </a:endParaRPr>
        </a:p>
      </dgm:t>
    </dgm:pt>
    <dgm:pt modelId="{9F833641-3ECF-40A8-9B3A-534861A2D0DA}" type="parTrans" cxnId="{A12881AB-A383-41F4-A186-9827ADFA6511}">
      <dgm:prSet/>
      <dgm:spPr/>
      <dgm:t>
        <a:bodyPr/>
        <a:lstStyle/>
        <a:p>
          <a:endParaRPr lang="sr-Latn-CS"/>
        </a:p>
      </dgm:t>
    </dgm:pt>
    <dgm:pt modelId="{C754F933-F873-41C6-912F-5BFE32DB7D44}" type="sibTrans" cxnId="{A12881AB-A383-41F4-A186-9827ADFA6511}">
      <dgm:prSet/>
      <dgm:spPr/>
      <dgm:t>
        <a:bodyPr/>
        <a:lstStyle/>
        <a:p>
          <a:endParaRPr lang="sr-Latn-CS"/>
        </a:p>
      </dgm:t>
    </dgm:pt>
    <dgm:pt modelId="{A36BC9B2-7A91-4F68-9C1B-A5FBD54277B3}">
      <dgm:prSet phldrT="[Text]" phldr="1"/>
      <dgm:spPr/>
      <dgm:t>
        <a:bodyPr/>
        <a:lstStyle/>
        <a:p>
          <a:endParaRPr lang="sr-Latn-CS"/>
        </a:p>
      </dgm:t>
    </dgm:pt>
    <dgm:pt modelId="{9A6E6470-D668-4B7D-A3FE-02D88555E17A}" type="parTrans" cxnId="{2FAEBE07-2C67-4A2A-ACEB-105994FE3B69}">
      <dgm:prSet/>
      <dgm:spPr/>
      <dgm:t>
        <a:bodyPr/>
        <a:lstStyle/>
        <a:p>
          <a:endParaRPr lang="sr-Latn-CS"/>
        </a:p>
      </dgm:t>
    </dgm:pt>
    <dgm:pt modelId="{C842F401-734D-4631-8532-1C3BD830B2AE}" type="sibTrans" cxnId="{2FAEBE07-2C67-4A2A-ACEB-105994FE3B69}">
      <dgm:prSet/>
      <dgm:spPr/>
      <dgm:t>
        <a:bodyPr/>
        <a:lstStyle/>
        <a:p>
          <a:endParaRPr lang="sr-Latn-CS"/>
        </a:p>
      </dgm:t>
    </dgm:pt>
    <dgm:pt modelId="{92E913BF-C16E-4327-997F-C7FF4155EE66}" type="pres">
      <dgm:prSet presAssocID="{833A14D0-769D-468D-B5A4-AB0F8F5156C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sr-Latn-CS"/>
        </a:p>
      </dgm:t>
    </dgm:pt>
    <dgm:pt modelId="{949626A6-FE95-4971-8E97-84CB18360FBA}" type="pres">
      <dgm:prSet presAssocID="{403893DB-3EEA-4525-8BA9-C5A5DD353E82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157DFDDC-7975-4469-8EDE-5FA91EF01AA5}" type="pres">
      <dgm:prSet presAssocID="{403893DB-3EEA-4525-8BA9-C5A5DD353E82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3AA2AE1C-2043-40B1-98C0-39128D3DE927}" type="pres">
      <dgm:prSet presAssocID="{12C31B8B-99D3-497C-BC62-F81B1F511F91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9448F3A6-69BB-40F0-8CB6-71E21DE6ED9A}" type="pres">
      <dgm:prSet presAssocID="{12C31B8B-99D3-497C-BC62-F81B1F511F91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</dgm:ptLst>
  <dgm:cxnLst>
    <dgm:cxn modelId="{C599D5EA-42A5-485B-B9E5-0B2C2CE076BC}" srcId="{833A14D0-769D-468D-B5A4-AB0F8F5156C3}" destId="{403893DB-3EEA-4525-8BA9-C5A5DD353E82}" srcOrd="0" destOrd="0" parTransId="{E34805B3-CB66-41C6-9497-C432F2A197B4}" sibTransId="{20A52C98-4A7D-4E00-802E-6A4461BCBDFC}"/>
    <dgm:cxn modelId="{EFDF9FC5-ACEB-4B4B-873D-CDE39886E9C6}" type="presOf" srcId="{A36BC9B2-7A91-4F68-9C1B-A5FBD54277B3}" destId="{9448F3A6-69BB-40F0-8CB6-71E21DE6ED9A}" srcOrd="0" destOrd="0" presId="urn:microsoft.com/office/officeart/2005/8/layout/vList2"/>
    <dgm:cxn modelId="{2FAEBE07-2C67-4A2A-ACEB-105994FE3B69}" srcId="{12C31B8B-99D3-497C-BC62-F81B1F511F91}" destId="{A36BC9B2-7A91-4F68-9C1B-A5FBD54277B3}" srcOrd="0" destOrd="0" parTransId="{9A6E6470-D668-4B7D-A3FE-02D88555E17A}" sibTransId="{C842F401-734D-4631-8532-1C3BD830B2AE}"/>
    <dgm:cxn modelId="{1F18EAFE-1825-41B7-BAD0-746C839690D1}" type="presOf" srcId="{833A14D0-769D-468D-B5A4-AB0F8F5156C3}" destId="{92E913BF-C16E-4327-997F-C7FF4155EE66}" srcOrd="0" destOrd="0" presId="urn:microsoft.com/office/officeart/2005/8/layout/vList2"/>
    <dgm:cxn modelId="{9A38D6CC-9342-4295-A8D9-AD63E2F26456}" type="presOf" srcId="{403893DB-3EEA-4525-8BA9-C5A5DD353E82}" destId="{949626A6-FE95-4971-8E97-84CB18360FBA}" srcOrd="0" destOrd="0" presId="urn:microsoft.com/office/officeart/2005/8/layout/vList2"/>
    <dgm:cxn modelId="{5323809B-E679-414C-AF01-677CD5D78AF7}" type="presOf" srcId="{04551313-E6B9-458C-A691-A9F4BC0BB165}" destId="{157DFDDC-7975-4469-8EDE-5FA91EF01AA5}" srcOrd="0" destOrd="0" presId="urn:microsoft.com/office/officeart/2005/8/layout/vList2"/>
    <dgm:cxn modelId="{375877BD-5753-4CAC-9911-18482570ED54}" srcId="{403893DB-3EEA-4525-8BA9-C5A5DD353E82}" destId="{04551313-E6B9-458C-A691-A9F4BC0BB165}" srcOrd="0" destOrd="0" parTransId="{BBABFAA4-2E4E-4158-BB4A-62074B16F9E3}" sibTransId="{BF4C29D7-3DFB-4F20-956A-918C676A53DF}"/>
    <dgm:cxn modelId="{A3C0D2B6-1EFE-43E4-AC7E-4CAA3BD1702C}" type="presOf" srcId="{12C31B8B-99D3-497C-BC62-F81B1F511F91}" destId="{3AA2AE1C-2043-40B1-98C0-39128D3DE927}" srcOrd="0" destOrd="0" presId="urn:microsoft.com/office/officeart/2005/8/layout/vList2"/>
    <dgm:cxn modelId="{A12881AB-A383-41F4-A186-9827ADFA6511}" srcId="{833A14D0-769D-468D-B5A4-AB0F8F5156C3}" destId="{12C31B8B-99D3-497C-BC62-F81B1F511F91}" srcOrd="1" destOrd="0" parTransId="{9F833641-3ECF-40A8-9B3A-534861A2D0DA}" sibTransId="{C754F933-F873-41C6-912F-5BFE32DB7D44}"/>
    <dgm:cxn modelId="{9097C645-730C-4B46-863C-D9428183BABD}" type="presParOf" srcId="{92E913BF-C16E-4327-997F-C7FF4155EE66}" destId="{949626A6-FE95-4971-8E97-84CB18360FBA}" srcOrd="0" destOrd="0" presId="urn:microsoft.com/office/officeart/2005/8/layout/vList2"/>
    <dgm:cxn modelId="{58DBAA4E-49E9-460F-A362-3B1B1D53BA30}" type="presParOf" srcId="{92E913BF-C16E-4327-997F-C7FF4155EE66}" destId="{157DFDDC-7975-4469-8EDE-5FA91EF01AA5}" srcOrd="1" destOrd="0" presId="urn:microsoft.com/office/officeart/2005/8/layout/vList2"/>
    <dgm:cxn modelId="{08EA4BE7-7F51-49CA-80FB-0061CCE36663}" type="presParOf" srcId="{92E913BF-C16E-4327-997F-C7FF4155EE66}" destId="{3AA2AE1C-2043-40B1-98C0-39128D3DE927}" srcOrd="2" destOrd="0" presId="urn:microsoft.com/office/officeart/2005/8/layout/vList2"/>
    <dgm:cxn modelId="{6310EB13-E354-4590-934C-CF9B831BEEB3}" type="presParOf" srcId="{92E913BF-C16E-4327-997F-C7FF4155EE66}" destId="{9448F3A6-69BB-40F0-8CB6-71E21DE6ED9A}" srcOrd="3" destOrd="0" presId="urn:microsoft.com/office/officeart/2005/8/layout/vList2"/>
  </dgm:cxnLst>
  <dgm:bg/>
  <dgm:whole/>
  <dgm:extLst>
    <a:ext uri="http://schemas.microsoft.com/office/drawing/2008/diagram"/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3873259C-DF41-48A9-A409-BB8AF42C43B3}" type="doc">
      <dgm:prSet loTypeId="urn:microsoft.com/office/officeart/2005/8/layout/process5" loCatId="process" qsTypeId="urn:microsoft.com/office/officeart/2005/8/quickstyle/simple4" qsCatId="simple" csTypeId="urn:microsoft.com/office/officeart/2005/8/colors/accent1_4" csCatId="accent1" phldr="1"/>
      <dgm:spPr/>
      <dgm:t>
        <a:bodyPr/>
        <a:lstStyle/>
        <a:p>
          <a:endParaRPr lang="sr-Latn-CS"/>
        </a:p>
      </dgm:t>
    </dgm:pt>
    <dgm:pt modelId="{DE38693A-CBCC-430C-8286-738CEE628363}">
      <dgm:prSet phldrT="[Text]"/>
      <dgm:spPr/>
      <dgm:t>
        <a:bodyPr/>
        <a:lstStyle/>
        <a:p>
          <a:r>
            <a:rPr lang="sr-Latn-RS" b="1" smtClean="0">
              <a:solidFill>
                <a:schemeClr val="tx1">
                  <a:lumMod val="95000"/>
                  <a:lumOff val="5000"/>
                </a:schemeClr>
              </a:solidFill>
            </a:rPr>
            <a:t>Ž</a:t>
          </a:r>
          <a:r>
            <a:rPr lang="en-US" b="1" smtClean="0">
              <a:solidFill>
                <a:schemeClr val="tx1">
                  <a:lumMod val="95000"/>
                  <a:lumOff val="5000"/>
                </a:schemeClr>
              </a:solidFill>
            </a:rPr>
            <a:t>ELJA</a:t>
          </a:r>
          <a:endParaRPr lang="sr-Latn-CS" b="1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9A42218D-A3FB-4839-8853-5EF9A5E67103}" type="parTrans" cxnId="{C9A223B0-BD8F-4398-A7A7-2FDB7D1AB852}">
      <dgm:prSet/>
      <dgm:spPr/>
      <dgm:t>
        <a:bodyPr/>
        <a:lstStyle/>
        <a:p>
          <a:endParaRPr lang="sr-Latn-CS"/>
        </a:p>
      </dgm:t>
    </dgm:pt>
    <dgm:pt modelId="{9FCF3F02-358C-4C41-981F-379E81D7A989}" type="sibTrans" cxnId="{C9A223B0-BD8F-4398-A7A7-2FDB7D1AB852}">
      <dgm:prSet/>
      <dgm:spPr/>
      <dgm:t>
        <a:bodyPr/>
        <a:lstStyle/>
        <a:p>
          <a:endParaRPr lang="sr-Latn-CS"/>
        </a:p>
      </dgm:t>
    </dgm:pt>
    <dgm:pt modelId="{F5A94BFC-C9FC-4DD6-B5A0-8C2A60D48285}">
      <dgm:prSet phldrT="[Text]"/>
      <dgm:spPr/>
      <dgm:t>
        <a:bodyPr/>
        <a:lstStyle/>
        <a:p>
          <a:r>
            <a:rPr lang="en-US" b="1" smtClean="0">
              <a:solidFill>
                <a:schemeClr val="tx1">
                  <a:lumMod val="95000"/>
                  <a:lumOff val="5000"/>
                </a:schemeClr>
              </a:solidFill>
            </a:rPr>
            <a:t>NAMERA</a:t>
          </a:r>
          <a:endParaRPr lang="sr-Latn-CS" b="1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59269B09-5BAE-49F1-B29E-98FF525102DE}" type="parTrans" cxnId="{F79E1D30-8CD7-49B8-8A82-BCD8C960BC12}">
      <dgm:prSet/>
      <dgm:spPr/>
      <dgm:t>
        <a:bodyPr/>
        <a:lstStyle/>
        <a:p>
          <a:endParaRPr lang="sr-Latn-CS"/>
        </a:p>
      </dgm:t>
    </dgm:pt>
    <dgm:pt modelId="{AE9689BD-5FD8-4DAB-9F11-A52D6B68AF2B}" type="sibTrans" cxnId="{F79E1D30-8CD7-49B8-8A82-BCD8C960BC12}">
      <dgm:prSet/>
      <dgm:spPr/>
      <dgm:t>
        <a:bodyPr/>
        <a:lstStyle/>
        <a:p>
          <a:endParaRPr lang="sr-Latn-CS"/>
        </a:p>
      </dgm:t>
    </dgm:pt>
    <dgm:pt modelId="{2AF48C87-4C71-46AD-8334-93CA1BE8EDF0}">
      <dgm:prSet phldrT="[Text]"/>
      <dgm:spPr/>
      <dgm:t>
        <a:bodyPr/>
        <a:lstStyle/>
        <a:p>
          <a:r>
            <a:rPr lang="en-US" b="1" smtClean="0">
              <a:solidFill>
                <a:schemeClr val="tx1">
                  <a:lumMod val="95000"/>
                  <a:lumOff val="5000"/>
                </a:schemeClr>
              </a:solidFill>
            </a:rPr>
            <a:t>ODLUKA</a:t>
          </a:r>
          <a:endParaRPr lang="sr-Latn-CS" b="1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1355F172-DCF2-4327-A94D-0E53EB25DDFB}" type="parTrans" cxnId="{0D1079AA-3339-4F0A-9062-15FEA9FA79A2}">
      <dgm:prSet/>
      <dgm:spPr/>
      <dgm:t>
        <a:bodyPr/>
        <a:lstStyle/>
        <a:p>
          <a:endParaRPr lang="sr-Latn-CS"/>
        </a:p>
      </dgm:t>
    </dgm:pt>
    <dgm:pt modelId="{0AF08D21-38CE-4FCD-986E-F6D27915A4D7}" type="sibTrans" cxnId="{0D1079AA-3339-4F0A-9062-15FEA9FA79A2}">
      <dgm:prSet/>
      <dgm:spPr/>
      <dgm:t>
        <a:bodyPr/>
        <a:lstStyle/>
        <a:p>
          <a:endParaRPr lang="sr-Latn-CS"/>
        </a:p>
      </dgm:t>
    </dgm:pt>
    <dgm:pt modelId="{22AFE62E-C5ED-4096-9268-656CBF577788}">
      <dgm:prSet phldrT="[Text]"/>
      <dgm:spPr/>
      <dgm:t>
        <a:bodyPr/>
        <a:lstStyle/>
        <a:p>
          <a:r>
            <a:rPr lang="en-US" b="1" smtClean="0">
              <a:solidFill>
                <a:schemeClr val="tx1">
                  <a:lumMod val="95000"/>
                  <a:lumOff val="5000"/>
                </a:schemeClr>
              </a:solidFill>
            </a:rPr>
            <a:t>PLAN AKCIJE</a:t>
          </a:r>
          <a:endParaRPr lang="sr-Latn-CS" b="1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20B98BE7-B0FD-43BE-8672-42DC197641A2}" type="parTrans" cxnId="{AF4E10B4-66AB-4E70-9216-AC3E09A40889}">
      <dgm:prSet/>
      <dgm:spPr/>
      <dgm:t>
        <a:bodyPr/>
        <a:lstStyle/>
        <a:p>
          <a:endParaRPr lang="sr-Latn-CS"/>
        </a:p>
      </dgm:t>
    </dgm:pt>
    <dgm:pt modelId="{48BA8E17-19CF-42DB-852A-00A3ACFEE9B6}" type="sibTrans" cxnId="{AF4E10B4-66AB-4E70-9216-AC3E09A40889}">
      <dgm:prSet/>
      <dgm:spPr/>
      <dgm:t>
        <a:bodyPr/>
        <a:lstStyle/>
        <a:p>
          <a:endParaRPr lang="sr-Latn-CS"/>
        </a:p>
      </dgm:t>
    </dgm:pt>
    <dgm:pt modelId="{7A2782E9-AE42-438B-A7BA-7DBA1F6DC1D3}">
      <dgm:prSet phldrT="[Text]"/>
      <dgm:spPr/>
      <dgm:t>
        <a:bodyPr/>
        <a:lstStyle/>
        <a:p>
          <a:r>
            <a:rPr lang="en-US" b="1" smtClean="0">
              <a:solidFill>
                <a:schemeClr val="tx1">
                  <a:lumMod val="95000"/>
                  <a:lumOff val="5000"/>
                </a:schemeClr>
              </a:solidFill>
            </a:rPr>
            <a:t>VOLJNA RADNJA</a:t>
          </a:r>
          <a:endParaRPr lang="sr-Latn-CS" b="1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2546CA5A-CFC8-4D55-A443-AB32F50D8416}" type="parTrans" cxnId="{18327BD3-A397-4A2C-B198-AE8B9A42D7EE}">
      <dgm:prSet/>
      <dgm:spPr/>
      <dgm:t>
        <a:bodyPr/>
        <a:lstStyle/>
        <a:p>
          <a:endParaRPr lang="sr-Latn-CS"/>
        </a:p>
      </dgm:t>
    </dgm:pt>
    <dgm:pt modelId="{016270B2-3B1E-4E3B-AC44-9AAAFA6D0445}" type="sibTrans" cxnId="{18327BD3-A397-4A2C-B198-AE8B9A42D7EE}">
      <dgm:prSet/>
      <dgm:spPr/>
      <dgm:t>
        <a:bodyPr/>
        <a:lstStyle/>
        <a:p>
          <a:endParaRPr lang="sr-Latn-CS"/>
        </a:p>
      </dgm:t>
    </dgm:pt>
    <dgm:pt modelId="{39072BD3-842F-4FFC-9E1B-E3FD560B8DC4}" type="pres">
      <dgm:prSet presAssocID="{3873259C-DF41-48A9-A409-BB8AF42C43B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r-Latn-CS"/>
        </a:p>
      </dgm:t>
    </dgm:pt>
    <dgm:pt modelId="{A870684E-FE2B-4595-BEEE-60C2ACD690B0}" type="pres">
      <dgm:prSet presAssocID="{DE38693A-CBCC-430C-8286-738CEE628363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64876827-4A3D-484C-B982-59B846B941A2}" type="pres">
      <dgm:prSet presAssocID="{9FCF3F02-358C-4C41-981F-379E81D7A989}" presName="sibTrans" presStyleLbl="sibTrans2D1" presStyleIdx="0" presStyleCnt="4"/>
      <dgm:spPr/>
      <dgm:t>
        <a:bodyPr/>
        <a:lstStyle/>
        <a:p>
          <a:endParaRPr lang="sr-Latn-CS"/>
        </a:p>
      </dgm:t>
    </dgm:pt>
    <dgm:pt modelId="{4B1E005F-93B9-4090-B7F0-6AC19BAC3506}" type="pres">
      <dgm:prSet presAssocID="{9FCF3F02-358C-4C41-981F-379E81D7A989}" presName="connectorText" presStyleLbl="sibTrans2D1" presStyleIdx="0" presStyleCnt="4"/>
      <dgm:spPr/>
      <dgm:t>
        <a:bodyPr/>
        <a:lstStyle/>
        <a:p>
          <a:endParaRPr lang="sr-Latn-CS"/>
        </a:p>
      </dgm:t>
    </dgm:pt>
    <dgm:pt modelId="{C4457B7F-484C-4CF0-A798-96DECA0AFD60}" type="pres">
      <dgm:prSet presAssocID="{F5A94BFC-C9FC-4DD6-B5A0-8C2A60D48285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A08C9863-514D-451A-B85D-6002F5CADCB0}" type="pres">
      <dgm:prSet presAssocID="{AE9689BD-5FD8-4DAB-9F11-A52D6B68AF2B}" presName="sibTrans" presStyleLbl="sibTrans2D1" presStyleIdx="1" presStyleCnt="4"/>
      <dgm:spPr/>
      <dgm:t>
        <a:bodyPr/>
        <a:lstStyle/>
        <a:p>
          <a:endParaRPr lang="sr-Latn-CS"/>
        </a:p>
      </dgm:t>
    </dgm:pt>
    <dgm:pt modelId="{8AC11B34-C694-451D-A534-67C3A57AC677}" type="pres">
      <dgm:prSet presAssocID="{AE9689BD-5FD8-4DAB-9F11-A52D6B68AF2B}" presName="connectorText" presStyleLbl="sibTrans2D1" presStyleIdx="1" presStyleCnt="4"/>
      <dgm:spPr/>
      <dgm:t>
        <a:bodyPr/>
        <a:lstStyle/>
        <a:p>
          <a:endParaRPr lang="sr-Latn-CS"/>
        </a:p>
      </dgm:t>
    </dgm:pt>
    <dgm:pt modelId="{FCBC56A7-8190-4CE0-8AE3-B8D96CAD8AD4}" type="pres">
      <dgm:prSet presAssocID="{2AF48C87-4C71-46AD-8334-93CA1BE8EDF0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08CB92E2-5184-42A5-ACE7-7677C5A8C5CA}" type="pres">
      <dgm:prSet presAssocID="{0AF08D21-38CE-4FCD-986E-F6D27915A4D7}" presName="sibTrans" presStyleLbl="sibTrans2D1" presStyleIdx="2" presStyleCnt="4"/>
      <dgm:spPr/>
      <dgm:t>
        <a:bodyPr/>
        <a:lstStyle/>
        <a:p>
          <a:endParaRPr lang="sr-Latn-CS"/>
        </a:p>
      </dgm:t>
    </dgm:pt>
    <dgm:pt modelId="{C8D10708-E3EF-46A3-9CA3-F1E50CA319D5}" type="pres">
      <dgm:prSet presAssocID="{0AF08D21-38CE-4FCD-986E-F6D27915A4D7}" presName="connectorText" presStyleLbl="sibTrans2D1" presStyleIdx="2" presStyleCnt="4"/>
      <dgm:spPr/>
      <dgm:t>
        <a:bodyPr/>
        <a:lstStyle/>
        <a:p>
          <a:endParaRPr lang="sr-Latn-CS"/>
        </a:p>
      </dgm:t>
    </dgm:pt>
    <dgm:pt modelId="{B4F329B9-71A6-400C-A9A2-E5C2F4682D51}" type="pres">
      <dgm:prSet presAssocID="{22AFE62E-C5ED-4096-9268-656CBF577788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39B39373-3BC0-4712-A40C-901096094D53}" type="pres">
      <dgm:prSet presAssocID="{48BA8E17-19CF-42DB-852A-00A3ACFEE9B6}" presName="sibTrans" presStyleLbl="sibTrans2D1" presStyleIdx="3" presStyleCnt="4"/>
      <dgm:spPr/>
      <dgm:t>
        <a:bodyPr/>
        <a:lstStyle/>
        <a:p>
          <a:endParaRPr lang="sr-Latn-CS"/>
        </a:p>
      </dgm:t>
    </dgm:pt>
    <dgm:pt modelId="{88D9712E-41DA-43CC-92B3-D5A916BC2A70}" type="pres">
      <dgm:prSet presAssocID="{48BA8E17-19CF-42DB-852A-00A3ACFEE9B6}" presName="connectorText" presStyleLbl="sibTrans2D1" presStyleIdx="3" presStyleCnt="4"/>
      <dgm:spPr/>
      <dgm:t>
        <a:bodyPr/>
        <a:lstStyle/>
        <a:p>
          <a:endParaRPr lang="sr-Latn-CS"/>
        </a:p>
      </dgm:t>
    </dgm:pt>
    <dgm:pt modelId="{8015A648-D337-44BB-A983-C730D46A1C07}" type="pres">
      <dgm:prSet presAssocID="{7A2782E9-AE42-438B-A7BA-7DBA1F6DC1D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</dgm:ptLst>
  <dgm:cxnLst>
    <dgm:cxn modelId="{F79E1D30-8CD7-49B8-8A82-BCD8C960BC12}" srcId="{3873259C-DF41-48A9-A409-BB8AF42C43B3}" destId="{F5A94BFC-C9FC-4DD6-B5A0-8C2A60D48285}" srcOrd="1" destOrd="0" parTransId="{59269B09-5BAE-49F1-B29E-98FF525102DE}" sibTransId="{AE9689BD-5FD8-4DAB-9F11-A52D6B68AF2B}"/>
    <dgm:cxn modelId="{98F97CD3-5FD4-4C39-98F3-D151580EF50C}" type="presOf" srcId="{DE38693A-CBCC-430C-8286-738CEE628363}" destId="{A870684E-FE2B-4595-BEEE-60C2ACD690B0}" srcOrd="0" destOrd="0" presId="urn:microsoft.com/office/officeart/2005/8/layout/process5"/>
    <dgm:cxn modelId="{134CCDB5-0CA9-48E6-829F-64226CA4FA2E}" type="presOf" srcId="{F5A94BFC-C9FC-4DD6-B5A0-8C2A60D48285}" destId="{C4457B7F-484C-4CF0-A798-96DECA0AFD60}" srcOrd="0" destOrd="0" presId="urn:microsoft.com/office/officeart/2005/8/layout/process5"/>
    <dgm:cxn modelId="{5292EAD4-37B2-4A8E-A0EA-2AE8509BCBCF}" type="presOf" srcId="{2AF48C87-4C71-46AD-8334-93CA1BE8EDF0}" destId="{FCBC56A7-8190-4CE0-8AE3-B8D96CAD8AD4}" srcOrd="0" destOrd="0" presId="urn:microsoft.com/office/officeart/2005/8/layout/process5"/>
    <dgm:cxn modelId="{81259111-5C70-4E94-8A1C-7C9836D01718}" type="presOf" srcId="{0AF08D21-38CE-4FCD-986E-F6D27915A4D7}" destId="{08CB92E2-5184-42A5-ACE7-7677C5A8C5CA}" srcOrd="0" destOrd="0" presId="urn:microsoft.com/office/officeart/2005/8/layout/process5"/>
    <dgm:cxn modelId="{C9A223B0-BD8F-4398-A7A7-2FDB7D1AB852}" srcId="{3873259C-DF41-48A9-A409-BB8AF42C43B3}" destId="{DE38693A-CBCC-430C-8286-738CEE628363}" srcOrd="0" destOrd="0" parTransId="{9A42218D-A3FB-4839-8853-5EF9A5E67103}" sibTransId="{9FCF3F02-358C-4C41-981F-379E81D7A989}"/>
    <dgm:cxn modelId="{D55EE5AB-4FC4-4B75-88B9-C420EC105B60}" type="presOf" srcId="{3873259C-DF41-48A9-A409-BB8AF42C43B3}" destId="{39072BD3-842F-4FFC-9E1B-E3FD560B8DC4}" srcOrd="0" destOrd="0" presId="urn:microsoft.com/office/officeart/2005/8/layout/process5"/>
    <dgm:cxn modelId="{18327BD3-A397-4A2C-B198-AE8B9A42D7EE}" srcId="{3873259C-DF41-48A9-A409-BB8AF42C43B3}" destId="{7A2782E9-AE42-438B-A7BA-7DBA1F6DC1D3}" srcOrd="4" destOrd="0" parTransId="{2546CA5A-CFC8-4D55-A443-AB32F50D8416}" sibTransId="{016270B2-3B1E-4E3B-AC44-9AAAFA6D0445}"/>
    <dgm:cxn modelId="{D3AC68DE-EAE9-447D-B212-F6E4924F866F}" type="presOf" srcId="{48BA8E17-19CF-42DB-852A-00A3ACFEE9B6}" destId="{88D9712E-41DA-43CC-92B3-D5A916BC2A70}" srcOrd="1" destOrd="0" presId="urn:microsoft.com/office/officeart/2005/8/layout/process5"/>
    <dgm:cxn modelId="{A6A7594F-0BDB-4199-9A8C-26F44F27D3ED}" type="presOf" srcId="{AE9689BD-5FD8-4DAB-9F11-A52D6B68AF2B}" destId="{8AC11B34-C694-451D-A534-67C3A57AC677}" srcOrd="1" destOrd="0" presId="urn:microsoft.com/office/officeart/2005/8/layout/process5"/>
    <dgm:cxn modelId="{0D1079AA-3339-4F0A-9062-15FEA9FA79A2}" srcId="{3873259C-DF41-48A9-A409-BB8AF42C43B3}" destId="{2AF48C87-4C71-46AD-8334-93CA1BE8EDF0}" srcOrd="2" destOrd="0" parTransId="{1355F172-DCF2-4327-A94D-0E53EB25DDFB}" sibTransId="{0AF08D21-38CE-4FCD-986E-F6D27915A4D7}"/>
    <dgm:cxn modelId="{8359D118-3B25-4B8A-9812-93D5C4F88024}" type="presOf" srcId="{22AFE62E-C5ED-4096-9268-656CBF577788}" destId="{B4F329B9-71A6-400C-A9A2-E5C2F4682D51}" srcOrd="0" destOrd="0" presId="urn:microsoft.com/office/officeart/2005/8/layout/process5"/>
    <dgm:cxn modelId="{DDE7FCE7-AAF8-47A1-91E0-536AD1C3B5B3}" type="presOf" srcId="{AE9689BD-5FD8-4DAB-9F11-A52D6B68AF2B}" destId="{A08C9863-514D-451A-B85D-6002F5CADCB0}" srcOrd="0" destOrd="0" presId="urn:microsoft.com/office/officeart/2005/8/layout/process5"/>
    <dgm:cxn modelId="{3E2DF7E7-F2B6-449D-9DF3-D555983B9BA8}" type="presOf" srcId="{7A2782E9-AE42-438B-A7BA-7DBA1F6DC1D3}" destId="{8015A648-D337-44BB-A983-C730D46A1C07}" srcOrd="0" destOrd="0" presId="urn:microsoft.com/office/officeart/2005/8/layout/process5"/>
    <dgm:cxn modelId="{AF4E10B4-66AB-4E70-9216-AC3E09A40889}" srcId="{3873259C-DF41-48A9-A409-BB8AF42C43B3}" destId="{22AFE62E-C5ED-4096-9268-656CBF577788}" srcOrd="3" destOrd="0" parTransId="{20B98BE7-B0FD-43BE-8672-42DC197641A2}" sibTransId="{48BA8E17-19CF-42DB-852A-00A3ACFEE9B6}"/>
    <dgm:cxn modelId="{9803A97E-F003-4DC4-BC8C-594ABEEC00E4}" type="presOf" srcId="{9FCF3F02-358C-4C41-981F-379E81D7A989}" destId="{64876827-4A3D-484C-B982-59B846B941A2}" srcOrd="0" destOrd="0" presId="urn:microsoft.com/office/officeart/2005/8/layout/process5"/>
    <dgm:cxn modelId="{D1020749-594E-4061-BC5C-955EB9A0EBFB}" type="presOf" srcId="{48BA8E17-19CF-42DB-852A-00A3ACFEE9B6}" destId="{39B39373-3BC0-4712-A40C-901096094D53}" srcOrd="0" destOrd="0" presId="urn:microsoft.com/office/officeart/2005/8/layout/process5"/>
    <dgm:cxn modelId="{F977B0E6-03FA-42FB-B6D9-83E4CF3A7EFB}" type="presOf" srcId="{0AF08D21-38CE-4FCD-986E-F6D27915A4D7}" destId="{C8D10708-E3EF-46A3-9CA3-F1E50CA319D5}" srcOrd="1" destOrd="0" presId="urn:microsoft.com/office/officeart/2005/8/layout/process5"/>
    <dgm:cxn modelId="{2E163C1E-CC45-4C65-947D-AFC9EAD1D9EA}" type="presOf" srcId="{9FCF3F02-358C-4C41-981F-379E81D7A989}" destId="{4B1E005F-93B9-4090-B7F0-6AC19BAC3506}" srcOrd="1" destOrd="0" presId="urn:microsoft.com/office/officeart/2005/8/layout/process5"/>
    <dgm:cxn modelId="{2FB74382-D81F-4D79-95BF-72F3A454DF58}" type="presParOf" srcId="{39072BD3-842F-4FFC-9E1B-E3FD560B8DC4}" destId="{A870684E-FE2B-4595-BEEE-60C2ACD690B0}" srcOrd="0" destOrd="0" presId="urn:microsoft.com/office/officeart/2005/8/layout/process5"/>
    <dgm:cxn modelId="{0B0D75C3-E723-4EEB-BBBD-B7B037CF8A0B}" type="presParOf" srcId="{39072BD3-842F-4FFC-9E1B-E3FD560B8DC4}" destId="{64876827-4A3D-484C-B982-59B846B941A2}" srcOrd="1" destOrd="0" presId="urn:microsoft.com/office/officeart/2005/8/layout/process5"/>
    <dgm:cxn modelId="{AE41DA8F-D25F-4B4F-82D6-26882E43BA08}" type="presParOf" srcId="{64876827-4A3D-484C-B982-59B846B941A2}" destId="{4B1E005F-93B9-4090-B7F0-6AC19BAC3506}" srcOrd="0" destOrd="0" presId="urn:microsoft.com/office/officeart/2005/8/layout/process5"/>
    <dgm:cxn modelId="{39D99C7B-7A99-43B4-8255-EA6A4FA87406}" type="presParOf" srcId="{39072BD3-842F-4FFC-9E1B-E3FD560B8DC4}" destId="{C4457B7F-484C-4CF0-A798-96DECA0AFD60}" srcOrd="2" destOrd="0" presId="urn:microsoft.com/office/officeart/2005/8/layout/process5"/>
    <dgm:cxn modelId="{A3D71B16-20D5-4906-B0A8-6A45AD91EB4F}" type="presParOf" srcId="{39072BD3-842F-4FFC-9E1B-E3FD560B8DC4}" destId="{A08C9863-514D-451A-B85D-6002F5CADCB0}" srcOrd="3" destOrd="0" presId="urn:microsoft.com/office/officeart/2005/8/layout/process5"/>
    <dgm:cxn modelId="{BCBE6DA7-ABD8-4270-90F9-9DB07353E139}" type="presParOf" srcId="{A08C9863-514D-451A-B85D-6002F5CADCB0}" destId="{8AC11B34-C694-451D-A534-67C3A57AC677}" srcOrd="0" destOrd="0" presId="urn:microsoft.com/office/officeart/2005/8/layout/process5"/>
    <dgm:cxn modelId="{114033F6-4468-4E0C-AA2B-ABE1DFBD770C}" type="presParOf" srcId="{39072BD3-842F-4FFC-9E1B-E3FD560B8DC4}" destId="{FCBC56A7-8190-4CE0-8AE3-B8D96CAD8AD4}" srcOrd="4" destOrd="0" presId="urn:microsoft.com/office/officeart/2005/8/layout/process5"/>
    <dgm:cxn modelId="{46871D3E-39C8-4D09-AE20-902F243C5319}" type="presParOf" srcId="{39072BD3-842F-4FFC-9E1B-E3FD560B8DC4}" destId="{08CB92E2-5184-42A5-ACE7-7677C5A8C5CA}" srcOrd="5" destOrd="0" presId="urn:microsoft.com/office/officeart/2005/8/layout/process5"/>
    <dgm:cxn modelId="{2DDF2CD7-E77B-46F1-B324-400918EAD425}" type="presParOf" srcId="{08CB92E2-5184-42A5-ACE7-7677C5A8C5CA}" destId="{C8D10708-E3EF-46A3-9CA3-F1E50CA319D5}" srcOrd="0" destOrd="0" presId="urn:microsoft.com/office/officeart/2005/8/layout/process5"/>
    <dgm:cxn modelId="{CB976BFD-D852-4D8B-9E31-5030568496CE}" type="presParOf" srcId="{39072BD3-842F-4FFC-9E1B-E3FD560B8DC4}" destId="{B4F329B9-71A6-400C-A9A2-E5C2F4682D51}" srcOrd="6" destOrd="0" presId="urn:microsoft.com/office/officeart/2005/8/layout/process5"/>
    <dgm:cxn modelId="{070E5077-1B7E-450E-83D9-2F3C48635BDE}" type="presParOf" srcId="{39072BD3-842F-4FFC-9E1B-E3FD560B8DC4}" destId="{39B39373-3BC0-4712-A40C-901096094D53}" srcOrd="7" destOrd="0" presId="urn:microsoft.com/office/officeart/2005/8/layout/process5"/>
    <dgm:cxn modelId="{B74535BA-59D7-467B-B370-5AD1C8453C32}" type="presParOf" srcId="{39B39373-3BC0-4712-A40C-901096094D53}" destId="{88D9712E-41DA-43CC-92B3-D5A916BC2A70}" srcOrd="0" destOrd="0" presId="urn:microsoft.com/office/officeart/2005/8/layout/process5"/>
    <dgm:cxn modelId="{51271B8F-4854-445D-B2A2-696597DA8616}" type="presParOf" srcId="{39072BD3-842F-4FFC-9E1B-E3FD560B8DC4}" destId="{8015A648-D337-44BB-A983-C730D46A1C07}" srcOrd="8" destOrd="0" presId="urn:microsoft.com/office/officeart/2005/8/layout/process5"/>
  </dgm:cxnLst>
  <dgm:bg/>
  <dgm:whole/>
  <dgm:extLst>
    <a:ext uri="http://schemas.microsoft.com/office/drawing/2008/diagram"/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C9D9D9EF-918F-496A-98FD-1BA66C8CD780}" type="doc">
      <dgm:prSet loTypeId="urn:microsoft.com/office/officeart/2005/8/layout/list1" loCatId="list" qsTypeId="urn:microsoft.com/office/officeart/2005/8/quickstyle/simple3" qsCatId="simple" csTypeId="urn:microsoft.com/office/officeart/2005/8/colors/accent1_2#11" csCatId="accent1" phldr="1"/>
      <dgm:spPr/>
      <dgm:t>
        <a:bodyPr/>
        <a:lstStyle/>
        <a:p>
          <a:endParaRPr lang="sr-Latn-CS"/>
        </a:p>
      </dgm:t>
    </dgm:pt>
    <dgm:pt modelId="{EB24DE64-166C-412E-B780-A07254E33278}">
      <dgm:prSet phldrT="[Text]"/>
      <dgm:spPr/>
      <dgm:t>
        <a:bodyPr/>
        <a:lstStyle/>
        <a:p>
          <a:r>
            <a:rPr lang="en-US" smtClean="0"/>
            <a:t>1. Introjekcija</a:t>
          </a:r>
          <a:endParaRPr lang="sr-Latn-CS"/>
        </a:p>
      </dgm:t>
    </dgm:pt>
    <dgm:pt modelId="{1270FF7F-5732-4246-94CA-7F0C5639E0F3}" type="parTrans" cxnId="{5CE1E317-7E8A-4C44-B84E-654447B8F217}">
      <dgm:prSet/>
      <dgm:spPr/>
      <dgm:t>
        <a:bodyPr/>
        <a:lstStyle/>
        <a:p>
          <a:endParaRPr lang="sr-Latn-CS"/>
        </a:p>
      </dgm:t>
    </dgm:pt>
    <dgm:pt modelId="{D8C574A6-2C76-4748-8BC5-38D7F0D98CC6}" type="sibTrans" cxnId="{5CE1E317-7E8A-4C44-B84E-654447B8F217}">
      <dgm:prSet/>
      <dgm:spPr/>
      <dgm:t>
        <a:bodyPr/>
        <a:lstStyle/>
        <a:p>
          <a:endParaRPr lang="sr-Latn-CS"/>
        </a:p>
      </dgm:t>
    </dgm:pt>
    <dgm:pt modelId="{2F925979-AD50-4E58-BCBD-3EDB19F7CE08}">
      <dgm:prSet phldrT="[Text]"/>
      <dgm:spPr/>
      <dgm:t>
        <a:bodyPr/>
        <a:lstStyle/>
        <a:p>
          <a:r>
            <a:rPr lang="en-US" smtClean="0"/>
            <a:t>2. Identifikacija</a:t>
          </a:r>
          <a:endParaRPr lang="sr-Latn-CS"/>
        </a:p>
      </dgm:t>
    </dgm:pt>
    <dgm:pt modelId="{B49DFC23-CC88-41B9-9B6E-CE1D40E948F7}" type="parTrans" cxnId="{D5C29F8A-CA0F-48A2-974D-A98F124B350B}">
      <dgm:prSet/>
      <dgm:spPr/>
      <dgm:t>
        <a:bodyPr/>
        <a:lstStyle/>
        <a:p>
          <a:endParaRPr lang="sr-Latn-CS"/>
        </a:p>
      </dgm:t>
    </dgm:pt>
    <dgm:pt modelId="{9719C7C7-76D1-487E-BEA7-5E2C5DE4471D}" type="sibTrans" cxnId="{D5C29F8A-CA0F-48A2-974D-A98F124B350B}">
      <dgm:prSet/>
      <dgm:spPr/>
      <dgm:t>
        <a:bodyPr/>
        <a:lstStyle/>
        <a:p>
          <a:endParaRPr lang="sr-Latn-CS"/>
        </a:p>
      </dgm:t>
    </dgm:pt>
    <dgm:pt modelId="{87E5B7D8-7FDA-434A-AC24-39C2DFE78B40}">
      <dgm:prSet phldrT="[Text]"/>
      <dgm:spPr/>
      <dgm:t>
        <a:bodyPr/>
        <a:lstStyle/>
        <a:p>
          <a:r>
            <a:rPr lang="en-US" smtClean="0"/>
            <a:t>3. Pomeranje</a:t>
          </a:r>
        </a:p>
      </dgm:t>
    </dgm:pt>
    <dgm:pt modelId="{46A97E2F-F216-4250-9635-3A24431B02E9}" type="parTrans" cxnId="{DD9A4EAC-0470-4F1B-AA0D-C791A0F855F2}">
      <dgm:prSet/>
      <dgm:spPr/>
      <dgm:t>
        <a:bodyPr/>
        <a:lstStyle/>
        <a:p>
          <a:endParaRPr lang="sr-Latn-CS"/>
        </a:p>
      </dgm:t>
    </dgm:pt>
    <dgm:pt modelId="{4A0C6348-677E-4425-8870-B1B3AA9F2E9D}" type="sibTrans" cxnId="{DD9A4EAC-0470-4F1B-AA0D-C791A0F855F2}">
      <dgm:prSet/>
      <dgm:spPr/>
      <dgm:t>
        <a:bodyPr/>
        <a:lstStyle/>
        <a:p>
          <a:endParaRPr lang="sr-Latn-CS"/>
        </a:p>
      </dgm:t>
    </dgm:pt>
    <dgm:pt modelId="{54FAB830-F073-44F7-8321-984465CFF5BA}">
      <dgm:prSet/>
      <dgm:spPr/>
      <dgm:t>
        <a:bodyPr/>
        <a:lstStyle/>
        <a:p>
          <a:r>
            <a:rPr lang="en-US" smtClean="0"/>
            <a:t>4. Sublimacija</a:t>
          </a:r>
          <a:endParaRPr lang="sr-Latn-CS"/>
        </a:p>
      </dgm:t>
    </dgm:pt>
    <dgm:pt modelId="{DEDF89B7-7ACD-447F-930C-542750DA9CA4}" type="parTrans" cxnId="{88DCD76E-4064-4418-8C48-1916F16FBDBA}">
      <dgm:prSet/>
      <dgm:spPr/>
    </dgm:pt>
    <dgm:pt modelId="{06E1561E-7F00-41EA-9630-747630024C45}" type="sibTrans" cxnId="{88DCD76E-4064-4418-8C48-1916F16FBDBA}">
      <dgm:prSet/>
      <dgm:spPr/>
    </dgm:pt>
    <dgm:pt modelId="{15715EEF-1C82-43F9-89E3-5F9662D3F6E9}" type="pres">
      <dgm:prSet presAssocID="{C9D9D9EF-918F-496A-98FD-1BA66C8CD78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r-Latn-CS"/>
        </a:p>
      </dgm:t>
    </dgm:pt>
    <dgm:pt modelId="{043F0C89-EA55-4742-9BBF-4A75F448FCB0}" type="pres">
      <dgm:prSet presAssocID="{EB24DE64-166C-412E-B780-A07254E33278}" presName="parentLin" presStyleCnt="0"/>
      <dgm:spPr/>
    </dgm:pt>
    <dgm:pt modelId="{0BCB0805-0F11-47E5-98DC-A64CA9A9BE79}" type="pres">
      <dgm:prSet presAssocID="{EB24DE64-166C-412E-B780-A07254E33278}" presName="parentLeftMargin" presStyleLbl="node1" presStyleIdx="0" presStyleCnt="4"/>
      <dgm:spPr/>
      <dgm:t>
        <a:bodyPr/>
        <a:lstStyle/>
        <a:p>
          <a:endParaRPr lang="sr-Latn-CS"/>
        </a:p>
      </dgm:t>
    </dgm:pt>
    <dgm:pt modelId="{2839462E-B2E4-41D1-93BA-83FAC1B07445}" type="pres">
      <dgm:prSet presAssocID="{EB24DE64-166C-412E-B780-A07254E33278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D20C585C-6AF3-4601-81BB-18F717B071D1}" type="pres">
      <dgm:prSet presAssocID="{EB24DE64-166C-412E-B780-A07254E33278}" presName="negativeSpace" presStyleCnt="0"/>
      <dgm:spPr/>
    </dgm:pt>
    <dgm:pt modelId="{49EF589E-B728-4650-AFC8-6D9A2C1F929C}" type="pres">
      <dgm:prSet presAssocID="{EB24DE64-166C-412E-B780-A07254E33278}" presName="childText" presStyleLbl="conFgAcc1" presStyleIdx="0" presStyleCnt="4">
        <dgm:presLayoutVars>
          <dgm:bulletEnabled val="1"/>
        </dgm:presLayoutVars>
      </dgm:prSet>
      <dgm:spPr/>
    </dgm:pt>
    <dgm:pt modelId="{766BF501-2798-4637-85C8-50C7587765B9}" type="pres">
      <dgm:prSet presAssocID="{D8C574A6-2C76-4748-8BC5-38D7F0D98CC6}" presName="spaceBetweenRectangles" presStyleCnt="0"/>
      <dgm:spPr/>
    </dgm:pt>
    <dgm:pt modelId="{0529D7A5-484C-49AB-A653-9758F0F7241C}" type="pres">
      <dgm:prSet presAssocID="{2F925979-AD50-4E58-BCBD-3EDB19F7CE08}" presName="parentLin" presStyleCnt="0"/>
      <dgm:spPr/>
    </dgm:pt>
    <dgm:pt modelId="{7E435F32-3094-46AD-896F-343440F05AC1}" type="pres">
      <dgm:prSet presAssocID="{2F925979-AD50-4E58-BCBD-3EDB19F7CE08}" presName="parentLeftMargin" presStyleLbl="node1" presStyleIdx="0" presStyleCnt="4"/>
      <dgm:spPr/>
      <dgm:t>
        <a:bodyPr/>
        <a:lstStyle/>
        <a:p>
          <a:endParaRPr lang="sr-Latn-CS"/>
        </a:p>
      </dgm:t>
    </dgm:pt>
    <dgm:pt modelId="{C032C1E9-9937-4A1C-95AB-5378239FF4CA}" type="pres">
      <dgm:prSet presAssocID="{2F925979-AD50-4E58-BCBD-3EDB19F7CE08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818E09BA-4776-438F-9798-A9D2DADC7F1D}" type="pres">
      <dgm:prSet presAssocID="{2F925979-AD50-4E58-BCBD-3EDB19F7CE08}" presName="negativeSpace" presStyleCnt="0"/>
      <dgm:spPr/>
    </dgm:pt>
    <dgm:pt modelId="{05BDF51B-85C4-4708-9C93-035325EB0C61}" type="pres">
      <dgm:prSet presAssocID="{2F925979-AD50-4E58-BCBD-3EDB19F7CE08}" presName="childText" presStyleLbl="conFgAcc1" presStyleIdx="1" presStyleCnt="4">
        <dgm:presLayoutVars>
          <dgm:bulletEnabled val="1"/>
        </dgm:presLayoutVars>
      </dgm:prSet>
      <dgm:spPr/>
    </dgm:pt>
    <dgm:pt modelId="{D2790D4B-5D29-42B9-ACD0-301457126770}" type="pres">
      <dgm:prSet presAssocID="{9719C7C7-76D1-487E-BEA7-5E2C5DE4471D}" presName="spaceBetweenRectangles" presStyleCnt="0"/>
      <dgm:spPr/>
    </dgm:pt>
    <dgm:pt modelId="{A615A0A0-9225-42D1-86F7-E966D40793C5}" type="pres">
      <dgm:prSet presAssocID="{87E5B7D8-7FDA-434A-AC24-39C2DFE78B40}" presName="parentLin" presStyleCnt="0"/>
      <dgm:spPr/>
    </dgm:pt>
    <dgm:pt modelId="{1F6C524A-553D-4A3D-A57F-B4BCC8B7EB6F}" type="pres">
      <dgm:prSet presAssocID="{87E5B7D8-7FDA-434A-AC24-39C2DFE78B40}" presName="parentLeftMargin" presStyleLbl="node1" presStyleIdx="1" presStyleCnt="4"/>
      <dgm:spPr/>
      <dgm:t>
        <a:bodyPr/>
        <a:lstStyle/>
        <a:p>
          <a:endParaRPr lang="sr-Latn-CS"/>
        </a:p>
      </dgm:t>
    </dgm:pt>
    <dgm:pt modelId="{1E7007E5-DBEC-4538-B150-47851BDB2A2F}" type="pres">
      <dgm:prSet presAssocID="{87E5B7D8-7FDA-434A-AC24-39C2DFE78B40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D3835256-5139-4245-958D-42A3C04E7BC7}" type="pres">
      <dgm:prSet presAssocID="{87E5B7D8-7FDA-434A-AC24-39C2DFE78B40}" presName="negativeSpace" presStyleCnt="0"/>
      <dgm:spPr/>
    </dgm:pt>
    <dgm:pt modelId="{D7D7E180-2FD5-481E-86C1-250B857530FC}" type="pres">
      <dgm:prSet presAssocID="{87E5B7D8-7FDA-434A-AC24-39C2DFE78B40}" presName="childText" presStyleLbl="conFgAcc1" presStyleIdx="2" presStyleCnt="4">
        <dgm:presLayoutVars>
          <dgm:bulletEnabled val="1"/>
        </dgm:presLayoutVars>
      </dgm:prSet>
      <dgm:spPr/>
    </dgm:pt>
    <dgm:pt modelId="{DF3609FE-696B-4BE3-B8CB-EA7BFF1967C1}" type="pres">
      <dgm:prSet presAssocID="{4A0C6348-677E-4425-8870-B1B3AA9F2E9D}" presName="spaceBetweenRectangles" presStyleCnt="0"/>
      <dgm:spPr/>
    </dgm:pt>
    <dgm:pt modelId="{024E3808-B46C-4378-978D-078EFCB73B96}" type="pres">
      <dgm:prSet presAssocID="{54FAB830-F073-44F7-8321-984465CFF5BA}" presName="parentLin" presStyleCnt="0"/>
      <dgm:spPr/>
    </dgm:pt>
    <dgm:pt modelId="{9FB79BD1-8471-44BA-9210-05D4000A064B}" type="pres">
      <dgm:prSet presAssocID="{54FAB830-F073-44F7-8321-984465CFF5BA}" presName="parentLeftMargin" presStyleLbl="node1" presStyleIdx="2" presStyleCnt="4"/>
      <dgm:spPr/>
      <dgm:t>
        <a:bodyPr/>
        <a:lstStyle/>
        <a:p>
          <a:endParaRPr lang="sr-Latn-CS"/>
        </a:p>
      </dgm:t>
    </dgm:pt>
    <dgm:pt modelId="{A69AC3BE-7725-40CE-809C-5818A1D6A4BA}" type="pres">
      <dgm:prSet presAssocID="{54FAB830-F073-44F7-8321-984465CFF5BA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FBDA06AC-E18B-438C-9B7B-AED8BBEF02A5}" type="pres">
      <dgm:prSet presAssocID="{54FAB830-F073-44F7-8321-984465CFF5BA}" presName="negativeSpace" presStyleCnt="0"/>
      <dgm:spPr/>
    </dgm:pt>
    <dgm:pt modelId="{744C4103-535F-4B26-A9DC-CFC5088FD9CB}" type="pres">
      <dgm:prSet presAssocID="{54FAB830-F073-44F7-8321-984465CFF5BA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362E4699-5A0D-4B0D-AC6D-D67245DE6E8E}" type="presOf" srcId="{2F925979-AD50-4E58-BCBD-3EDB19F7CE08}" destId="{7E435F32-3094-46AD-896F-343440F05AC1}" srcOrd="0" destOrd="0" presId="urn:microsoft.com/office/officeart/2005/8/layout/list1"/>
    <dgm:cxn modelId="{DD9A4EAC-0470-4F1B-AA0D-C791A0F855F2}" srcId="{C9D9D9EF-918F-496A-98FD-1BA66C8CD780}" destId="{87E5B7D8-7FDA-434A-AC24-39C2DFE78B40}" srcOrd="2" destOrd="0" parTransId="{46A97E2F-F216-4250-9635-3A24431B02E9}" sibTransId="{4A0C6348-677E-4425-8870-B1B3AA9F2E9D}"/>
    <dgm:cxn modelId="{4A3F6FBB-5308-45F2-81AF-09CB9BDF7008}" type="presOf" srcId="{87E5B7D8-7FDA-434A-AC24-39C2DFE78B40}" destId="{1F6C524A-553D-4A3D-A57F-B4BCC8B7EB6F}" srcOrd="0" destOrd="0" presId="urn:microsoft.com/office/officeart/2005/8/layout/list1"/>
    <dgm:cxn modelId="{D757A433-8A61-48A0-97C9-F4F33A48B0DB}" type="presOf" srcId="{87E5B7D8-7FDA-434A-AC24-39C2DFE78B40}" destId="{1E7007E5-DBEC-4538-B150-47851BDB2A2F}" srcOrd="1" destOrd="0" presId="urn:microsoft.com/office/officeart/2005/8/layout/list1"/>
    <dgm:cxn modelId="{F0DC1B69-988F-42D9-88E3-4E2FCE7686BC}" type="presOf" srcId="{EB24DE64-166C-412E-B780-A07254E33278}" destId="{0BCB0805-0F11-47E5-98DC-A64CA9A9BE79}" srcOrd="0" destOrd="0" presId="urn:microsoft.com/office/officeart/2005/8/layout/list1"/>
    <dgm:cxn modelId="{A48524D8-2EA5-410B-8BBB-2E373E7E83E3}" type="presOf" srcId="{54FAB830-F073-44F7-8321-984465CFF5BA}" destId="{A69AC3BE-7725-40CE-809C-5818A1D6A4BA}" srcOrd="1" destOrd="0" presId="urn:microsoft.com/office/officeart/2005/8/layout/list1"/>
    <dgm:cxn modelId="{D5C29F8A-CA0F-48A2-974D-A98F124B350B}" srcId="{C9D9D9EF-918F-496A-98FD-1BA66C8CD780}" destId="{2F925979-AD50-4E58-BCBD-3EDB19F7CE08}" srcOrd="1" destOrd="0" parTransId="{B49DFC23-CC88-41B9-9B6E-CE1D40E948F7}" sibTransId="{9719C7C7-76D1-487E-BEA7-5E2C5DE4471D}"/>
    <dgm:cxn modelId="{71DE5BEE-EE5D-4A20-9C93-73B082D40E84}" type="presOf" srcId="{54FAB830-F073-44F7-8321-984465CFF5BA}" destId="{9FB79BD1-8471-44BA-9210-05D4000A064B}" srcOrd="0" destOrd="0" presId="urn:microsoft.com/office/officeart/2005/8/layout/list1"/>
    <dgm:cxn modelId="{5CE1E317-7E8A-4C44-B84E-654447B8F217}" srcId="{C9D9D9EF-918F-496A-98FD-1BA66C8CD780}" destId="{EB24DE64-166C-412E-B780-A07254E33278}" srcOrd="0" destOrd="0" parTransId="{1270FF7F-5732-4246-94CA-7F0C5639E0F3}" sibTransId="{D8C574A6-2C76-4748-8BC5-38D7F0D98CC6}"/>
    <dgm:cxn modelId="{88DCD76E-4064-4418-8C48-1916F16FBDBA}" srcId="{C9D9D9EF-918F-496A-98FD-1BA66C8CD780}" destId="{54FAB830-F073-44F7-8321-984465CFF5BA}" srcOrd="3" destOrd="0" parTransId="{DEDF89B7-7ACD-447F-930C-542750DA9CA4}" sibTransId="{06E1561E-7F00-41EA-9630-747630024C45}"/>
    <dgm:cxn modelId="{E35648A1-5175-4EF8-BF4E-5A81D355C5F5}" type="presOf" srcId="{C9D9D9EF-918F-496A-98FD-1BA66C8CD780}" destId="{15715EEF-1C82-43F9-89E3-5F9662D3F6E9}" srcOrd="0" destOrd="0" presId="urn:microsoft.com/office/officeart/2005/8/layout/list1"/>
    <dgm:cxn modelId="{08B3F4C0-C621-4516-800C-E148F63CCF84}" type="presOf" srcId="{2F925979-AD50-4E58-BCBD-3EDB19F7CE08}" destId="{C032C1E9-9937-4A1C-95AB-5378239FF4CA}" srcOrd="1" destOrd="0" presId="urn:microsoft.com/office/officeart/2005/8/layout/list1"/>
    <dgm:cxn modelId="{C887E1C2-1943-49B7-A473-12FA677460BE}" type="presOf" srcId="{EB24DE64-166C-412E-B780-A07254E33278}" destId="{2839462E-B2E4-41D1-93BA-83FAC1B07445}" srcOrd="1" destOrd="0" presId="urn:microsoft.com/office/officeart/2005/8/layout/list1"/>
    <dgm:cxn modelId="{D2EBB6FF-4B7E-4C0A-A19C-2B5558EFB703}" type="presParOf" srcId="{15715EEF-1C82-43F9-89E3-5F9662D3F6E9}" destId="{043F0C89-EA55-4742-9BBF-4A75F448FCB0}" srcOrd="0" destOrd="0" presId="urn:microsoft.com/office/officeart/2005/8/layout/list1"/>
    <dgm:cxn modelId="{C5F2FC6C-B81C-4743-9B8D-C8C6EE16817F}" type="presParOf" srcId="{043F0C89-EA55-4742-9BBF-4A75F448FCB0}" destId="{0BCB0805-0F11-47E5-98DC-A64CA9A9BE79}" srcOrd="0" destOrd="0" presId="urn:microsoft.com/office/officeart/2005/8/layout/list1"/>
    <dgm:cxn modelId="{3B35771A-E418-4952-BF0D-768DF1710099}" type="presParOf" srcId="{043F0C89-EA55-4742-9BBF-4A75F448FCB0}" destId="{2839462E-B2E4-41D1-93BA-83FAC1B07445}" srcOrd="1" destOrd="0" presId="urn:microsoft.com/office/officeart/2005/8/layout/list1"/>
    <dgm:cxn modelId="{A275124E-177C-402F-9A68-64A048E17E28}" type="presParOf" srcId="{15715EEF-1C82-43F9-89E3-5F9662D3F6E9}" destId="{D20C585C-6AF3-4601-81BB-18F717B071D1}" srcOrd="1" destOrd="0" presId="urn:microsoft.com/office/officeart/2005/8/layout/list1"/>
    <dgm:cxn modelId="{EEC953B8-0E7B-4B6F-AA9A-43CDBE9571B1}" type="presParOf" srcId="{15715EEF-1C82-43F9-89E3-5F9662D3F6E9}" destId="{49EF589E-B728-4650-AFC8-6D9A2C1F929C}" srcOrd="2" destOrd="0" presId="urn:microsoft.com/office/officeart/2005/8/layout/list1"/>
    <dgm:cxn modelId="{D1F8E41B-89F0-4659-A891-394099C2B068}" type="presParOf" srcId="{15715EEF-1C82-43F9-89E3-5F9662D3F6E9}" destId="{766BF501-2798-4637-85C8-50C7587765B9}" srcOrd="3" destOrd="0" presId="urn:microsoft.com/office/officeart/2005/8/layout/list1"/>
    <dgm:cxn modelId="{1F671659-56BC-491D-856F-B2029FEC67BD}" type="presParOf" srcId="{15715EEF-1C82-43F9-89E3-5F9662D3F6E9}" destId="{0529D7A5-484C-49AB-A653-9758F0F7241C}" srcOrd="4" destOrd="0" presId="urn:microsoft.com/office/officeart/2005/8/layout/list1"/>
    <dgm:cxn modelId="{017A6378-1358-4089-98E9-237BA2E9E381}" type="presParOf" srcId="{0529D7A5-484C-49AB-A653-9758F0F7241C}" destId="{7E435F32-3094-46AD-896F-343440F05AC1}" srcOrd="0" destOrd="0" presId="urn:microsoft.com/office/officeart/2005/8/layout/list1"/>
    <dgm:cxn modelId="{4F7BE7E2-5A32-4BEE-AF90-670690F321AE}" type="presParOf" srcId="{0529D7A5-484C-49AB-A653-9758F0F7241C}" destId="{C032C1E9-9937-4A1C-95AB-5378239FF4CA}" srcOrd="1" destOrd="0" presId="urn:microsoft.com/office/officeart/2005/8/layout/list1"/>
    <dgm:cxn modelId="{8D20A912-0C97-4B75-B823-A6A4B3D68FA3}" type="presParOf" srcId="{15715EEF-1C82-43F9-89E3-5F9662D3F6E9}" destId="{818E09BA-4776-438F-9798-A9D2DADC7F1D}" srcOrd="5" destOrd="0" presId="urn:microsoft.com/office/officeart/2005/8/layout/list1"/>
    <dgm:cxn modelId="{3A509E24-6454-4CDA-8CC6-B0E05B3A00F2}" type="presParOf" srcId="{15715EEF-1C82-43F9-89E3-5F9662D3F6E9}" destId="{05BDF51B-85C4-4708-9C93-035325EB0C61}" srcOrd="6" destOrd="0" presId="urn:microsoft.com/office/officeart/2005/8/layout/list1"/>
    <dgm:cxn modelId="{58129AD5-CAB8-44FC-BE77-349737ADA9BA}" type="presParOf" srcId="{15715EEF-1C82-43F9-89E3-5F9662D3F6E9}" destId="{D2790D4B-5D29-42B9-ACD0-301457126770}" srcOrd="7" destOrd="0" presId="urn:microsoft.com/office/officeart/2005/8/layout/list1"/>
    <dgm:cxn modelId="{C5318C7E-F210-4C2C-8A36-ADAE3BBEEB46}" type="presParOf" srcId="{15715EEF-1C82-43F9-89E3-5F9662D3F6E9}" destId="{A615A0A0-9225-42D1-86F7-E966D40793C5}" srcOrd="8" destOrd="0" presId="urn:microsoft.com/office/officeart/2005/8/layout/list1"/>
    <dgm:cxn modelId="{2AEF7F7B-568C-441B-9958-4C8727CBAE9E}" type="presParOf" srcId="{A615A0A0-9225-42D1-86F7-E966D40793C5}" destId="{1F6C524A-553D-4A3D-A57F-B4BCC8B7EB6F}" srcOrd="0" destOrd="0" presId="urn:microsoft.com/office/officeart/2005/8/layout/list1"/>
    <dgm:cxn modelId="{44337DAB-4A08-480A-A01C-468C6BF4DE56}" type="presParOf" srcId="{A615A0A0-9225-42D1-86F7-E966D40793C5}" destId="{1E7007E5-DBEC-4538-B150-47851BDB2A2F}" srcOrd="1" destOrd="0" presId="urn:microsoft.com/office/officeart/2005/8/layout/list1"/>
    <dgm:cxn modelId="{FD4C0FAC-DEA5-4ED4-AB74-2EF5309D5CF8}" type="presParOf" srcId="{15715EEF-1C82-43F9-89E3-5F9662D3F6E9}" destId="{D3835256-5139-4245-958D-42A3C04E7BC7}" srcOrd="9" destOrd="0" presId="urn:microsoft.com/office/officeart/2005/8/layout/list1"/>
    <dgm:cxn modelId="{3A8CD4B1-B632-42DC-9BEA-76BD7289E818}" type="presParOf" srcId="{15715EEF-1C82-43F9-89E3-5F9662D3F6E9}" destId="{D7D7E180-2FD5-481E-86C1-250B857530FC}" srcOrd="10" destOrd="0" presId="urn:microsoft.com/office/officeart/2005/8/layout/list1"/>
    <dgm:cxn modelId="{5BB0B9EF-D847-45CE-8419-0861ADD36E3F}" type="presParOf" srcId="{15715EEF-1C82-43F9-89E3-5F9662D3F6E9}" destId="{DF3609FE-696B-4BE3-B8CB-EA7BFF1967C1}" srcOrd="11" destOrd="0" presId="urn:microsoft.com/office/officeart/2005/8/layout/list1"/>
    <dgm:cxn modelId="{D51A73BA-C784-4565-843F-ABD4542B9FF1}" type="presParOf" srcId="{15715EEF-1C82-43F9-89E3-5F9662D3F6E9}" destId="{024E3808-B46C-4378-978D-078EFCB73B96}" srcOrd="12" destOrd="0" presId="urn:microsoft.com/office/officeart/2005/8/layout/list1"/>
    <dgm:cxn modelId="{BA58C289-ACEB-47B2-899E-0ECC52E0FD7E}" type="presParOf" srcId="{024E3808-B46C-4378-978D-078EFCB73B96}" destId="{9FB79BD1-8471-44BA-9210-05D4000A064B}" srcOrd="0" destOrd="0" presId="urn:microsoft.com/office/officeart/2005/8/layout/list1"/>
    <dgm:cxn modelId="{9F21839F-794D-4080-9518-49A8C2B1584C}" type="presParOf" srcId="{024E3808-B46C-4378-978D-078EFCB73B96}" destId="{A69AC3BE-7725-40CE-809C-5818A1D6A4BA}" srcOrd="1" destOrd="0" presId="urn:microsoft.com/office/officeart/2005/8/layout/list1"/>
    <dgm:cxn modelId="{EC74A19E-109D-42D0-B8DA-FA9453258694}" type="presParOf" srcId="{15715EEF-1C82-43F9-89E3-5F9662D3F6E9}" destId="{FBDA06AC-E18B-438C-9B7B-AED8BBEF02A5}" srcOrd="13" destOrd="0" presId="urn:microsoft.com/office/officeart/2005/8/layout/list1"/>
    <dgm:cxn modelId="{6F030BCC-5340-41C0-B0E7-1E83B56548F4}" type="presParOf" srcId="{15715EEF-1C82-43F9-89E3-5F9662D3F6E9}" destId="{744C4103-535F-4B26-A9DC-CFC5088FD9CB}" srcOrd="14" destOrd="0" presId="urn:microsoft.com/office/officeart/2005/8/layout/list1"/>
  </dgm:cxnLst>
  <dgm:bg/>
  <dgm:whole/>
  <dgm:extLst>
    <a:ext uri="http://schemas.microsoft.com/office/drawing/2008/diagram"/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745E0124-F77A-4312-9116-69AC760D42A2}" type="doc">
      <dgm:prSet loTypeId="urn:microsoft.com/office/officeart/2005/8/layout/chevron2" loCatId="list" qsTypeId="urn:microsoft.com/office/officeart/2005/8/quickstyle/simple3" qsCatId="simple" csTypeId="urn:microsoft.com/office/officeart/2005/8/colors/accent1_2#12" csCatId="accent1" phldr="1"/>
      <dgm:spPr/>
      <dgm:t>
        <a:bodyPr/>
        <a:lstStyle/>
        <a:p>
          <a:endParaRPr lang="sr-Latn-CS"/>
        </a:p>
      </dgm:t>
    </dgm:pt>
    <dgm:pt modelId="{E26035FA-3AAF-42EE-AB9C-365AFCFDDB66}">
      <dgm:prSet phldrT="[Text]"/>
      <dgm:spPr/>
      <dgm:t>
        <a:bodyPr/>
        <a:lstStyle/>
        <a:p>
          <a:r>
            <a:rPr lang="en-US" smtClean="0"/>
            <a:t>1.</a:t>
          </a:r>
          <a:endParaRPr lang="sr-Latn-CS"/>
        </a:p>
      </dgm:t>
    </dgm:pt>
    <dgm:pt modelId="{C534B0F3-13A7-40ED-AF28-7FF1FB4FB914}" type="parTrans" cxnId="{C8BFC958-2C29-4416-960A-8619705AFC25}">
      <dgm:prSet/>
      <dgm:spPr/>
      <dgm:t>
        <a:bodyPr/>
        <a:lstStyle/>
        <a:p>
          <a:endParaRPr lang="sr-Latn-CS"/>
        </a:p>
      </dgm:t>
    </dgm:pt>
    <dgm:pt modelId="{BE4DA183-17BE-465D-8051-A76C254EC56F}" type="sibTrans" cxnId="{C8BFC958-2C29-4416-960A-8619705AFC25}">
      <dgm:prSet/>
      <dgm:spPr/>
      <dgm:t>
        <a:bodyPr/>
        <a:lstStyle/>
        <a:p>
          <a:endParaRPr lang="sr-Latn-CS"/>
        </a:p>
      </dgm:t>
    </dgm:pt>
    <dgm:pt modelId="{7AC08460-8D65-4B88-8F87-B170A889AB70}">
      <dgm:prSet phldrT="[Text]"/>
      <dgm:spPr/>
      <dgm:t>
        <a:bodyPr/>
        <a:lstStyle/>
        <a:p>
          <a:r>
            <a:rPr lang="en-US" smtClean="0"/>
            <a:t>Odnos prema sebi</a:t>
          </a:r>
          <a:endParaRPr lang="sr-Latn-CS"/>
        </a:p>
      </dgm:t>
    </dgm:pt>
    <dgm:pt modelId="{EF54BA16-81A4-429C-993B-3A4CCBC63623}" type="parTrans" cxnId="{983986D2-F7E4-49E7-A96B-50FF9FD5E6B9}">
      <dgm:prSet/>
      <dgm:spPr/>
      <dgm:t>
        <a:bodyPr/>
        <a:lstStyle/>
        <a:p>
          <a:endParaRPr lang="sr-Latn-CS"/>
        </a:p>
      </dgm:t>
    </dgm:pt>
    <dgm:pt modelId="{CA93547E-DAFB-4D4D-90BA-C2E9AD99E89F}" type="sibTrans" cxnId="{983986D2-F7E4-49E7-A96B-50FF9FD5E6B9}">
      <dgm:prSet/>
      <dgm:spPr/>
      <dgm:t>
        <a:bodyPr/>
        <a:lstStyle/>
        <a:p>
          <a:endParaRPr lang="sr-Latn-CS"/>
        </a:p>
      </dgm:t>
    </dgm:pt>
    <dgm:pt modelId="{C23FB5BD-5186-4ADA-9338-68C57F1258CC}">
      <dgm:prSet phldrT="[Text]"/>
      <dgm:spPr/>
      <dgm:t>
        <a:bodyPr/>
        <a:lstStyle/>
        <a:p>
          <a:r>
            <a:rPr lang="en-US" smtClean="0"/>
            <a:t>2.</a:t>
          </a:r>
          <a:endParaRPr lang="sr-Latn-CS"/>
        </a:p>
      </dgm:t>
    </dgm:pt>
    <dgm:pt modelId="{4B073B25-6AA7-4795-9C62-E7DA2E5B06EC}" type="parTrans" cxnId="{6E29330F-E93A-4E07-BE64-003D13CDA386}">
      <dgm:prSet/>
      <dgm:spPr/>
      <dgm:t>
        <a:bodyPr/>
        <a:lstStyle/>
        <a:p>
          <a:endParaRPr lang="sr-Latn-CS"/>
        </a:p>
      </dgm:t>
    </dgm:pt>
    <dgm:pt modelId="{5D87A1AC-49C2-40D6-A889-FCEE6D62ECA1}" type="sibTrans" cxnId="{6E29330F-E93A-4E07-BE64-003D13CDA386}">
      <dgm:prSet/>
      <dgm:spPr/>
      <dgm:t>
        <a:bodyPr/>
        <a:lstStyle/>
        <a:p>
          <a:endParaRPr lang="sr-Latn-CS"/>
        </a:p>
      </dgm:t>
    </dgm:pt>
    <dgm:pt modelId="{8289101D-1A6A-4AA9-814A-B4BA30291F8E}">
      <dgm:prSet phldrT="[Text]"/>
      <dgm:spPr/>
      <dgm:t>
        <a:bodyPr/>
        <a:lstStyle/>
        <a:p>
          <a:r>
            <a:rPr lang="en-US" smtClean="0"/>
            <a:t>Samoaktueliziranost</a:t>
          </a:r>
          <a:endParaRPr lang="sr-Latn-CS"/>
        </a:p>
      </dgm:t>
    </dgm:pt>
    <dgm:pt modelId="{7D57F181-E210-4C2C-9293-4BAEC22BD519}" type="parTrans" cxnId="{88C94370-482D-4B30-88E2-E44DC62FE93B}">
      <dgm:prSet/>
      <dgm:spPr/>
      <dgm:t>
        <a:bodyPr/>
        <a:lstStyle/>
        <a:p>
          <a:endParaRPr lang="sr-Latn-CS"/>
        </a:p>
      </dgm:t>
    </dgm:pt>
    <dgm:pt modelId="{938677B4-EAB3-4373-A67A-8F9104EF0F2D}" type="sibTrans" cxnId="{88C94370-482D-4B30-88E2-E44DC62FE93B}">
      <dgm:prSet/>
      <dgm:spPr/>
      <dgm:t>
        <a:bodyPr/>
        <a:lstStyle/>
        <a:p>
          <a:endParaRPr lang="sr-Latn-CS"/>
        </a:p>
      </dgm:t>
    </dgm:pt>
    <dgm:pt modelId="{3BE40B58-5501-4902-A120-207D749263F9}">
      <dgm:prSet phldrT="[Text]"/>
      <dgm:spPr/>
      <dgm:t>
        <a:bodyPr/>
        <a:lstStyle/>
        <a:p>
          <a:r>
            <a:rPr lang="en-US" smtClean="0"/>
            <a:t>3.</a:t>
          </a:r>
          <a:endParaRPr lang="sr-Latn-CS"/>
        </a:p>
      </dgm:t>
    </dgm:pt>
    <dgm:pt modelId="{856BBEB2-D8C6-4723-BADD-E12960DF8BAD}" type="parTrans" cxnId="{6CA4D3DD-79CB-41F5-A121-FD9423BDA809}">
      <dgm:prSet/>
      <dgm:spPr/>
      <dgm:t>
        <a:bodyPr/>
        <a:lstStyle/>
        <a:p>
          <a:endParaRPr lang="sr-Latn-CS"/>
        </a:p>
      </dgm:t>
    </dgm:pt>
    <dgm:pt modelId="{BF20B3C7-46D8-48FF-817D-307D2F290C36}" type="sibTrans" cxnId="{6CA4D3DD-79CB-41F5-A121-FD9423BDA809}">
      <dgm:prSet/>
      <dgm:spPr/>
      <dgm:t>
        <a:bodyPr/>
        <a:lstStyle/>
        <a:p>
          <a:endParaRPr lang="sr-Latn-CS"/>
        </a:p>
      </dgm:t>
    </dgm:pt>
    <dgm:pt modelId="{242039B4-AB37-45AD-B891-7D274CDEAEA6}">
      <dgm:prSet phldrT="[Text]"/>
      <dgm:spPr/>
      <dgm:t>
        <a:bodyPr/>
        <a:lstStyle/>
        <a:p>
          <a:r>
            <a:rPr lang="en-US" smtClean="0"/>
            <a:t>Sposobnost intergracije</a:t>
          </a:r>
          <a:endParaRPr lang="sr-Latn-CS"/>
        </a:p>
      </dgm:t>
    </dgm:pt>
    <dgm:pt modelId="{17D1E61C-8720-4E94-A9BD-D34FD9C79140}" type="parTrans" cxnId="{57FA4DD3-83E0-4132-AF4A-A0E4E02F8AA2}">
      <dgm:prSet/>
      <dgm:spPr/>
      <dgm:t>
        <a:bodyPr/>
        <a:lstStyle/>
        <a:p>
          <a:endParaRPr lang="sr-Latn-CS"/>
        </a:p>
      </dgm:t>
    </dgm:pt>
    <dgm:pt modelId="{8674D607-4E0B-4D6B-850D-311AB2536158}" type="sibTrans" cxnId="{57FA4DD3-83E0-4132-AF4A-A0E4E02F8AA2}">
      <dgm:prSet/>
      <dgm:spPr/>
      <dgm:t>
        <a:bodyPr/>
        <a:lstStyle/>
        <a:p>
          <a:endParaRPr lang="sr-Latn-CS"/>
        </a:p>
      </dgm:t>
    </dgm:pt>
    <dgm:pt modelId="{5987136A-45BE-42A2-9263-03A87ADC3D12}">
      <dgm:prSet/>
      <dgm:spPr/>
      <dgm:t>
        <a:bodyPr/>
        <a:lstStyle/>
        <a:p>
          <a:r>
            <a:rPr lang="en-US" smtClean="0"/>
            <a:t>4.</a:t>
          </a:r>
          <a:endParaRPr lang="sr-Latn-CS"/>
        </a:p>
      </dgm:t>
    </dgm:pt>
    <dgm:pt modelId="{91FD3F3B-B3A8-4DD7-A0E0-7781CD6FB9F5}" type="parTrans" cxnId="{8B65D4DA-06B5-4A50-881E-FF50C8104B73}">
      <dgm:prSet/>
      <dgm:spPr/>
    </dgm:pt>
    <dgm:pt modelId="{35330819-33DA-443E-AE07-620D965074EA}" type="sibTrans" cxnId="{8B65D4DA-06B5-4A50-881E-FF50C8104B73}">
      <dgm:prSet/>
      <dgm:spPr/>
    </dgm:pt>
    <dgm:pt modelId="{B5DBEFE4-DDC7-42DD-ACC1-984E61D188D1}">
      <dgm:prSet/>
      <dgm:spPr/>
      <dgm:t>
        <a:bodyPr/>
        <a:lstStyle/>
        <a:p>
          <a:r>
            <a:rPr lang="en-US" smtClean="0"/>
            <a:t>5.</a:t>
          </a:r>
          <a:endParaRPr lang="sr-Latn-CS"/>
        </a:p>
      </dgm:t>
    </dgm:pt>
    <dgm:pt modelId="{6EE6974B-F271-4AC2-90C1-119666F8382E}" type="parTrans" cxnId="{3A5F9CCE-51DE-46AC-BB53-38EEF38D3361}">
      <dgm:prSet/>
      <dgm:spPr/>
    </dgm:pt>
    <dgm:pt modelId="{68CDD9F7-FB61-448D-9C28-D9E0589226AC}" type="sibTrans" cxnId="{3A5F9CCE-51DE-46AC-BB53-38EEF38D3361}">
      <dgm:prSet/>
      <dgm:spPr/>
    </dgm:pt>
    <dgm:pt modelId="{C2FBC32F-52A3-4905-9244-4334D78F2316}">
      <dgm:prSet/>
      <dgm:spPr/>
      <dgm:t>
        <a:bodyPr/>
        <a:lstStyle/>
        <a:p>
          <a:r>
            <a:rPr lang="en-US" smtClean="0"/>
            <a:t>6.</a:t>
          </a:r>
          <a:endParaRPr lang="sr-Latn-CS"/>
        </a:p>
      </dgm:t>
    </dgm:pt>
    <dgm:pt modelId="{464FF321-55F8-42C6-BA94-C4F461262A09}" type="parTrans" cxnId="{048382F9-8C18-48BA-8D7C-BA172D3E3E53}">
      <dgm:prSet/>
      <dgm:spPr/>
    </dgm:pt>
    <dgm:pt modelId="{FE5C5797-26CF-4915-958A-9AC336CBB92A}" type="sibTrans" cxnId="{048382F9-8C18-48BA-8D7C-BA172D3E3E53}">
      <dgm:prSet/>
      <dgm:spPr/>
    </dgm:pt>
    <dgm:pt modelId="{CEF53802-5748-4FA6-9906-013EB5BADC62}">
      <dgm:prSet/>
      <dgm:spPr/>
      <dgm:t>
        <a:bodyPr/>
        <a:lstStyle/>
        <a:p>
          <a:r>
            <a:rPr lang="en-US" smtClean="0"/>
            <a:t>Odnos prema realitetu</a:t>
          </a:r>
          <a:endParaRPr lang="sr-Latn-CS"/>
        </a:p>
      </dgm:t>
    </dgm:pt>
    <dgm:pt modelId="{D2B4EBFF-47DF-467B-8DC3-4C9F336CB0F7}" type="parTrans" cxnId="{14B44857-C446-4D5F-A778-A549A7AFB403}">
      <dgm:prSet/>
      <dgm:spPr/>
    </dgm:pt>
    <dgm:pt modelId="{5591E995-9B3E-4BFB-BEC3-EA9D701B836F}" type="sibTrans" cxnId="{14B44857-C446-4D5F-A778-A549A7AFB403}">
      <dgm:prSet/>
      <dgm:spPr/>
    </dgm:pt>
    <dgm:pt modelId="{1EA1CE53-A1A2-4C4C-A40E-C11BF0B2DF76}">
      <dgm:prSet/>
      <dgm:spPr/>
      <dgm:t>
        <a:bodyPr/>
        <a:lstStyle/>
        <a:p>
          <a:r>
            <a:rPr lang="en-US" smtClean="0"/>
            <a:t>Skladan do</a:t>
          </a:r>
          <a:r>
            <a:rPr lang="sr-Latn-RS" smtClean="0"/>
            <a:t>ž</a:t>
          </a:r>
          <a:r>
            <a:rPr lang="en-US" smtClean="0"/>
            <a:t>ivljaj sveta oko sebe</a:t>
          </a:r>
          <a:endParaRPr lang="sr-Latn-CS"/>
        </a:p>
      </dgm:t>
    </dgm:pt>
    <dgm:pt modelId="{DBC3BC9B-1AA3-49C4-9587-F0C7340258D2}" type="parTrans" cxnId="{3E1B9BB6-DD1F-4DFA-9428-0BFC76D485D4}">
      <dgm:prSet/>
      <dgm:spPr/>
    </dgm:pt>
    <dgm:pt modelId="{4E60ED37-DE7F-461C-BC02-4C3B0F91F547}" type="sibTrans" cxnId="{3E1B9BB6-DD1F-4DFA-9428-0BFC76D485D4}">
      <dgm:prSet/>
      <dgm:spPr/>
    </dgm:pt>
    <dgm:pt modelId="{62986B1F-863C-40D3-A6CB-811A07B2490F}">
      <dgm:prSet/>
      <dgm:spPr/>
      <dgm:t>
        <a:bodyPr/>
        <a:lstStyle/>
        <a:p>
          <a:r>
            <a:rPr lang="en-US" smtClean="0"/>
            <a:t>Sposobnost prilago</a:t>
          </a:r>
          <a:r>
            <a:rPr lang="sr-Latn-RS" smtClean="0"/>
            <a:t>đ</a:t>
          </a:r>
          <a:r>
            <a:rPr lang="en-US" smtClean="0"/>
            <a:t>avanja</a:t>
          </a:r>
          <a:endParaRPr lang="sr-Latn-CS"/>
        </a:p>
      </dgm:t>
    </dgm:pt>
    <dgm:pt modelId="{ABC58B7C-45E8-4471-89F2-9A928FF6A491}" type="parTrans" cxnId="{FE89E1BA-1408-4525-9DF0-EDBFBED545D0}">
      <dgm:prSet/>
      <dgm:spPr/>
    </dgm:pt>
    <dgm:pt modelId="{66108B3E-A84E-4CC1-B91F-EF2945ACCD54}" type="sibTrans" cxnId="{FE89E1BA-1408-4525-9DF0-EDBFBED545D0}">
      <dgm:prSet/>
      <dgm:spPr/>
    </dgm:pt>
    <dgm:pt modelId="{C23F4682-64AB-43D9-87B4-174E9995C1A1}" type="pres">
      <dgm:prSet presAssocID="{745E0124-F77A-4312-9116-69AC760D42A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r-Latn-CS"/>
        </a:p>
      </dgm:t>
    </dgm:pt>
    <dgm:pt modelId="{82F468A3-7173-4415-9240-8D1D857A44FC}" type="pres">
      <dgm:prSet presAssocID="{E26035FA-3AAF-42EE-AB9C-365AFCFDDB66}" presName="composite" presStyleCnt="0"/>
      <dgm:spPr/>
    </dgm:pt>
    <dgm:pt modelId="{6615F06C-E0EF-4487-8254-E662BD2E6A03}" type="pres">
      <dgm:prSet presAssocID="{E26035FA-3AAF-42EE-AB9C-365AFCFDDB66}" presName="parentText" presStyleLbl="align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B744A422-267B-4E8F-A5BE-FA6A8DFC0C13}" type="pres">
      <dgm:prSet presAssocID="{E26035FA-3AAF-42EE-AB9C-365AFCFDDB66}" presName="descendantText" presStyleLbl="alignAcc1" presStyleIdx="0" presStyleCnt="6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8DABE48D-BD47-4139-A947-98B604F12A5A}" type="pres">
      <dgm:prSet presAssocID="{BE4DA183-17BE-465D-8051-A76C254EC56F}" presName="sp" presStyleCnt="0"/>
      <dgm:spPr/>
    </dgm:pt>
    <dgm:pt modelId="{D66EA932-A1F3-4039-918F-BD7638575EF4}" type="pres">
      <dgm:prSet presAssocID="{C23FB5BD-5186-4ADA-9338-68C57F1258CC}" presName="composite" presStyleCnt="0"/>
      <dgm:spPr/>
    </dgm:pt>
    <dgm:pt modelId="{88C0F3F9-A571-42FE-8F40-07257D7D688A}" type="pres">
      <dgm:prSet presAssocID="{C23FB5BD-5186-4ADA-9338-68C57F1258CC}" presName="parentText" presStyleLbl="align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6505EDCB-8A16-4AD1-ADF0-4CE49E81FA08}" type="pres">
      <dgm:prSet presAssocID="{C23FB5BD-5186-4ADA-9338-68C57F1258CC}" presName="descendantText" presStyleLbl="alignAcc1" presStyleIdx="1" presStyleCnt="6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86C1DCBA-A7F7-4FB1-80E5-4B8DF1CCFEF0}" type="pres">
      <dgm:prSet presAssocID="{5D87A1AC-49C2-40D6-A889-FCEE6D62ECA1}" presName="sp" presStyleCnt="0"/>
      <dgm:spPr/>
    </dgm:pt>
    <dgm:pt modelId="{3CF91278-3C48-4797-BFD8-F8D419064DF8}" type="pres">
      <dgm:prSet presAssocID="{3BE40B58-5501-4902-A120-207D749263F9}" presName="composite" presStyleCnt="0"/>
      <dgm:spPr/>
    </dgm:pt>
    <dgm:pt modelId="{104531C2-D635-4539-AB18-B5659CED168B}" type="pres">
      <dgm:prSet presAssocID="{3BE40B58-5501-4902-A120-207D749263F9}" presName="parentText" presStyleLbl="align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7508267E-7D5E-4912-B49E-86DBA9DDC96E}" type="pres">
      <dgm:prSet presAssocID="{3BE40B58-5501-4902-A120-207D749263F9}" presName="descendantText" presStyleLbl="alignAcc1" presStyleIdx="2" presStyleCnt="6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3D8EAB32-8020-4B38-96BE-D8987DBF8704}" type="pres">
      <dgm:prSet presAssocID="{BF20B3C7-46D8-48FF-817D-307D2F290C36}" presName="sp" presStyleCnt="0"/>
      <dgm:spPr/>
    </dgm:pt>
    <dgm:pt modelId="{04F304F0-0161-4B5D-8EBB-6A41E1D2ABF1}" type="pres">
      <dgm:prSet presAssocID="{5987136A-45BE-42A2-9263-03A87ADC3D12}" presName="composite" presStyleCnt="0"/>
      <dgm:spPr/>
    </dgm:pt>
    <dgm:pt modelId="{0BDAC52A-95C6-456F-83D7-36FC5F46FF3F}" type="pres">
      <dgm:prSet presAssocID="{5987136A-45BE-42A2-9263-03A87ADC3D12}" presName="parentText" presStyleLbl="align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AD3FBA02-7470-4ED9-918D-4C28C7A981B5}" type="pres">
      <dgm:prSet presAssocID="{5987136A-45BE-42A2-9263-03A87ADC3D12}" presName="descendantText" presStyleLbl="alignAcc1" presStyleIdx="3" presStyleCnt="6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91B5D404-CAF8-4951-9A72-50789A2DF8F6}" type="pres">
      <dgm:prSet presAssocID="{35330819-33DA-443E-AE07-620D965074EA}" presName="sp" presStyleCnt="0"/>
      <dgm:spPr/>
    </dgm:pt>
    <dgm:pt modelId="{683540C2-1789-4AD8-A141-D928181CE52A}" type="pres">
      <dgm:prSet presAssocID="{B5DBEFE4-DDC7-42DD-ACC1-984E61D188D1}" presName="composite" presStyleCnt="0"/>
      <dgm:spPr/>
    </dgm:pt>
    <dgm:pt modelId="{58898596-CAEA-40F4-914C-7F1DD056E3EE}" type="pres">
      <dgm:prSet presAssocID="{B5DBEFE4-DDC7-42DD-ACC1-984E61D188D1}" presName="parentText" presStyleLbl="align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661A737A-6909-4C8D-9009-F043887D742D}" type="pres">
      <dgm:prSet presAssocID="{B5DBEFE4-DDC7-42DD-ACC1-984E61D188D1}" presName="descendantText" presStyleLbl="alignAcc1" presStyleIdx="4" presStyleCnt="6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D811E783-7515-4079-91DE-77F20F4EB4D6}" type="pres">
      <dgm:prSet presAssocID="{68CDD9F7-FB61-448D-9C28-D9E0589226AC}" presName="sp" presStyleCnt="0"/>
      <dgm:spPr/>
    </dgm:pt>
    <dgm:pt modelId="{86BEE2A6-D449-48E2-AC92-33B7D5437B20}" type="pres">
      <dgm:prSet presAssocID="{C2FBC32F-52A3-4905-9244-4334D78F2316}" presName="composite" presStyleCnt="0"/>
      <dgm:spPr/>
    </dgm:pt>
    <dgm:pt modelId="{C6AD736C-DBA4-4E6E-913F-123A8A18FA91}" type="pres">
      <dgm:prSet presAssocID="{C2FBC32F-52A3-4905-9244-4334D78F2316}" presName="parentText" presStyleLbl="align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22EA920F-5BE8-4B4A-A0B2-B9B9D01FA7A9}" type="pres">
      <dgm:prSet presAssocID="{C2FBC32F-52A3-4905-9244-4334D78F2316}" presName="descendantText" presStyleLbl="alignAcc1" presStyleIdx="5" presStyleCnt="6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</dgm:ptLst>
  <dgm:cxnLst>
    <dgm:cxn modelId="{C3A240FF-BD67-4EE3-86B4-0EBD01BE25E2}" type="presOf" srcId="{C2FBC32F-52A3-4905-9244-4334D78F2316}" destId="{C6AD736C-DBA4-4E6E-913F-123A8A18FA91}" srcOrd="0" destOrd="0" presId="urn:microsoft.com/office/officeart/2005/8/layout/chevron2"/>
    <dgm:cxn modelId="{88C94370-482D-4B30-88E2-E44DC62FE93B}" srcId="{C23FB5BD-5186-4ADA-9338-68C57F1258CC}" destId="{8289101D-1A6A-4AA9-814A-B4BA30291F8E}" srcOrd="0" destOrd="0" parTransId="{7D57F181-E210-4C2C-9293-4BAEC22BD519}" sibTransId="{938677B4-EAB3-4373-A67A-8F9104EF0F2D}"/>
    <dgm:cxn modelId="{AC80CC78-76C3-4ABC-9994-ED2E027E5A01}" type="presOf" srcId="{5987136A-45BE-42A2-9263-03A87ADC3D12}" destId="{0BDAC52A-95C6-456F-83D7-36FC5F46FF3F}" srcOrd="0" destOrd="0" presId="urn:microsoft.com/office/officeart/2005/8/layout/chevron2"/>
    <dgm:cxn modelId="{DA0A3785-9964-451F-9F17-4F7E57D9E04B}" type="presOf" srcId="{8289101D-1A6A-4AA9-814A-B4BA30291F8E}" destId="{6505EDCB-8A16-4AD1-ADF0-4CE49E81FA08}" srcOrd="0" destOrd="0" presId="urn:microsoft.com/office/officeart/2005/8/layout/chevron2"/>
    <dgm:cxn modelId="{7F954A1B-3332-434B-8C42-8AA5CE3263D4}" type="presOf" srcId="{B5DBEFE4-DDC7-42DD-ACC1-984E61D188D1}" destId="{58898596-CAEA-40F4-914C-7F1DD056E3EE}" srcOrd="0" destOrd="0" presId="urn:microsoft.com/office/officeart/2005/8/layout/chevron2"/>
    <dgm:cxn modelId="{0CA75BE6-E1D1-4D66-9D7D-56CB18957F8D}" type="presOf" srcId="{E26035FA-3AAF-42EE-AB9C-365AFCFDDB66}" destId="{6615F06C-E0EF-4487-8254-E662BD2E6A03}" srcOrd="0" destOrd="0" presId="urn:microsoft.com/office/officeart/2005/8/layout/chevron2"/>
    <dgm:cxn modelId="{14B44857-C446-4D5F-A778-A549A7AFB403}" srcId="{5987136A-45BE-42A2-9263-03A87ADC3D12}" destId="{CEF53802-5748-4FA6-9906-013EB5BADC62}" srcOrd="0" destOrd="0" parTransId="{D2B4EBFF-47DF-467B-8DC3-4C9F336CB0F7}" sibTransId="{5591E995-9B3E-4BFB-BEC3-EA9D701B836F}"/>
    <dgm:cxn modelId="{C8BFC958-2C29-4416-960A-8619705AFC25}" srcId="{745E0124-F77A-4312-9116-69AC760D42A2}" destId="{E26035FA-3AAF-42EE-AB9C-365AFCFDDB66}" srcOrd="0" destOrd="0" parTransId="{C534B0F3-13A7-40ED-AF28-7FF1FB4FB914}" sibTransId="{BE4DA183-17BE-465D-8051-A76C254EC56F}"/>
    <dgm:cxn modelId="{6CA4D3DD-79CB-41F5-A121-FD9423BDA809}" srcId="{745E0124-F77A-4312-9116-69AC760D42A2}" destId="{3BE40B58-5501-4902-A120-207D749263F9}" srcOrd="2" destOrd="0" parTransId="{856BBEB2-D8C6-4723-BADD-E12960DF8BAD}" sibTransId="{BF20B3C7-46D8-48FF-817D-307D2F290C36}"/>
    <dgm:cxn modelId="{57FA4DD3-83E0-4132-AF4A-A0E4E02F8AA2}" srcId="{3BE40B58-5501-4902-A120-207D749263F9}" destId="{242039B4-AB37-45AD-B891-7D274CDEAEA6}" srcOrd="0" destOrd="0" parTransId="{17D1E61C-8720-4E94-A9BD-D34FD9C79140}" sibTransId="{8674D607-4E0B-4D6B-850D-311AB2536158}"/>
    <dgm:cxn modelId="{AA8F9F39-1166-4089-97A1-AAD61C14C70D}" type="presOf" srcId="{242039B4-AB37-45AD-B891-7D274CDEAEA6}" destId="{7508267E-7D5E-4912-B49E-86DBA9DDC96E}" srcOrd="0" destOrd="0" presId="urn:microsoft.com/office/officeart/2005/8/layout/chevron2"/>
    <dgm:cxn modelId="{3E1B9BB6-DD1F-4DFA-9428-0BFC76D485D4}" srcId="{B5DBEFE4-DDC7-42DD-ACC1-984E61D188D1}" destId="{1EA1CE53-A1A2-4C4C-A40E-C11BF0B2DF76}" srcOrd="0" destOrd="0" parTransId="{DBC3BC9B-1AA3-49C4-9587-F0C7340258D2}" sibTransId="{4E60ED37-DE7F-461C-BC02-4C3B0F91F547}"/>
    <dgm:cxn modelId="{93895405-20DB-4470-B363-BF82E9F71290}" type="presOf" srcId="{7AC08460-8D65-4B88-8F87-B170A889AB70}" destId="{B744A422-267B-4E8F-A5BE-FA6A8DFC0C13}" srcOrd="0" destOrd="0" presId="urn:microsoft.com/office/officeart/2005/8/layout/chevron2"/>
    <dgm:cxn modelId="{983986D2-F7E4-49E7-A96B-50FF9FD5E6B9}" srcId="{E26035FA-3AAF-42EE-AB9C-365AFCFDDB66}" destId="{7AC08460-8D65-4B88-8F87-B170A889AB70}" srcOrd="0" destOrd="0" parTransId="{EF54BA16-81A4-429C-993B-3A4CCBC63623}" sibTransId="{CA93547E-DAFB-4D4D-90BA-C2E9AD99E89F}"/>
    <dgm:cxn modelId="{3BF6EBB9-92ED-4675-A993-37BEEBB5835B}" type="presOf" srcId="{CEF53802-5748-4FA6-9906-013EB5BADC62}" destId="{AD3FBA02-7470-4ED9-918D-4C28C7A981B5}" srcOrd="0" destOrd="0" presId="urn:microsoft.com/office/officeart/2005/8/layout/chevron2"/>
    <dgm:cxn modelId="{DB5E2C95-787D-40B4-813B-1D9F8467F20B}" type="presOf" srcId="{3BE40B58-5501-4902-A120-207D749263F9}" destId="{104531C2-D635-4539-AB18-B5659CED168B}" srcOrd="0" destOrd="0" presId="urn:microsoft.com/office/officeart/2005/8/layout/chevron2"/>
    <dgm:cxn modelId="{E3CF83C2-54BA-4A34-B9A9-5E96F4428DDE}" type="presOf" srcId="{1EA1CE53-A1A2-4C4C-A40E-C11BF0B2DF76}" destId="{661A737A-6909-4C8D-9009-F043887D742D}" srcOrd="0" destOrd="0" presId="urn:microsoft.com/office/officeart/2005/8/layout/chevron2"/>
    <dgm:cxn modelId="{6E29330F-E93A-4E07-BE64-003D13CDA386}" srcId="{745E0124-F77A-4312-9116-69AC760D42A2}" destId="{C23FB5BD-5186-4ADA-9338-68C57F1258CC}" srcOrd="1" destOrd="0" parTransId="{4B073B25-6AA7-4795-9C62-E7DA2E5B06EC}" sibTransId="{5D87A1AC-49C2-40D6-A889-FCEE6D62ECA1}"/>
    <dgm:cxn modelId="{8B65D4DA-06B5-4A50-881E-FF50C8104B73}" srcId="{745E0124-F77A-4312-9116-69AC760D42A2}" destId="{5987136A-45BE-42A2-9263-03A87ADC3D12}" srcOrd="3" destOrd="0" parTransId="{91FD3F3B-B3A8-4DD7-A0E0-7781CD6FB9F5}" sibTransId="{35330819-33DA-443E-AE07-620D965074EA}"/>
    <dgm:cxn modelId="{048382F9-8C18-48BA-8D7C-BA172D3E3E53}" srcId="{745E0124-F77A-4312-9116-69AC760D42A2}" destId="{C2FBC32F-52A3-4905-9244-4334D78F2316}" srcOrd="5" destOrd="0" parTransId="{464FF321-55F8-42C6-BA94-C4F461262A09}" sibTransId="{FE5C5797-26CF-4915-958A-9AC336CBB92A}"/>
    <dgm:cxn modelId="{3A5F9CCE-51DE-46AC-BB53-38EEF38D3361}" srcId="{745E0124-F77A-4312-9116-69AC760D42A2}" destId="{B5DBEFE4-DDC7-42DD-ACC1-984E61D188D1}" srcOrd="4" destOrd="0" parTransId="{6EE6974B-F271-4AC2-90C1-119666F8382E}" sibTransId="{68CDD9F7-FB61-448D-9C28-D9E0589226AC}"/>
    <dgm:cxn modelId="{BFC2405E-5860-4C17-A85C-CA67885C8392}" type="presOf" srcId="{745E0124-F77A-4312-9116-69AC760D42A2}" destId="{C23F4682-64AB-43D9-87B4-174E9995C1A1}" srcOrd="0" destOrd="0" presId="urn:microsoft.com/office/officeart/2005/8/layout/chevron2"/>
    <dgm:cxn modelId="{93FC016E-EA73-4F38-9C82-EBCB0F1247F1}" type="presOf" srcId="{62986B1F-863C-40D3-A6CB-811A07B2490F}" destId="{22EA920F-5BE8-4B4A-A0B2-B9B9D01FA7A9}" srcOrd="0" destOrd="0" presId="urn:microsoft.com/office/officeart/2005/8/layout/chevron2"/>
    <dgm:cxn modelId="{FE89E1BA-1408-4525-9DF0-EDBFBED545D0}" srcId="{C2FBC32F-52A3-4905-9244-4334D78F2316}" destId="{62986B1F-863C-40D3-A6CB-811A07B2490F}" srcOrd="0" destOrd="0" parTransId="{ABC58B7C-45E8-4471-89F2-9A928FF6A491}" sibTransId="{66108B3E-A84E-4CC1-B91F-EF2945ACCD54}"/>
    <dgm:cxn modelId="{7B363BAB-B97C-45CF-A3E3-AB523EF2536B}" type="presOf" srcId="{C23FB5BD-5186-4ADA-9338-68C57F1258CC}" destId="{88C0F3F9-A571-42FE-8F40-07257D7D688A}" srcOrd="0" destOrd="0" presId="urn:microsoft.com/office/officeart/2005/8/layout/chevron2"/>
    <dgm:cxn modelId="{6669038C-DF1C-4A77-9358-2E5CCE9F8ECE}" type="presParOf" srcId="{C23F4682-64AB-43D9-87B4-174E9995C1A1}" destId="{82F468A3-7173-4415-9240-8D1D857A44FC}" srcOrd="0" destOrd="0" presId="urn:microsoft.com/office/officeart/2005/8/layout/chevron2"/>
    <dgm:cxn modelId="{28696291-EB6C-4CA8-844C-6AC5B1D40689}" type="presParOf" srcId="{82F468A3-7173-4415-9240-8D1D857A44FC}" destId="{6615F06C-E0EF-4487-8254-E662BD2E6A03}" srcOrd="0" destOrd="0" presId="urn:microsoft.com/office/officeart/2005/8/layout/chevron2"/>
    <dgm:cxn modelId="{79E4D396-1D78-4179-93FB-3AD0D3CDDA5B}" type="presParOf" srcId="{82F468A3-7173-4415-9240-8D1D857A44FC}" destId="{B744A422-267B-4E8F-A5BE-FA6A8DFC0C13}" srcOrd="1" destOrd="0" presId="urn:microsoft.com/office/officeart/2005/8/layout/chevron2"/>
    <dgm:cxn modelId="{9465F5B2-ACDB-4464-BDDA-6E027152D35C}" type="presParOf" srcId="{C23F4682-64AB-43D9-87B4-174E9995C1A1}" destId="{8DABE48D-BD47-4139-A947-98B604F12A5A}" srcOrd="1" destOrd="0" presId="urn:microsoft.com/office/officeart/2005/8/layout/chevron2"/>
    <dgm:cxn modelId="{FBA9A501-388B-4436-977E-BDBDEBF3CAEC}" type="presParOf" srcId="{C23F4682-64AB-43D9-87B4-174E9995C1A1}" destId="{D66EA932-A1F3-4039-918F-BD7638575EF4}" srcOrd="2" destOrd="0" presId="urn:microsoft.com/office/officeart/2005/8/layout/chevron2"/>
    <dgm:cxn modelId="{A954F773-9BB5-4905-AA12-83EB4D21B849}" type="presParOf" srcId="{D66EA932-A1F3-4039-918F-BD7638575EF4}" destId="{88C0F3F9-A571-42FE-8F40-07257D7D688A}" srcOrd="0" destOrd="0" presId="urn:microsoft.com/office/officeart/2005/8/layout/chevron2"/>
    <dgm:cxn modelId="{872F1237-D69C-4822-A326-A1006CB972B3}" type="presParOf" srcId="{D66EA932-A1F3-4039-918F-BD7638575EF4}" destId="{6505EDCB-8A16-4AD1-ADF0-4CE49E81FA08}" srcOrd="1" destOrd="0" presId="urn:microsoft.com/office/officeart/2005/8/layout/chevron2"/>
    <dgm:cxn modelId="{BBFB6A85-082F-4E38-98D0-68A1CD12CD90}" type="presParOf" srcId="{C23F4682-64AB-43D9-87B4-174E9995C1A1}" destId="{86C1DCBA-A7F7-4FB1-80E5-4B8DF1CCFEF0}" srcOrd="3" destOrd="0" presId="urn:microsoft.com/office/officeart/2005/8/layout/chevron2"/>
    <dgm:cxn modelId="{A67EE18C-346E-4193-95F9-B35432359CE5}" type="presParOf" srcId="{C23F4682-64AB-43D9-87B4-174E9995C1A1}" destId="{3CF91278-3C48-4797-BFD8-F8D419064DF8}" srcOrd="4" destOrd="0" presId="urn:microsoft.com/office/officeart/2005/8/layout/chevron2"/>
    <dgm:cxn modelId="{62E133CF-0CCF-4BA5-9CD1-D7486E18B7DD}" type="presParOf" srcId="{3CF91278-3C48-4797-BFD8-F8D419064DF8}" destId="{104531C2-D635-4539-AB18-B5659CED168B}" srcOrd="0" destOrd="0" presId="urn:microsoft.com/office/officeart/2005/8/layout/chevron2"/>
    <dgm:cxn modelId="{AFC729DE-0A5F-4B33-B3B2-329D19632D5F}" type="presParOf" srcId="{3CF91278-3C48-4797-BFD8-F8D419064DF8}" destId="{7508267E-7D5E-4912-B49E-86DBA9DDC96E}" srcOrd="1" destOrd="0" presId="urn:microsoft.com/office/officeart/2005/8/layout/chevron2"/>
    <dgm:cxn modelId="{55664F5E-02FE-4A71-97E1-366D9E082A74}" type="presParOf" srcId="{C23F4682-64AB-43D9-87B4-174E9995C1A1}" destId="{3D8EAB32-8020-4B38-96BE-D8987DBF8704}" srcOrd="5" destOrd="0" presId="urn:microsoft.com/office/officeart/2005/8/layout/chevron2"/>
    <dgm:cxn modelId="{66551EAD-C897-4D8B-9468-AA77ABBF7960}" type="presParOf" srcId="{C23F4682-64AB-43D9-87B4-174E9995C1A1}" destId="{04F304F0-0161-4B5D-8EBB-6A41E1D2ABF1}" srcOrd="6" destOrd="0" presId="urn:microsoft.com/office/officeart/2005/8/layout/chevron2"/>
    <dgm:cxn modelId="{34D55FFA-BCCC-4968-A8A3-76C86601226B}" type="presParOf" srcId="{04F304F0-0161-4B5D-8EBB-6A41E1D2ABF1}" destId="{0BDAC52A-95C6-456F-83D7-36FC5F46FF3F}" srcOrd="0" destOrd="0" presId="urn:microsoft.com/office/officeart/2005/8/layout/chevron2"/>
    <dgm:cxn modelId="{582D4E15-9153-4D03-98F8-094A33D5679D}" type="presParOf" srcId="{04F304F0-0161-4B5D-8EBB-6A41E1D2ABF1}" destId="{AD3FBA02-7470-4ED9-918D-4C28C7A981B5}" srcOrd="1" destOrd="0" presId="urn:microsoft.com/office/officeart/2005/8/layout/chevron2"/>
    <dgm:cxn modelId="{A58DE20D-281C-4447-A493-ABBA928E9E9D}" type="presParOf" srcId="{C23F4682-64AB-43D9-87B4-174E9995C1A1}" destId="{91B5D404-CAF8-4951-9A72-50789A2DF8F6}" srcOrd="7" destOrd="0" presId="urn:microsoft.com/office/officeart/2005/8/layout/chevron2"/>
    <dgm:cxn modelId="{82E2D54E-7535-4D2B-BA48-FAE9B963735D}" type="presParOf" srcId="{C23F4682-64AB-43D9-87B4-174E9995C1A1}" destId="{683540C2-1789-4AD8-A141-D928181CE52A}" srcOrd="8" destOrd="0" presId="urn:microsoft.com/office/officeart/2005/8/layout/chevron2"/>
    <dgm:cxn modelId="{F80E83EB-10DC-412C-A857-E0EC8E0CBE21}" type="presParOf" srcId="{683540C2-1789-4AD8-A141-D928181CE52A}" destId="{58898596-CAEA-40F4-914C-7F1DD056E3EE}" srcOrd="0" destOrd="0" presId="urn:microsoft.com/office/officeart/2005/8/layout/chevron2"/>
    <dgm:cxn modelId="{C72D35EE-B8A4-4070-B096-C28E0831C231}" type="presParOf" srcId="{683540C2-1789-4AD8-A141-D928181CE52A}" destId="{661A737A-6909-4C8D-9009-F043887D742D}" srcOrd="1" destOrd="0" presId="urn:microsoft.com/office/officeart/2005/8/layout/chevron2"/>
    <dgm:cxn modelId="{E53BF876-EC8D-48E3-B44E-E1EC6158A89E}" type="presParOf" srcId="{C23F4682-64AB-43D9-87B4-174E9995C1A1}" destId="{D811E783-7515-4079-91DE-77F20F4EB4D6}" srcOrd="9" destOrd="0" presId="urn:microsoft.com/office/officeart/2005/8/layout/chevron2"/>
    <dgm:cxn modelId="{12C3C6BB-5819-4C53-AA6C-53D18CD619EA}" type="presParOf" srcId="{C23F4682-64AB-43D9-87B4-174E9995C1A1}" destId="{86BEE2A6-D449-48E2-AC92-33B7D5437B20}" srcOrd="10" destOrd="0" presId="urn:microsoft.com/office/officeart/2005/8/layout/chevron2"/>
    <dgm:cxn modelId="{467A8FBF-ABEA-4793-AA05-10D56E39D23F}" type="presParOf" srcId="{86BEE2A6-D449-48E2-AC92-33B7D5437B20}" destId="{C6AD736C-DBA4-4E6E-913F-123A8A18FA91}" srcOrd="0" destOrd="0" presId="urn:microsoft.com/office/officeart/2005/8/layout/chevron2"/>
    <dgm:cxn modelId="{DDB01A2E-0AA8-4D3D-A3CD-1C06BF52E6BB}" type="presParOf" srcId="{86BEE2A6-D449-48E2-AC92-33B7D5437B20}" destId="{22EA920F-5BE8-4B4A-A0B2-B9B9D01FA7A9}" srcOrd="1" destOrd="0" presId="urn:microsoft.com/office/officeart/2005/8/layout/chevron2"/>
  </dgm:cxnLst>
  <dgm:bg/>
  <dgm:whole/>
  <dgm:extLst>
    <a:ext uri="http://schemas.microsoft.com/office/drawing/2008/diagram"/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A9803F59-FCDA-4B94-BAA3-7855740E24E8}" type="doc">
      <dgm:prSet loTypeId="urn:microsoft.com/office/officeart/2005/8/layout/process5" loCatId="process" qsTypeId="urn:microsoft.com/office/officeart/2005/8/quickstyle/simple3" qsCatId="simple" csTypeId="urn:microsoft.com/office/officeart/2005/8/colors/accent1_2#13" csCatId="accent1" phldr="1"/>
      <dgm:spPr/>
    </dgm:pt>
    <dgm:pt modelId="{15250047-ECC7-482F-BDB7-1C6B030F6FE7}">
      <dgm:prSet phldrT="[Text]"/>
      <dgm:spPr/>
      <dgm:t>
        <a:bodyPr/>
        <a:lstStyle/>
        <a:p>
          <a:r>
            <a:rPr lang="en-US" smtClean="0"/>
            <a:t>Psihi</a:t>
          </a:r>
          <a:r>
            <a:rPr lang="sr-Latn-RS" smtClean="0"/>
            <a:t>č</a:t>
          </a:r>
          <a:r>
            <a:rPr lang="en-US" smtClean="0"/>
            <a:t>ki faktor</a:t>
          </a:r>
          <a:endParaRPr lang="sr-Latn-CS"/>
        </a:p>
      </dgm:t>
    </dgm:pt>
    <dgm:pt modelId="{092FB9E0-6178-4C0C-86D9-22D62FA7203A}" type="parTrans" cxnId="{89F1B4DA-08E1-4A7D-AF7A-EACEE435DEF3}">
      <dgm:prSet/>
      <dgm:spPr/>
      <dgm:t>
        <a:bodyPr/>
        <a:lstStyle/>
        <a:p>
          <a:endParaRPr lang="sr-Latn-CS"/>
        </a:p>
      </dgm:t>
    </dgm:pt>
    <dgm:pt modelId="{DDE593D1-89E3-4964-A01E-62CF612C3230}" type="sibTrans" cxnId="{89F1B4DA-08E1-4A7D-AF7A-EACEE435DEF3}">
      <dgm:prSet/>
      <dgm:spPr/>
      <dgm:t>
        <a:bodyPr/>
        <a:lstStyle/>
        <a:p>
          <a:endParaRPr lang="sr-Latn-CS"/>
        </a:p>
      </dgm:t>
    </dgm:pt>
    <dgm:pt modelId="{B9EC6A13-D4E2-4C45-A8D8-9AFC02741C06}">
      <dgm:prSet phldrT="[Text]"/>
      <dgm:spPr/>
      <dgm:t>
        <a:bodyPr/>
        <a:lstStyle/>
        <a:p>
          <a:r>
            <a:rPr lang="en-US" smtClean="0"/>
            <a:t>Poreme</a:t>
          </a:r>
          <a:r>
            <a:rPr lang="sr-Latn-RS" smtClean="0"/>
            <a:t>ć</a:t>
          </a:r>
          <a:r>
            <a:rPr lang="en-US" smtClean="0"/>
            <a:t>aj funkcije</a:t>
          </a:r>
          <a:endParaRPr lang="sr-Latn-CS"/>
        </a:p>
      </dgm:t>
    </dgm:pt>
    <dgm:pt modelId="{9C3D2B62-DD00-4CE7-8637-649DA5013720}" type="parTrans" cxnId="{7C8C42EE-6C1B-4135-976A-E50893C1DB7F}">
      <dgm:prSet/>
      <dgm:spPr/>
      <dgm:t>
        <a:bodyPr/>
        <a:lstStyle/>
        <a:p>
          <a:endParaRPr lang="sr-Latn-CS"/>
        </a:p>
      </dgm:t>
    </dgm:pt>
    <dgm:pt modelId="{69BA7CAD-D507-420B-BBA8-67E6DCD9EB07}" type="sibTrans" cxnId="{7C8C42EE-6C1B-4135-976A-E50893C1DB7F}">
      <dgm:prSet/>
      <dgm:spPr/>
      <dgm:t>
        <a:bodyPr/>
        <a:lstStyle/>
        <a:p>
          <a:endParaRPr lang="sr-Latn-CS"/>
        </a:p>
      </dgm:t>
    </dgm:pt>
    <dgm:pt modelId="{2F644DEC-1DDD-49A3-BC5C-8C2A2533E44D}">
      <dgm:prSet phldrT="[Text]"/>
      <dgm:spPr/>
      <dgm:t>
        <a:bodyPr/>
        <a:lstStyle/>
        <a:p>
          <a:r>
            <a:rPr lang="en-US" smtClean="0"/>
            <a:t>O</a:t>
          </a:r>
          <a:r>
            <a:rPr lang="sr-Latn-RS" smtClean="0"/>
            <a:t>š</a:t>
          </a:r>
          <a:r>
            <a:rPr lang="en-US" smtClean="0"/>
            <a:t>t</a:t>
          </a:r>
          <a:r>
            <a:rPr lang="sr-Latn-RS" smtClean="0"/>
            <a:t>ć</a:t>
          </a:r>
          <a:r>
            <a:rPr lang="en-US" smtClean="0"/>
            <a:t>enje tkiva</a:t>
          </a:r>
          <a:endParaRPr lang="sr-Latn-CS"/>
        </a:p>
      </dgm:t>
    </dgm:pt>
    <dgm:pt modelId="{2CB63404-2A2C-4DB2-ABEB-4F34711FFE70}" type="parTrans" cxnId="{D026EC8B-CC68-4CC3-822F-58C00F2EB369}">
      <dgm:prSet/>
      <dgm:spPr/>
      <dgm:t>
        <a:bodyPr/>
        <a:lstStyle/>
        <a:p>
          <a:endParaRPr lang="sr-Latn-CS"/>
        </a:p>
      </dgm:t>
    </dgm:pt>
    <dgm:pt modelId="{077000F5-ABAA-453C-BC33-E32DA8737F8D}" type="sibTrans" cxnId="{D026EC8B-CC68-4CC3-822F-58C00F2EB369}">
      <dgm:prSet/>
      <dgm:spPr/>
      <dgm:t>
        <a:bodyPr/>
        <a:lstStyle/>
        <a:p>
          <a:endParaRPr lang="sr-Latn-CS"/>
        </a:p>
      </dgm:t>
    </dgm:pt>
    <dgm:pt modelId="{88F86BC5-8EA5-4F98-A76E-B51FE5E2C4F2}">
      <dgm:prSet/>
      <dgm:spPr/>
      <dgm:t>
        <a:bodyPr/>
        <a:lstStyle/>
        <a:p>
          <a:r>
            <a:rPr lang="en-US" smtClean="0"/>
            <a:t>Telesni znaci i simptomi</a:t>
          </a:r>
          <a:endParaRPr lang="sr-Latn-CS"/>
        </a:p>
      </dgm:t>
    </dgm:pt>
    <dgm:pt modelId="{FC9BCD64-5BBD-4A09-B783-248DA614B7DA}" type="parTrans" cxnId="{E14625AC-2901-4F00-A1D3-17ACBE3A3961}">
      <dgm:prSet/>
      <dgm:spPr/>
      <dgm:t>
        <a:bodyPr/>
        <a:lstStyle/>
        <a:p>
          <a:endParaRPr lang="sr-Latn-CS"/>
        </a:p>
      </dgm:t>
    </dgm:pt>
    <dgm:pt modelId="{5FA4B28F-B0BC-4350-8EA0-A2DAFC04A16A}" type="sibTrans" cxnId="{E14625AC-2901-4F00-A1D3-17ACBE3A3961}">
      <dgm:prSet/>
      <dgm:spPr/>
      <dgm:t>
        <a:bodyPr/>
        <a:lstStyle/>
        <a:p>
          <a:endParaRPr lang="sr-Latn-CS"/>
        </a:p>
      </dgm:t>
    </dgm:pt>
    <dgm:pt modelId="{F30D3453-32C8-4F47-B387-9A5267E471B5}" type="pres">
      <dgm:prSet presAssocID="{A9803F59-FCDA-4B94-BAA3-7855740E24E8}" presName="diagram" presStyleCnt="0">
        <dgm:presLayoutVars>
          <dgm:dir/>
          <dgm:resizeHandles val="exact"/>
        </dgm:presLayoutVars>
      </dgm:prSet>
      <dgm:spPr/>
    </dgm:pt>
    <dgm:pt modelId="{B21D94B9-DA8A-4B92-8BA7-36643F021917}" type="pres">
      <dgm:prSet presAssocID="{15250047-ECC7-482F-BDB7-1C6B030F6FE7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6A074637-485B-4512-82C0-0BAB73795354}" type="pres">
      <dgm:prSet presAssocID="{DDE593D1-89E3-4964-A01E-62CF612C3230}" presName="sibTrans" presStyleLbl="sibTrans2D1" presStyleIdx="0" presStyleCnt="3"/>
      <dgm:spPr/>
      <dgm:t>
        <a:bodyPr/>
        <a:lstStyle/>
        <a:p>
          <a:endParaRPr lang="sr-Latn-CS"/>
        </a:p>
      </dgm:t>
    </dgm:pt>
    <dgm:pt modelId="{F31FF4D8-ED02-4DCD-BEF0-8C0B1422EF06}" type="pres">
      <dgm:prSet presAssocID="{DDE593D1-89E3-4964-A01E-62CF612C3230}" presName="connectorText" presStyleLbl="sibTrans2D1" presStyleIdx="0" presStyleCnt="3"/>
      <dgm:spPr/>
      <dgm:t>
        <a:bodyPr/>
        <a:lstStyle/>
        <a:p>
          <a:endParaRPr lang="sr-Latn-CS"/>
        </a:p>
      </dgm:t>
    </dgm:pt>
    <dgm:pt modelId="{084FDC45-E10E-4566-8009-B92A31110E5B}" type="pres">
      <dgm:prSet presAssocID="{B9EC6A13-D4E2-4C45-A8D8-9AFC02741C06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7335D128-FC0D-477E-8099-A5B39DCDC193}" type="pres">
      <dgm:prSet presAssocID="{69BA7CAD-D507-420B-BBA8-67E6DCD9EB07}" presName="sibTrans" presStyleLbl="sibTrans2D1" presStyleIdx="1" presStyleCnt="3"/>
      <dgm:spPr/>
      <dgm:t>
        <a:bodyPr/>
        <a:lstStyle/>
        <a:p>
          <a:endParaRPr lang="sr-Latn-CS"/>
        </a:p>
      </dgm:t>
    </dgm:pt>
    <dgm:pt modelId="{76BCEBA7-4682-440A-A002-D90A08042CDD}" type="pres">
      <dgm:prSet presAssocID="{69BA7CAD-D507-420B-BBA8-67E6DCD9EB07}" presName="connectorText" presStyleLbl="sibTrans2D1" presStyleIdx="1" presStyleCnt="3"/>
      <dgm:spPr/>
      <dgm:t>
        <a:bodyPr/>
        <a:lstStyle/>
        <a:p>
          <a:endParaRPr lang="sr-Latn-CS"/>
        </a:p>
      </dgm:t>
    </dgm:pt>
    <dgm:pt modelId="{5C30691B-6418-45E4-849E-9B3B923BAB7C}" type="pres">
      <dgm:prSet presAssocID="{2F644DEC-1DDD-49A3-BC5C-8C2A2533E44D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238B35C3-760A-4897-827C-BDA4F35D7E9A}" type="pres">
      <dgm:prSet presAssocID="{077000F5-ABAA-453C-BC33-E32DA8737F8D}" presName="sibTrans" presStyleLbl="sibTrans2D1" presStyleIdx="2" presStyleCnt="3"/>
      <dgm:spPr/>
      <dgm:t>
        <a:bodyPr/>
        <a:lstStyle/>
        <a:p>
          <a:endParaRPr lang="sr-Latn-CS"/>
        </a:p>
      </dgm:t>
    </dgm:pt>
    <dgm:pt modelId="{CAD54772-ABEB-4B61-9D54-43A21DE5C969}" type="pres">
      <dgm:prSet presAssocID="{077000F5-ABAA-453C-BC33-E32DA8737F8D}" presName="connectorText" presStyleLbl="sibTrans2D1" presStyleIdx="2" presStyleCnt="3"/>
      <dgm:spPr/>
      <dgm:t>
        <a:bodyPr/>
        <a:lstStyle/>
        <a:p>
          <a:endParaRPr lang="sr-Latn-CS"/>
        </a:p>
      </dgm:t>
    </dgm:pt>
    <dgm:pt modelId="{3D171C5E-005C-4B74-A4C9-BFE630278BC0}" type="pres">
      <dgm:prSet presAssocID="{88F86BC5-8EA5-4F98-A76E-B51FE5E2C4F2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</dgm:ptLst>
  <dgm:cxnLst>
    <dgm:cxn modelId="{C0EFDD90-5C65-4D1F-94CB-F9DCA534B16E}" type="presOf" srcId="{DDE593D1-89E3-4964-A01E-62CF612C3230}" destId="{F31FF4D8-ED02-4DCD-BEF0-8C0B1422EF06}" srcOrd="1" destOrd="0" presId="urn:microsoft.com/office/officeart/2005/8/layout/process5"/>
    <dgm:cxn modelId="{9B8E726B-4501-4624-990D-359B9F9C5B1B}" type="presOf" srcId="{2F644DEC-1DDD-49A3-BC5C-8C2A2533E44D}" destId="{5C30691B-6418-45E4-849E-9B3B923BAB7C}" srcOrd="0" destOrd="0" presId="urn:microsoft.com/office/officeart/2005/8/layout/process5"/>
    <dgm:cxn modelId="{89F1B4DA-08E1-4A7D-AF7A-EACEE435DEF3}" srcId="{A9803F59-FCDA-4B94-BAA3-7855740E24E8}" destId="{15250047-ECC7-482F-BDB7-1C6B030F6FE7}" srcOrd="0" destOrd="0" parTransId="{092FB9E0-6178-4C0C-86D9-22D62FA7203A}" sibTransId="{DDE593D1-89E3-4964-A01E-62CF612C3230}"/>
    <dgm:cxn modelId="{75182DF1-DD40-4C63-B869-69C9A9193FC3}" type="presOf" srcId="{A9803F59-FCDA-4B94-BAA3-7855740E24E8}" destId="{F30D3453-32C8-4F47-B387-9A5267E471B5}" srcOrd="0" destOrd="0" presId="urn:microsoft.com/office/officeart/2005/8/layout/process5"/>
    <dgm:cxn modelId="{7B1FBAAA-3AEB-4253-A9B8-316F62508981}" type="presOf" srcId="{077000F5-ABAA-453C-BC33-E32DA8737F8D}" destId="{238B35C3-760A-4897-827C-BDA4F35D7E9A}" srcOrd="0" destOrd="0" presId="urn:microsoft.com/office/officeart/2005/8/layout/process5"/>
    <dgm:cxn modelId="{6ED36113-1976-48F5-8B99-9E1745C89B65}" type="presOf" srcId="{69BA7CAD-D507-420B-BBA8-67E6DCD9EB07}" destId="{76BCEBA7-4682-440A-A002-D90A08042CDD}" srcOrd="1" destOrd="0" presId="urn:microsoft.com/office/officeart/2005/8/layout/process5"/>
    <dgm:cxn modelId="{7C8C42EE-6C1B-4135-976A-E50893C1DB7F}" srcId="{A9803F59-FCDA-4B94-BAA3-7855740E24E8}" destId="{B9EC6A13-D4E2-4C45-A8D8-9AFC02741C06}" srcOrd="1" destOrd="0" parTransId="{9C3D2B62-DD00-4CE7-8637-649DA5013720}" sibTransId="{69BA7CAD-D507-420B-BBA8-67E6DCD9EB07}"/>
    <dgm:cxn modelId="{C4DAB7FF-F61C-48C9-B82E-EAED1E49A26E}" type="presOf" srcId="{69BA7CAD-D507-420B-BBA8-67E6DCD9EB07}" destId="{7335D128-FC0D-477E-8099-A5B39DCDC193}" srcOrd="0" destOrd="0" presId="urn:microsoft.com/office/officeart/2005/8/layout/process5"/>
    <dgm:cxn modelId="{24B06924-2D27-44AC-99F6-9AD0124A43E0}" type="presOf" srcId="{077000F5-ABAA-453C-BC33-E32DA8737F8D}" destId="{CAD54772-ABEB-4B61-9D54-43A21DE5C969}" srcOrd="1" destOrd="0" presId="urn:microsoft.com/office/officeart/2005/8/layout/process5"/>
    <dgm:cxn modelId="{E8EC2BD2-07BB-4D83-AA0A-9973E1EE606B}" type="presOf" srcId="{88F86BC5-8EA5-4F98-A76E-B51FE5E2C4F2}" destId="{3D171C5E-005C-4B74-A4C9-BFE630278BC0}" srcOrd="0" destOrd="0" presId="urn:microsoft.com/office/officeart/2005/8/layout/process5"/>
    <dgm:cxn modelId="{49363FF6-14C2-4492-8CED-ABBC76601CB2}" type="presOf" srcId="{B9EC6A13-D4E2-4C45-A8D8-9AFC02741C06}" destId="{084FDC45-E10E-4566-8009-B92A31110E5B}" srcOrd="0" destOrd="0" presId="urn:microsoft.com/office/officeart/2005/8/layout/process5"/>
    <dgm:cxn modelId="{E14625AC-2901-4F00-A1D3-17ACBE3A3961}" srcId="{A9803F59-FCDA-4B94-BAA3-7855740E24E8}" destId="{88F86BC5-8EA5-4F98-A76E-B51FE5E2C4F2}" srcOrd="3" destOrd="0" parTransId="{FC9BCD64-5BBD-4A09-B783-248DA614B7DA}" sibTransId="{5FA4B28F-B0BC-4350-8EA0-A2DAFC04A16A}"/>
    <dgm:cxn modelId="{D026EC8B-CC68-4CC3-822F-58C00F2EB369}" srcId="{A9803F59-FCDA-4B94-BAA3-7855740E24E8}" destId="{2F644DEC-1DDD-49A3-BC5C-8C2A2533E44D}" srcOrd="2" destOrd="0" parTransId="{2CB63404-2A2C-4DB2-ABEB-4F34711FFE70}" sibTransId="{077000F5-ABAA-453C-BC33-E32DA8737F8D}"/>
    <dgm:cxn modelId="{C09C9123-4D60-46EE-81C7-AB5FB40E49C5}" type="presOf" srcId="{DDE593D1-89E3-4964-A01E-62CF612C3230}" destId="{6A074637-485B-4512-82C0-0BAB73795354}" srcOrd="0" destOrd="0" presId="urn:microsoft.com/office/officeart/2005/8/layout/process5"/>
    <dgm:cxn modelId="{89655C25-AED8-4712-9D31-0097375A057D}" type="presOf" srcId="{15250047-ECC7-482F-BDB7-1C6B030F6FE7}" destId="{B21D94B9-DA8A-4B92-8BA7-36643F021917}" srcOrd="0" destOrd="0" presId="urn:microsoft.com/office/officeart/2005/8/layout/process5"/>
    <dgm:cxn modelId="{40E8EC4E-8BF2-4C04-90B0-BF325DCD12AB}" type="presParOf" srcId="{F30D3453-32C8-4F47-B387-9A5267E471B5}" destId="{B21D94B9-DA8A-4B92-8BA7-36643F021917}" srcOrd="0" destOrd="0" presId="urn:microsoft.com/office/officeart/2005/8/layout/process5"/>
    <dgm:cxn modelId="{3BC68616-5528-4D23-AB9A-2C84F9F3ACC0}" type="presParOf" srcId="{F30D3453-32C8-4F47-B387-9A5267E471B5}" destId="{6A074637-485B-4512-82C0-0BAB73795354}" srcOrd="1" destOrd="0" presId="urn:microsoft.com/office/officeart/2005/8/layout/process5"/>
    <dgm:cxn modelId="{965F0B02-5634-440A-9EC2-3CC09F3D9832}" type="presParOf" srcId="{6A074637-485B-4512-82C0-0BAB73795354}" destId="{F31FF4D8-ED02-4DCD-BEF0-8C0B1422EF06}" srcOrd="0" destOrd="0" presId="urn:microsoft.com/office/officeart/2005/8/layout/process5"/>
    <dgm:cxn modelId="{1F0EF060-9B74-4B40-86D2-88CA56D8FC78}" type="presParOf" srcId="{F30D3453-32C8-4F47-B387-9A5267E471B5}" destId="{084FDC45-E10E-4566-8009-B92A31110E5B}" srcOrd="2" destOrd="0" presId="urn:microsoft.com/office/officeart/2005/8/layout/process5"/>
    <dgm:cxn modelId="{20588550-1EF2-4D29-BBD8-60BDF29E768F}" type="presParOf" srcId="{F30D3453-32C8-4F47-B387-9A5267E471B5}" destId="{7335D128-FC0D-477E-8099-A5B39DCDC193}" srcOrd="3" destOrd="0" presId="urn:microsoft.com/office/officeart/2005/8/layout/process5"/>
    <dgm:cxn modelId="{2DDFE25A-BB1E-4835-B9B4-95E937CBB230}" type="presParOf" srcId="{7335D128-FC0D-477E-8099-A5B39DCDC193}" destId="{76BCEBA7-4682-440A-A002-D90A08042CDD}" srcOrd="0" destOrd="0" presId="urn:microsoft.com/office/officeart/2005/8/layout/process5"/>
    <dgm:cxn modelId="{27A98CFF-0CD1-404B-8A9C-F13CDAB48347}" type="presParOf" srcId="{F30D3453-32C8-4F47-B387-9A5267E471B5}" destId="{5C30691B-6418-45E4-849E-9B3B923BAB7C}" srcOrd="4" destOrd="0" presId="urn:microsoft.com/office/officeart/2005/8/layout/process5"/>
    <dgm:cxn modelId="{FBDC0A76-BB82-4202-A3CF-1E37BC81D360}" type="presParOf" srcId="{F30D3453-32C8-4F47-B387-9A5267E471B5}" destId="{238B35C3-760A-4897-827C-BDA4F35D7E9A}" srcOrd="5" destOrd="0" presId="urn:microsoft.com/office/officeart/2005/8/layout/process5"/>
    <dgm:cxn modelId="{913702FC-0536-424C-9103-A3E1C8A3D6B0}" type="presParOf" srcId="{238B35C3-760A-4897-827C-BDA4F35D7E9A}" destId="{CAD54772-ABEB-4B61-9D54-43A21DE5C969}" srcOrd="0" destOrd="0" presId="urn:microsoft.com/office/officeart/2005/8/layout/process5"/>
    <dgm:cxn modelId="{E03B3105-2BC6-474E-AE3B-AED61C6909AE}" type="presParOf" srcId="{F30D3453-32C8-4F47-B387-9A5267E471B5}" destId="{3D171C5E-005C-4B74-A4C9-BFE630278BC0}" srcOrd="6" destOrd="0" presId="urn:microsoft.com/office/officeart/2005/8/layout/process5"/>
  </dgm:cxnLst>
  <dgm:bg/>
  <dgm:whole/>
  <dgm:extLst>
    <a:ext uri="http://schemas.microsoft.com/office/drawing/2008/diagram"/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7753E9F-A716-42CC-9AEA-B6886A6B099E}" type="doc">
      <dgm:prSet loTypeId="urn:microsoft.com/office/officeart/2005/8/layout/process2" loCatId="process" qsTypeId="urn:microsoft.com/office/officeart/2005/8/quickstyle/3d3" qsCatId="3D" csTypeId="urn:microsoft.com/office/officeart/2005/8/colors/accent2_3" csCatId="accent2" phldr="1"/>
      <dgm:spPr/>
    </dgm:pt>
    <dgm:pt modelId="{26699B8C-B17E-412E-B81F-E9D18554B6D0}">
      <dgm:prSet phldrT="[Text]"/>
      <dgm:spPr/>
      <dgm:t>
        <a:bodyPr/>
        <a:lstStyle/>
        <a:p>
          <a:r>
            <a:rPr lang="en-US" smtClean="0">
              <a:solidFill>
                <a:schemeClr val="bg2">
                  <a:lumMod val="10000"/>
                </a:schemeClr>
              </a:solidFill>
            </a:rPr>
            <a:t>upam</a:t>
          </a:r>
          <a:r>
            <a:rPr lang="sr-Latn-RS" smtClean="0">
              <a:solidFill>
                <a:schemeClr val="bg2">
                  <a:lumMod val="10000"/>
                </a:schemeClr>
              </a:solidFill>
            </a:rPr>
            <a:t>ć</a:t>
          </a:r>
          <a:r>
            <a:rPr lang="en-US" smtClean="0">
              <a:solidFill>
                <a:schemeClr val="bg2">
                  <a:lumMod val="10000"/>
                </a:schemeClr>
              </a:solidFill>
            </a:rPr>
            <a:t>ivanje</a:t>
          </a:r>
          <a:endParaRPr lang="sr-Latn-CS">
            <a:solidFill>
              <a:schemeClr val="bg2">
                <a:lumMod val="10000"/>
              </a:schemeClr>
            </a:solidFill>
          </a:endParaRPr>
        </a:p>
      </dgm:t>
    </dgm:pt>
    <dgm:pt modelId="{1EB853C2-D5A8-4A6E-854E-4927F3276623}" type="parTrans" cxnId="{E69AA26F-D24D-4F4E-8DA1-B42970762311}">
      <dgm:prSet/>
      <dgm:spPr/>
      <dgm:t>
        <a:bodyPr/>
        <a:lstStyle/>
        <a:p>
          <a:endParaRPr lang="sr-Latn-CS"/>
        </a:p>
      </dgm:t>
    </dgm:pt>
    <dgm:pt modelId="{6EF4BCAA-0F86-42B3-A1E1-1336521CAA8A}" type="sibTrans" cxnId="{E69AA26F-D24D-4F4E-8DA1-B42970762311}">
      <dgm:prSet/>
      <dgm:spPr/>
      <dgm:t>
        <a:bodyPr/>
        <a:lstStyle/>
        <a:p>
          <a:endParaRPr lang="sr-Latn-CS"/>
        </a:p>
      </dgm:t>
    </dgm:pt>
    <dgm:pt modelId="{F055A3AA-2631-436F-ACDB-76CC29635CD5}">
      <dgm:prSet phldrT="[Text]"/>
      <dgm:spPr/>
      <dgm:t>
        <a:bodyPr/>
        <a:lstStyle/>
        <a:p>
          <a:r>
            <a:rPr lang="en-US" smtClean="0">
              <a:solidFill>
                <a:schemeClr val="bg2">
                  <a:lumMod val="10000"/>
                </a:schemeClr>
              </a:solidFill>
            </a:rPr>
            <a:t>zadr</a:t>
          </a:r>
          <a:r>
            <a:rPr lang="sr-Latn-RS" smtClean="0">
              <a:solidFill>
                <a:schemeClr val="bg2">
                  <a:lumMod val="10000"/>
                </a:schemeClr>
              </a:solidFill>
            </a:rPr>
            <a:t>ž</a:t>
          </a:r>
          <a:r>
            <a:rPr lang="en-US" smtClean="0">
              <a:solidFill>
                <a:schemeClr val="bg2">
                  <a:lumMod val="10000"/>
                </a:schemeClr>
              </a:solidFill>
            </a:rPr>
            <a:t>avanje</a:t>
          </a:r>
          <a:endParaRPr lang="sr-Latn-CS">
            <a:solidFill>
              <a:schemeClr val="bg2">
                <a:lumMod val="10000"/>
              </a:schemeClr>
            </a:solidFill>
          </a:endParaRPr>
        </a:p>
      </dgm:t>
    </dgm:pt>
    <dgm:pt modelId="{7DD2B7AC-7A0D-4494-A87F-4399DB3DB60F}" type="parTrans" cxnId="{03A34068-2D7C-4758-923E-120B0E76D843}">
      <dgm:prSet/>
      <dgm:spPr/>
      <dgm:t>
        <a:bodyPr/>
        <a:lstStyle/>
        <a:p>
          <a:endParaRPr lang="sr-Latn-CS"/>
        </a:p>
      </dgm:t>
    </dgm:pt>
    <dgm:pt modelId="{E67DA2F1-6B36-49B4-AB70-9ED607E6B9D0}" type="sibTrans" cxnId="{03A34068-2D7C-4758-923E-120B0E76D843}">
      <dgm:prSet/>
      <dgm:spPr/>
      <dgm:t>
        <a:bodyPr/>
        <a:lstStyle/>
        <a:p>
          <a:endParaRPr lang="sr-Latn-CS"/>
        </a:p>
      </dgm:t>
    </dgm:pt>
    <dgm:pt modelId="{A11E5C36-23B1-4E1C-8B03-0C7A4773337F}">
      <dgm:prSet phldrT="[Text]"/>
      <dgm:spPr/>
      <dgm:t>
        <a:bodyPr/>
        <a:lstStyle/>
        <a:p>
          <a:r>
            <a:rPr lang="en-US" smtClean="0">
              <a:solidFill>
                <a:schemeClr val="bg2">
                  <a:lumMod val="10000"/>
                </a:schemeClr>
              </a:solidFill>
            </a:rPr>
            <a:t>reprodukcija</a:t>
          </a:r>
          <a:endParaRPr lang="sr-Latn-CS">
            <a:solidFill>
              <a:schemeClr val="bg2">
                <a:lumMod val="10000"/>
              </a:schemeClr>
            </a:solidFill>
          </a:endParaRPr>
        </a:p>
      </dgm:t>
    </dgm:pt>
    <dgm:pt modelId="{73A4CE3A-F532-433C-A6E5-48D979C34264}" type="parTrans" cxnId="{45B446CE-CF40-4ED1-954C-DE79D995D287}">
      <dgm:prSet/>
      <dgm:spPr/>
      <dgm:t>
        <a:bodyPr/>
        <a:lstStyle/>
        <a:p>
          <a:endParaRPr lang="sr-Latn-CS"/>
        </a:p>
      </dgm:t>
    </dgm:pt>
    <dgm:pt modelId="{FAFBDB55-8294-4D27-A1B3-FA0D569ECDA0}" type="sibTrans" cxnId="{45B446CE-CF40-4ED1-954C-DE79D995D287}">
      <dgm:prSet/>
      <dgm:spPr/>
      <dgm:t>
        <a:bodyPr/>
        <a:lstStyle/>
        <a:p>
          <a:endParaRPr lang="sr-Latn-CS"/>
        </a:p>
      </dgm:t>
    </dgm:pt>
    <dgm:pt modelId="{4673A269-4EC4-4955-AE8A-4E2D18E4C931}" type="pres">
      <dgm:prSet presAssocID="{47753E9F-A716-42CC-9AEA-B6886A6B099E}" presName="linearFlow" presStyleCnt="0">
        <dgm:presLayoutVars>
          <dgm:resizeHandles val="exact"/>
        </dgm:presLayoutVars>
      </dgm:prSet>
      <dgm:spPr/>
    </dgm:pt>
    <dgm:pt modelId="{D912F9B3-C3E1-42AD-BFB2-C505061052CA}" type="pres">
      <dgm:prSet presAssocID="{26699B8C-B17E-412E-B81F-E9D18554B6D0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9C159691-CB05-458D-9EEA-AC833133CA43}" type="pres">
      <dgm:prSet presAssocID="{6EF4BCAA-0F86-42B3-A1E1-1336521CAA8A}" presName="sibTrans" presStyleLbl="sibTrans2D1" presStyleIdx="0" presStyleCnt="2"/>
      <dgm:spPr/>
      <dgm:t>
        <a:bodyPr/>
        <a:lstStyle/>
        <a:p>
          <a:endParaRPr lang="sr-Latn-CS"/>
        </a:p>
      </dgm:t>
    </dgm:pt>
    <dgm:pt modelId="{F3A66F4D-4EB9-450B-855E-0444D0ACE465}" type="pres">
      <dgm:prSet presAssocID="{6EF4BCAA-0F86-42B3-A1E1-1336521CAA8A}" presName="connectorText" presStyleLbl="sibTrans2D1" presStyleIdx="0" presStyleCnt="2"/>
      <dgm:spPr/>
      <dgm:t>
        <a:bodyPr/>
        <a:lstStyle/>
        <a:p>
          <a:endParaRPr lang="sr-Latn-CS"/>
        </a:p>
      </dgm:t>
    </dgm:pt>
    <dgm:pt modelId="{4A4AFA0F-C6A3-411C-A138-96994931C161}" type="pres">
      <dgm:prSet presAssocID="{F055A3AA-2631-436F-ACDB-76CC29635CD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C9970E0D-A12B-44A9-AA5F-6DF33AF88FDC}" type="pres">
      <dgm:prSet presAssocID="{E67DA2F1-6B36-49B4-AB70-9ED607E6B9D0}" presName="sibTrans" presStyleLbl="sibTrans2D1" presStyleIdx="1" presStyleCnt="2"/>
      <dgm:spPr/>
      <dgm:t>
        <a:bodyPr/>
        <a:lstStyle/>
        <a:p>
          <a:endParaRPr lang="sr-Latn-CS"/>
        </a:p>
      </dgm:t>
    </dgm:pt>
    <dgm:pt modelId="{DC6DACC0-6D39-41E3-889A-F2FBD0AF0354}" type="pres">
      <dgm:prSet presAssocID="{E67DA2F1-6B36-49B4-AB70-9ED607E6B9D0}" presName="connectorText" presStyleLbl="sibTrans2D1" presStyleIdx="1" presStyleCnt="2"/>
      <dgm:spPr/>
      <dgm:t>
        <a:bodyPr/>
        <a:lstStyle/>
        <a:p>
          <a:endParaRPr lang="sr-Latn-CS"/>
        </a:p>
      </dgm:t>
    </dgm:pt>
    <dgm:pt modelId="{E1F6042A-D301-4B66-B9A7-C0B1D612491E}" type="pres">
      <dgm:prSet presAssocID="{A11E5C36-23B1-4E1C-8B03-0C7A4773337F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</dgm:ptLst>
  <dgm:cxnLst>
    <dgm:cxn modelId="{78C2DCC5-FAF4-4C6B-8417-21A51D17D5AA}" type="presOf" srcId="{E67DA2F1-6B36-49B4-AB70-9ED607E6B9D0}" destId="{DC6DACC0-6D39-41E3-889A-F2FBD0AF0354}" srcOrd="1" destOrd="0" presId="urn:microsoft.com/office/officeart/2005/8/layout/process2"/>
    <dgm:cxn modelId="{D5DDAF28-C237-4E5C-9D95-057BF3D010FC}" type="presOf" srcId="{6EF4BCAA-0F86-42B3-A1E1-1336521CAA8A}" destId="{F3A66F4D-4EB9-450B-855E-0444D0ACE465}" srcOrd="1" destOrd="0" presId="urn:microsoft.com/office/officeart/2005/8/layout/process2"/>
    <dgm:cxn modelId="{E27B6B3E-A052-42B0-BB39-315C3FECC1E7}" type="presOf" srcId="{A11E5C36-23B1-4E1C-8B03-0C7A4773337F}" destId="{E1F6042A-D301-4B66-B9A7-C0B1D612491E}" srcOrd="0" destOrd="0" presId="urn:microsoft.com/office/officeart/2005/8/layout/process2"/>
    <dgm:cxn modelId="{03A34068-2D7C-4758-923E-120B0E76D843}" srcId="{47753E9F-A716-42CC-9AEA-B6886A6B099E}" destId="{F055A3AA-2631-436F-ACDB-76CC29635CD5}" srcOrd="1" destOrd="0" parTransId="{7DD2B7AC-7A0D-4494-A87F-4399DB3DB60F}" sibTransId="{E67DA2F1-6B36-49B4-AB70-9ED607E6B9D0}"/>
    <dgm:cxn modelId="{E69AA26F-D24D-4F4E-8DA1-B42970762311}" srcId="{47753E9F-A716-42CC-9AEA-B6886A6B099E}" destId="{26699B8C-B17E-412E-B81F-E9D18554B6D0}" srcOrd="0" destOrd="0" parTransId="{1EB853C2-D5A8-4A6E-854E-4927F3276623}" sibTransId="{6EF4BCAA-0F86-42B3-A1E1-1336521CAA8A}"/>
    <dgm:cxn modelId="{DD051A7E-95FF-44D6-BA7B-06930A588C5E}" type="presOf" srcId="{F055A3AA-2631-436F-ACDB-76CC29635CD5}" destId="{4A4AFA0F-C6A3-411C-A138-96994931C161}" srcOrd="0" destOrd="0" presId="urn:microsoft.com/office/officeart/2005/8/layout/process2"/>
    <dgm:cxn modelId="{66BDA644-5B6F-4F49-B99D-A4EFFDA7367D}" type="presOf" srcId="{6EF4BCAA-0F86-42B3-A1E1-1336521CAA8A}" destId="{9C159691-CB05-458D-9EEA-AC833133CA43}" srcOrd="0" destOrd="0" presId="urn:microsoft.com/office/officeart/2005/8/layout/process2"/>
    <dgm:cxn modelId="{45B446CE-CF40-4ED1-954C-DE79D995D287}" srcId="{47753E9F-A716-42CC-9AEA-B6886A6B099E}" destId="{A11E5C36-23B1-4E1C-8B03-0C7A4773337F}" srcOrd="2" destOrd="0" parTransId="{73A4CE3A-F532-433C-A6E5-48D979C34264}" sibTransId="{FAFBDB55-8294-4D27-A1B3-FA0D569ECDA0}"/>
    <dgm:cxn modelId="{2FABCB05-2E11-41E4-AE72-E28A283B6B3E}" type="presOf" srcId="{26699B8C-B17E-412E-B81F-E9D18554B6D0}" destId="{D912F9B3-C3E1-42AD-BFB2-C505061052CA}" srcOrd="0" destOrd="0" presId="urn:microsoft.com/office/officeart/2005/8/layout/process2"/>
    <dgm:cxn modelId="{723FBD85-D275-4E4A-871E-9E3135710B8F}" type="presOf" srcId="{E67DA2F1-6B36-49B4-AB70-9ED607E6B9D0}" destId="{C9970E0D-A12B-44A9-AA5F-6DF33AF88FDC}" srcOrd="0" destOrd="0" presId="urn:microsoft.com/office/officeart/2005/8/layout/process2"/>
    <dgm:cxn modelId="{7501B1E9-A3A4-4ABB-8174-9FF4CB1E110B}" type="presOf" srcId="{47753E9F-A716-42CC-9AEA-B6886A6B099E}" destId="{4673A269-4EC4-4955-AE8A-4E2D18E4C931}" srcOrd="0" destOrd="0" presId="urn:microsoft.com/office/officeart/2005/8/layout/process2"/>
    <dgm:cxn modelId="{A77E5F60-396A-4717-AE97-14CA14A66E75}" type="presParOf" srcId="{4673A269-4EC4-4955-AE8A-4E2D18E4C931}" destId="{D912F9B3-C3E1-42AD-BFB2-C505061052CA}" srcOrd="0" destOrd="0" presId="urn:microsoft.com/office/officeart/2005/8/layout/process2"/>
    <dgm:cxn modelId="{56919108-B392-47BF-AF24-23FA3A72128E}" type="presParOf" srcId="{4673A269-4EC4-4955-AE8A-4E2D18E4C931}" destId="{9C159691-CB05-458D-9EEA-AC833133CA43}" srcOrd="1" destOrd="0" presId="urn:microsoft.com/office/officeart/2005/8/layout/process2"/>
    <dgm:cxn modelId="{6ADDE695-6916-40FE-8A8B-B9D8E8E76B3B}" type="presParOf" srcId="{9C159691-CB05-458D-9EEA-AC833133CA43}" destId="{F3A66F4D-4EB9-450B-855E-0444D0ACE465}" srcOrd="0" destOrd="0" presId="urn:microsoft.com/office/officeart/2005/8/layout/process2"/>
    <dgm:cxn modelId="{56B13B66-3AC6-4CC2-9A88-86340DAE5D39}" type="presParOf" srcId="{4673A269-4EC4-4955-AE8A-4E2D18E4C931}" destId="{4A4AFA0F-C6A3-411C-A138-96994931C161}" srcOrd="2" destOrd="0" presId="urn:microsoft.com/office/officeart/2005/8/layout/process2"/>
    <dgm:cxn modelId="{6CB4DB81-A581-4658-AA9C-276AE6A1C720}" type="presParOf" srcId="{4673A269-4EC4-4955-AE8A-4E2D18E4C931}" destId="{C9970E0D-A12B-44A9-AA5F-6DF33AF88FDC}" srcOrd="3" destOrd="0" presId="urn:microsoft.com/office/officeart/2005/8/layout/process2"/>
    <dgm:cxn modelId="{57F35401-0980-4499-BD9A-C049138883AE}" type="presParOf" srcId="{C9970E0D-A12B-44A9-AA5F-6DF33AF88FDC}" destId="{DC6DACC0-6D39-41E3-889A-F2FBD0AF0354}" srcOrd="0" destOrd="0" presId="urn:microsoft.com/office/officeart/2005/8/layout/process2"/>
    <dgm:cxn modelId="{476F6F5D-C58B-4D8E-9E92-A68FB7931801}" type="presParOf" srcId="{4673A269-4EC4-4955-AE8A-4E2D18E4C931}" destId="{E1F6042A-D301-4B66-B9A7-C0B1D612491E}" srcOrd="4" destOrd="0" presId="urn:microsoft.com/office/officeart/2005/8/layout/process2"/>
  </dgm:cxnLst>
  <dgm:bg/>
  <dgm:whole/>
  <dgm:extLst>
    <a:ext uri="http://schemas.microsoft.com/office/drawing/2008/diagram"/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2B9B488-769C-402C-810C-F8EA63C6AE06}" type="doc">
      <dgm:prSet loTypeId="urn:microsoft.com/office/officeart/2005/8/layout/list1" loCatId="list" qsTypeId="urn:microsoft.com/office/officeart/2005/8/quickstyle/simple2" qsCatId="simple" csTypeId="urn:microsoft.com/office/officeart/2005/8/colors/accent0_2" csCatId="mainScheme" phldr="1"/>
      <dgm:spPr/>
      <dgm:t>
        <a:bodyPr/>
        <a:lstStyle/>
        <a:p>
          <a:endParaRPr lang="sr-Latn-CS"/>
        </a:p>
      </dgm:t>
    </dgm:pt>
    <dgm:pt modelId="{7ADB7CAD-F144-426A-B809-4540ED5E51AE}">
      <dgm:prSet phldrT="[Text]"/>
      <dgm:spPr/>
      <dgm:t>
        <a:bodyPr/>
        <a:lstStyle/>
        <a:p>
          <a:r>
            <a:rPr lang="en-US" smtClean="0"/>
            <a:t>U</a:t>
          </a:r>
          <a:r>
            <a:rPr lang="sr-Latn-RS" smtClean="0"/>
            <a:t>Č</a:t>
          </a:r>
          <a:r>
            <a:rPr lang="en-US" smtClean="0"/>
            <a:t>ENJE USLOVLJAVANJEM</a:t>
          </a:r>
          <a:endParaRPr lang="sr-Latn-CS"/>
        </a:p>
      </dgm:t>
    </dgm:pt>
    <dgm:pt modelId="{46DBE25A-3454-4618-B935-FBA47C2E7264}" type="parTrans" cxnId="{7E84C3DC-1471-4E40-9F21-C8CE226AB540}">
      <dgm:prSet/>
      <dgm:spPr/>
      <dgm:t>
        <a:bodyPr/>
        <a:lstStyle/>
        <a:p>
          <a:endParaRPr lang="sr-Latn-CS"/>
        </a:p>
      </dgm:t>
    </dgm:pt>
    <dgm:pt modelId="{80B37016-D8CC-4274-82DB-912FC9BFC8A8}" type="sibTrans" cxnId="{7E84C3DC-1471-4E40-9F21-C8CE226AB540}">
      <dgm:prSet/>
      <dgm:spPr/>
      <dgm:t>
        <a:bodyPr/>
        <a:lstStyle/>
        <a:p>
          <a:endParaRPr lang="sr-Latn-CS"/>
        </a:p>
      </dgm:t>
    </dgm:pt>
    <dgm:pt modelId="{E0EEA394-774B-4F63-826E-E62836B1B8A4}">
      <dgm:prSet phldrT="[Text]"/>
      <dgm:spPr/>
      <dgm:t>
        <a:bodyPr/>
        <a:lstStyle/>
        <a:p>
          <a:r>
            <a:rPr lang="en-US" smtClean="0"/>
            <a:t>MEHANI</a:t>
          </a:r>
          <a:r>
            <a:rPr lang="sr-Latn-RS" smtClean="0"/>
            <a:t>Č</a:t>
          </a:r>
          <a:r>
            <a:rPr lang="en-US" smtClean="0"/>
            <a:t>KO U</a:t>
          </a:r>
          <a:r>
            <a:rPr lang="sr-Latn-RS" smtClean="0"/>
            <a:t>Č</a:t>
          </a:r>
          <a:r>
            <a:rPr lang="en-US" smtClean="0"/>
            <a:t>ENJE</a:t>
          </a:r>
          <a:endParaRPr lang="sr-Latn-CS"/>
        </a:p>
      </dgm:t>
    </dgm:pt>
    <dgm:pt modelId="{594CC8ED-16A8-4E1A-BC2A-AB6C9CA621FC}" type="parTrans" cxnId="{E57607C5-F40E-44D7-A2DF-610652896DF0}">
      <dgm:prSet/>
      <dgm:spPr/>
      <dgm:t>
        <a:bodyPr/>
        <a:lstStyle/>
        <a:p>
          <a:endParaRPr lang="sr-Latn-CS"/>
        </a:p>
      </dgm:t>
    </dgm:pt>
    <dgm:pt modelId="{46AF3738-D8EE-4674-8FF6-CD5B374BF37A}" type="sibTrans" cxnId="{E57607C5-F40E-44D7-A2DF-610652896DF0}">
      <dgm:prSet/>
      <dgm:spPr/>
      <dgm:t>
        <a:bodyPr/>
        <a:lstStyle/>
        <a:p>
          <a:endParaRPr lang="sr-Latn-CS"/>
        </a:p>
      </dgm:t>
    </dgm:pt>
    <dgm:pt modelId="{AE064988-1232-45DA-9E31-99673CEF8B78}">
      <dgm:prSet phldrT="[Text]"/>
      <dgm:spPr/>
      <dgm:t>
        <a:bodyPr/>
        <a:lstStyle/>
        <a:p>
          <a:r>
            <a:rPr lang="en-US" smtClean="0"/>
            <a:t>U</a:t>
          </a:r>
          <a:r>
            <a:rPr lang="sr-Latn-RS" smtClean="0"/>
            <a:t>Č</a:t>
          </a:r>
          <a:r>
            <a:rPr lang="en-US" smtClean="0"/>
            <a:t>ENJE PO TIPU POKU</a:t>
          </a:r>
          <a:r>
            <a:rPr lang="sr-Latn-RS" smtClean="0"/>
            <a:t>Š</a:t>
          </a:r>
          <a:r>
            <a:rPr lang="en-US" smtClean="0"/>
            <a:t>AJA- POGRE</a:t>
          </a:r>
          <a:r>
            <a:rPr lang="sr-Latn-RS" smtClean="0"/>
            <a:t>Š</a:t>
          </a:r>
          <a:r>
            <a:rPr lang="en-US" smtClean="0"/>
            <a:t>AKA </a:t>
          </a:r>
          <a:endParaRPr lang="sr-Latn-CS"/>
        </a:p>
      </dgm:t>
    </dgm:pt>
    <dgm:pt modelId="{C960B918-EF29-433E-923B-B88912BB9A51}" type="parTrans" cxnId="{BD711AC7-1B09-4478-ADCF-14F4991C57CE}">
      <dgm:prSet/>
      <dgm:spPr/>
      <dgm:t>
        <a:bodyPr/>
        <a:lstStyle/>
        <a:p>
          <a:endParaRPr lang="sr-Latn-CS"/>
        </a:p>
      </dgm:t>
    </dgm:pt>
    <dgm:pt modelId="{335876C6-D95D-405A-9384-AEB3E0D89B2A}" type="sibTrans" cxnId="{BD711AC7-1B09-4478-ADCF-14F4991C57CE}">
      <dgm:prSet/>
      <dgm:spPr/>
      <dgm:t>
        <a:bodyPr/>
        <a:lstStyle/>
        <a:p>
          <a:endParaRPr lang="sr-Latn-CS"/>
        </a:p>
      </dgm:t>
    </dgm:pt>
    <dgm:pt modelId="{88240DBF-A8D5-4B2B-9283-CFA81E03D1E7}" type="pres">
      <dgm:prSet presAssocID="{F2B9B488-769C-402C-810C-F8EA63C6AE0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r-Latn-CS"/>
        </a:p>
      </dgm:t>
    </dgm:pt>
    <dgm:pt modelId="{2D4613EE-5910-4846-9CAE-E20B3A7D1BDB}" type="pres">
      <dgm:prSet presAssocID="{7ADB7CAD-F144-426A-B809-4540ED5E51AE}" presName="parentLin" presStyleCnt="0"/>
      <dgm:spPr/>
    </dgm:pt>
    <dgm:pt modelId="{9E61997A-D2B7-4DF8-AEFD-5FBFE16D664E}" type="pres">
      <dgm:prSet presAssocID="{7ADB7CAD-F144-426A-B809-4540ED5E51AE}" presName="parentLeftMargin" presStyleLbl="node1" presStyleIdx="0" presStyleCnt="3"/>
      <dgm:spPr/>
      <dgm:t>
        <a:bodyPr/>
        <a:lstStyle/>
        <a:p>
          <a:endParaRPr lang="sr-Latn-CS"/>
        </a:p>
      </dgm:t>
    </dgm:pt>
    <dgm:pt modelId="{A2DD15FD-C0EF-4C30-B91D-9E3A6F92B77E}" type="pres">
      <dgm:prSet presAssocID="{7ADB7CAD-F144-426A-B809-4540ED5E51AE}" presName="parentText" presStyleLbl="node1" presStyleIdx="0" presStyleCnt="3" custScaleY="173327">
        <dgm:presLayoutVars>
          <dgm:chMax val="0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75C4C812-B41B-40BD-90E6-5B894E78947E}" type="pres">
      <dgm:prSet presAssocID="{7ADB7CAD-F144-426A-B809-4540ED5E51AE}" presName="negativeSpace" presStyleCnt="0"/>
      <dgm:spPr/>
    </dgm:pt>
    <dgm:pt modelId="{AFB7C5F3-155B-46D2-BB6B-728800E5B3A0}" type="pres">
      <dgm:prSet presAssocID="{7ADB7CAD-F144-426A-B809-4540ED5E51AE}" presName="childText" presStyleLbl="conFgAcc1" presStyleIdx="0" presStyleCnt="3">
        <dgm:presLayoutVars>
          <dgm:bulletEnabled val="1"/>
        </dgm:presLayoutVars>
      </dgm:prSet>
      <dgm:spPr/>
    </dgm:pt>
    <dgm:pt modelId="{CEBA0AF7-E723-4820-A1D9-E684652CDEAB}" type="pres">
      <dgm:prSet presAssocID="{80B37016-D8CC-4274-82DB-912FC9BFC8A8}" presName="spaceBetweenRectangles" presStyleCnt="0"/>
      <dgm:spPr/>
    </dgm:pt>
    <dgm:pt modelId="{3BA6A3A9-4225-48C1-B373-DBF52666F919}" type="pres">
      <dgm:prSet presAssocID="{E0EEA394-774B-4F63-826E-E62836B1B8A4}" presName="parentLin" presStyleCnt="0"/>
      <dgm:spPr/>
    </dgm:pt>
    <dgm:pt modelId="{7204B0FC-DEF2-4C72-8DE4-56C963EA6F8E}" type="pres">
      <dgm:prSet presAssocID="{E0EEA394-774B-4F63-826E-E62836B1B8A4}" presName="parentLeftMargin" presStyleLbl="node1" presStyleIdx="0" presStyleCnt="3"/>
      <dgm:spPr/>
      <dgm:t>
        <a:bodyPr/>
        <a:lstStyle/>
        <a:p>
          <a:endParaRPr lang="sr-Latn-CS"/>
        </a:p>
      </dgm:t>
    </dgm:pt>
    <dgm:pt modelId="{7BD64A2D-8783-4288-BBED-69B7B561A336}" type="pres">
      <dgm:prSet presAssocID="{E0EEA394-774B-4F63-826E-E62836B1B8A4}" presName="parentText" presStyleLbl="node1" presStyleIdx="1" presStyleCnt="3" custScaleY="179675">
        <dgm:presLayoutVars>
          <dgm:chMax val="0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0996E045-152F-41E5-AF8D-377D687E79AA}" type="pres">
      <dgm:prSet presAssocID="{E0EEA394-774B-4F63-826E-E62836B1B8A4}" presName="negativeSpace" presStyleCnt="0"/>
      <dgm:spPr/>
    </dgm:pt>
    <dgm:pt modelId="{7D3F3299-967B-4F07-A51B-59AD4FB0D76F}" type="pres">
      <dgm:prSet presAssocID="{E0EEA394-774B-4F63-826E-E62836B1B8A4}" presName="childText" presStyleLbl="conFgAcc1" presStyleIdx="1" presStyleCnt="3">
        <dgm:presLayoutVars>
          <dgm:bulletEnabled val="1"/>
        </dgm:presLayoutVars>
      </dgm:prSet>
      <dgm:spPr/>
    </dgm:pt>
    <dgm:pt modelId="{EBD22B31-B214-4D8A-9705-62494B993DD7}" type="pres">
      <dgm:prSet presAssocID="{46AF3738-D8EE-4674-8FF6-CD5B374BF37A}" presName="spaceBetweenRectangles" presStyleCnt="0"/>
      <dgm:spPr/>
    </dgm:pt>
    <dgm:pt modelId="{700F660E-4454-4AFC-B8F9-8011D2E77412}" type="pres">
      <dgm:prSet presAssocID="{AE064988-1232-45DA-9E31-99673CEF8B78}" presName="parentLin" presStyleCnt="0"/>
      <dgm:spPr/>
    </dgm:pt>
    <dgm:pt modelId="{4766AFB1-4E7D-477D-90FD-0DC01A2C217A}" type="pres">
      <dgm:prSet presAssocID="{AE064988-1232-45DA-9E31-99673CEF8B78}" presName="parentLeftMargin" presStyleLbl="node1" presStyleIdx="1" presStyleCnt="3"/>
      <dgm:spPr/>
      <dgm:t>
        <a:bodyPr/>
        <a:lstStyle/>
        <a:p>
          <a:endParaRPr lang="sr-Latn-CS"/>
        </a:p>
      </dgm:t>
    </dgm:pt>
    <dgm:pt modelId="{AD924030-5F56-4CDA-B1D2-1E6020B6E28B}" type="pres">
      <dgm:prSet presAssocID="{AE064988-1232-45DA-9E31-99673CEF8B78}" presName="parentText" presStyleLbl="node1" presStyleIdx="2" presStyleCnt="3" custScaleY="182850">
        <dgm:presLayoutVars>
          <dgm:chMax val="0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B88F82DE-45D0-4E0D-884F-73C4F9BD414B}" type="pres">
      <dgm:prSet presAssocID="{AE064988-1232-45DA-9E31-99673CEF8B78}" presName="negativeSpace" presStyleCnt="0"/>
      <dgm:spPr/>
    </dgm:pt>
    <dgm:pt modelId="{3B07B2B8-13DB-41AF-8480-457818398DD4}" type="pres">
      <dgm:prSet presAssocID="{AE064988-1232-45DA-9E31-99673CEF8B78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7E84C3DC-1471-4E40-9F21-C8CE226AB540}" srcId="{F2B9B488-769C-402C-810C-F8EA63C6AE06}" destId="{7ADB7CAD-F144-426A-B809-4540ED5E51AE}" srcOrd="0" destOrd="0" parTransId="{46DBE25A-3454-4618-B935-FBA47C2E7264}" sibTransId="{80B37016-D8CC-4274-82DB-912FC9BFC8A8}"/>
    <dgm:cxn modelId="{A8EAECFE-CC34-4ED7-B0FF-7A708EDB12A8}" type="presOf" srcId="{7ADB7CAD-F144-426A-B809-4540ED5E51AE}" destId="{9E61997A-D2B7-4DF8-AEFD-5FBFE16D664E}" srcOrd="0" destOrd="0" presId="urn:microsoft.com/office/officeart/2005/8/layout/list1"/>
    <dgm:cxn modelId="{3EA69383-5B97-43E3-9D1F-05B77B606FFD}" type="presOf" srcId="{AE064988-1232-45DA-9E31-99673CEF8B78}" destId="{4766AFB1-4E7D-477D-90FD-0DC01A2C217A}" srcOrd="0" destOrd="0" presId="urn:microsoft.com/office/officeart/2005/8/layout/list1"/>
    <dgm:cxn modelId="{0E96F934-A8AF-4836-9A50-0CB1D71CE39A}" type="presOf" srcId="{F2B9B488-769C-402C-810C-F8EA63C6AE06}" destId="{88240DBF-A8D5-4B2B-9283-CFA81E03D1E7}" srcOrd="0" destOrd="0" presId="urn:microsoft.com/office/officeart/2005/8/layout/list1"/>
    <dgm:cxn modelId="{1642F45E-E7BB-4928-B055-437CB7C0E50A}" type="presOf" srcId="{AE064988-1232-45DA-9E31-99673CEF8B78}" destId="{AD924030-5F56-4CDA-B1D2-1E6020B6E28B}" srcOrd="1" destOrd="0" presId="urn:microsoft.com/office/officeart/2005/8/layout/list1"/>
    <dgm:cxn modelId="{8804C2AF-3E31-4D12-935A-CBEBE20716DA}" type="presOf" srcId="{7ADB7CAD-F144-426A-B809-4540ED5E51AE}" destId="{A2DD15FD-C0EF-4C30-B91D-9E3A6F92B77E}" srcOrd="1" destOrd="0" presId="urn:microsoft.com/office/officeart/2005/8/layout/list1"/>
    <dgm:cxn modelId="{BD711AC7-1B09-4478-ADCF-14F4991C57CE}" srcId="{F2B9B488-769C-402C-810C-F8EA63C6AE06}" destId="{AE064988-1232-45DA-9E31-99673CEF8B78}" srcOrd="2" destOrd="0" parTransId="{C960B918-EF29-433E-923B-B88912BB9A51}" sibTransId="{335876C6-D95D-405A-9384-AEB3E0D89B2A}"/>
    <dgm:cxn modelId="{E5AA1633-DA83-4A4E-A9C3-B33A38BCF132}" type="presOf" srcId="{E0EEA394-774B-4F63-826E-E62836B1B8A4}" destId="{7BD64A2D-8783-4288-BBED-69B7B561A336}" srcOrd="1" destOrd="0" presId="urn:microsoft.com/office/officeart/2005/8/layout/list1"/>
    <dgm:cxn modelId="{E57607C5-F40E-44D7-A2DF-610652896DF0}" srcId="{F2B9B488-769C-402C-810C-F8EA63C6AE06}" destId="{E0EEA394-774B-4F63-826E-E62836B1B8A4}" srcOrd="1" destOrd="0" parTransId="{594CC8ED-16A8-4E1A-BC2A-AB6C9CA621FC}" sibTransId="{46AF3738-D8EE-4674-8FF6-CD5B374BF37A}"/>
    <dgm:cxn modelId="{8E5B3F80-6989-4083-8D71-1F82E3CF08A2}" type="presOf" srcId="{E0EEA394-774B-4F63-826E-E62836B1B8A4}" destId="{7204B0FC-DEF2-4C72-8DE4-56C963EA6F8E}" srcOrd="0" destOrd="0" presId="urn:microsoft.com/office/officeart/2005/8/layout/list1"/>
    <dgm:cxn modelId="{E7209D80-F51D-4279-9389-691125F75993}" type="presParOf" srcId="{88240DBF-A8D5-4B2B-9283-CFA81E03D1E7}" destId="{2D4613EE-5910-4846-9CAE-E20B3A7D1BDB}" srcOrd="0" destOrd="0" presId="urn:microsoft.com/office/officeart/2005/8/layout/list1"/>
    <dgm:cxn modelId="{B4965B5D-6258-4D9B-92BA-91AC3C948B90}" type="presParOf" srcId="{2D4613EE-5910-4846-9CAE-E20B3A7D1BDB}" destId="{9E61997A-D2B7-4DF8-AEFD-5FBFE16D664E}" srcOrd="0" destOrd="0" presId="urn:microsoft.com/office/officeart/2005/8/layout/list1"/>
    <dgm:cxn modelId="{EF786C88-C23C-4FD1-BB6C-C9A19E0C2005}" type="presParOf" srcId="{2D4613EE-5910-4846-9CAE-E20B3A7D1BDB}" destId="{A2DD15FD-C0EF-4C30-B91D-9E3A6F92B77E}" srcOrd="1" destOrd="0" presId="urn:microsoft.com/office/officeart/2005/8/layout/list1"/>
    <dgm:cxn modelId="{7DC351E9-CB2F-47BB-9465-2CB91E12E6B6}" type="presParOf" srcId="{88240DBF-A8D5-4B2B-9283-CFA81E03D1E7}" destId="{75C4C812-B41B-40BD-90E6-5B894E78947E}" srcOrd="1" destOrd="0" presId="urn:microsoft.com/office/officeart/2005/8/layout/list1"/>
    <dgm:cxn modelId="{13590928-B9E8-4781-A307-4551A604A08D}" type="presParOf" srcId="{88240DBF-A8D5-4B2B-9283-CFA81E03D1E7}" destId="{AFB7C5F3-155B-46D2-BB6B-728800E5B3A0}" srcOrd="2" destOrd="0" presId="urn:microsoft.com/office/officeart/2005/8/layout/list1"/>
    <dgm:cxn modelId="{B0263B19-EFD5-4B16-9CDD-987A225B8C24}" type="presParOf" srcId="{88240DBF-A8D5-4B2B-9283-CFA81E03D1E7}" destId="{CEBA0AF7-E723-4820-A1D9-E684652CDEAB}" srcOrd="3" destOrd="0" presId="urn:microsoft.com/office/officeart/2005/8/layout/list1"/>
    <dgm:cxn modelId="{3FA1980B-78F1-4877-94C2-33BCF31CD317}" type="presParOf" srcId="{88240DBF-A8D5-4B2B-9283-CFA81E03D1E7}" destId="{3BA6A3A9-4225-48C1-B373-DBF52666F919}" srcOrd="4" destOrd="0" presId="urn:microsoft.com/office/officeart/2005/8/layout/list1"/>
    <dgm:cxn modelId="{A1229505-A234-4935-AA14-1405840ADE1E}" type="presParOf" srcId="{3BA6A3A9-4225-48C1-B373-DBF52666F919}" destId="{7204B0FC-DEF2-4C72-8DE4-56C963EA6F8E}" srcOrd="0" destOrd="0" presId="urn:microsoft.com/office/officeart/2005/8/layout/list1"/>
    <dgm:cxn modelId="{4F644EC4-1AA4-441F-9BE5-A5CEF61B02C8}" type="presParOf" srcId="{3BA6A3A9-4225-48C1-B373-DBF52666F919}" destId="{7BD64A2D-8783-4288-BBED-69B7B561A336}" srcOrd="1" destOrd="0" presId="urn:microsoft.com/office/officeart/2005/8/layout/list1"/>
    <dgm:cxn modelId="{FE413161-F75D-44A5-A71A-DC7237FAB64F}" type="presParOf" srcId="{88240DBF-A8D5-4B2B-9283-CFA81E03D1E7}" destId="{0996E045-152F-41E5-AF8D-377D687E79AA}" srcOrd="5" destOrd="0" presId="urn:microsoft.com/office/officeart/2005/8/layout/list1"/>
    <dgm:cxn modelId="{CAD4076E-6223-4B5B-9B29-5319D8CE664D}" type="presParOf" srcId="{88240DBF-A8D5-4B2B-9283-CFA81E03D1E7}" destId="{7D3F3299-967B-4F07-A51B-59AD4FB0D76F}" srcOrd="6" destOrd="0" presId="urn:microsoft.com/office/officeart/2005/8/layout/list1"/>
    <dgm:cxn modelId="{84DEC415-AC48-430E-9EC2-53F33EBF79D3}" type="presParOf" srcId="{88240DBF-A8D5-4B2B-9283-CFA81E03D1E7}" destId="{EBD22B31-B214-4D8A-9705-62494B993DD7}" srcOrd="7" destOrd="0" presId="urn:microsoft.com/office/officeart/2005/8/layout/list1"/>
    <dgm:cxn modelId="{D1986376-7FBA-4971-A03C-BA1ACD109D7F}" type="presParOf" srcId="{88240DBF-A8D5-4B2B-9283-CFA81E03D1E7}" destId="{700F660E-4454-4AFC-B8F9-8011D2E77412}" srcOrd="8" destOrd="0" presId="urn:microsoft.com/office/officeart/2005/8/layout/list1"/>
    <dgm:cxn modelId="{A520B1B4-D7E0-4EB8-8679-B8BAC5BE20FF}" type="presParOf" srcId="{700F660E-4454-4AFC-B8F9-8011D2E77412}" destId="{4766AFB1-4E7D-477D-90FD-0DC01A2C217A}" srcOrd="0" destOrd="0" presId="urn:microsoft.com/office/officeart/2005/8/layout/list1"/>
    <dgm:cxn modelId="{865AE329-9DD6-4B63-A1AA-F2810B9343EA}" type="presParOf" srcId="{700F660E-4454-4AFC-B8F9-8011D2E77412}" destId="{AD924030-5F56-4CDA-B1D2-1E6020B6E28B}" srcOrd="1" destOrd="0" presId="urn:microsoft.com/office/officeart/2005/8/layout/list1"/>
    <dgm:cxn modelId="{57AF9478-453F-430A-BE3F-D5D78D5B5A83}" type="presParOf" srcId="{88240DBF-A8D5-4B2B-9283-CFA81E03D1E7}" destId="{B88F82DE-45D0-4E0D-884F-73C4F9BD414B}" srcOrd="9" destOrd="0" presId="urn:microsoft.com/office/officeart/2005/8/layout/list1"/>
    <dgm:cxn modelId="{4BFCF60C-6122-4BD7-A04F-01B0F506225B}" type="presParOf" srcId="{88240DBF-A8D5-4B2B-9283-CFA81E03D1E7}" destId="{3B07B2B8-13DB-41AF-8480-457818398DD4}" srcOrd="10" destOrd="0" presId="urn:microsoft.com/office/officeart/2005/8/layout/list1"/>
  </dgm:cxnLst>
  <dgm:bg/>
  <dgm:whole/>
  <dgm:extLst>
    <a:ext uri="http://schemas.microsoft.com/office/drawing/2008/diagram"/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B489758-13E2-4ABD-882B-B97B8AB15C28}" type="doc">
      <dgm:prSet loTypeId="urn:microsoft.com/office/officeart/2005/8/layout/chevron2" loCatId="list" qsTypeId="urn:microsoft.com/office/officeart/2005/8/quickstyle/3d1" qsCatId="3D" csTypeId="urn:microsoft.com/office/officeart/2005/8/colors/accent3_3" csCatId="accent3" phldr="1"/>
      <dgm:spPr/>
      <dgm:t>
        <a:bodyPr/>
        <a:lstStyle/>
        <a:p>
          <a:endParaRPr lang="sr-Latn-CS"/>
        </a:p>
      </dgm:t>
    </dgm:pt>
    <dgm:pt modelId="{3E96AC08-FFFB-490C-868B-378E0EC40131}">
      <dgm:prSet phldrT="[Text]"/>
      <dgm:spPr/>
      <dgm:t>
        <a:bodyPr/>
        <a:lstStyle/>
        <a:p>
          <a:r>
            <a:rPr lang="en-US" smtClean="0">
              <a:solidFill>
                <a:schemeClr val="bg2">
                  <a:lumMod val="10000"/>
                </a:schemeClr>
              </a:solidFill>
            </a:rPr>
            <a:t>I FAZA</a:t>
          </a:r>
          <a:endParaRPr lang="sr-Latn-CS">
            <a:solidFill>
              <a:schemeClr val="bg2">
                <a:lumMod val="10000"/>
              </a:schemeClr>
            </a:solidFill>
          </a:endParaRPr>
        </a:p>
      </dgm:t>
    </dgm:pt>
    <dgm:pt modelId="{1F2F591E-B8D7-4003-8EA9-0C3B23E7DBB1}" type="parTrans" cxnId="{BAFD9D75-3FC6-4FA1-86B6-FDD0562EE734}">
      <dgm:prSet/>
      <dgm:spPr/>
      <dgm:t>
        <a:bodyPr/>
        <a:lstStyle/>
        <a:p>
          <a:endParaRPr lang="sr-Latn-CS"/>
        </a:p>
      </dgm:t>
    </dgm:pt>
    <dgm:pt modelId="{768F2F71-B6F2-44E6-9314-D9AEFA0A86F8}" type="sibTrans" cxnId="{BAFD9D75-3FC6-4FA1-86B6-FDD0562EE734}">
      <dgm:prSet/>
      <dgm:spPr/>
      <dgm:t>
        <a:bodyPr/>
        <a:lstStyle/>
        <a:p>
          <a:endParaRPr lang="sr-Latn-CS"/>
        </a:p>
      </dgm:t>
    </dgm:pt>
    <dgm:pt modelId="{C642A2F9-737B-4372-B52A-B62DE5225B52}">
      <dgm:prSet phldrT="[Text]"/>
      <dgm:spPr/>
      <dgm:t>
        <a:bodyPr/>
        <a:lstStyle/>
        <a:p>
          <a:r>
            <a:rPr lang="en-US" smtClean="0">
              <a:solidFill>
                <a:schemeClr val="tx2">
                  <a:lumMod val="50000"/>
                </a:schemeClr>
              </a:solidFill>
            </a:rPr>
            <a:t>Ultrakratkog pam</a:t>
          </a:r>
          <a:r>
            <a:rPr lang="sr-Latn-RS" smtClean="0">
              <a:solidFill>
                <a:schemeClr val="tx2">
                  <a:lumMod val="50000"/>
                </a:schemeClr>
              </a:solidFill>
            </a:rPr>
            <a:t>ć</a:t>
          </a:r>
          <a:r>
            <a:rPr lang="en-US" smtClean="0">
              <a:solidFill>
                <a:schemeClr val="tx2">
                  <a:lumMod val="50000"/>
                </a:schemeClr>
              </a:solidFill>
            </a:rPr>
            <a:t>enja</a:t>
          </a:r>
          <a:endParaRPr lang="sr-Latn-CS">
            <a:solidFill>
              <a:schemeClr val="tx2">
                <a:lumMod val="50000"/>
              </a:schemeClr>
            </a:solidFill>
          </a:endParaRPr>
        </a:p>
      </dgm:t>
    </dgm:pt>
    <dgm:pt modelId="{B3C7B9AC-B8D8-469A-A66B-D6CE762B5AF7}" type="parTrans" cxnId="{8F2F9361-A7CF-461C-9D91-64057A8C2DE1}">
      <dgm:prSet/>
      <dgm:spPr/>
      <dgm:t>
        <a:bodyPr/>
        <a:lstStyle/>
        <a:p>
          <a:endParaRPr lang="sr-Latn-CS"/>
        </a:p>
      </dgm:t>
    </dgm:pt>
    <dgm:pt modelId="{E3AE5CEB-30DF-4C0B-B70F-AF8F543EF01A}" type="sibTrans" cxnId="{8F2F9361-A7CF-461C-9D91-64057A8C2DE1}">
      <dgm:prSet/>
      <dgm:spPr/>
      <dgm:t>
        <a:bodyPr/>
        <a:lstStyle/>
        <a:p>
          <a:endParaRPr lang="sr-Latn-CS"/>
        </a:p>
      </dgm:t>
    </dgm:pt>
    <dgm:pt modelId="{492DA8CC-5FE3-41D7-8349-322D8E73AE6B}">
      <dgm:prSet phldrT="[Text]"/>
      <dgm:spPr/>
      <dgm:t>
        <a:bodyPr/>
        <a:lstStyle/>
        <a:p>
          <a:r>
            <a:rPr lang="en-US" smtClean="0">
              <a:solidFill>
                <a:schemeClr val="tx2">
                  <a:lumMod val="50000"/>
                </a:schemeClr>
              </a:solidFill>
            </a:rPr>
            <a:t>&lt; 1 minuta</a:t>
          </a:r>
          <a:endParaRPr lang="sr-Latn-CS">
            <a:solidFill>
              <a:schemeClr val="tx2">
                <a:lumMod val="50000"/>
              </a:schemeClr>
            </a:solidFill>
          </a:endParaRPr>
        </a:p>
      </dgm:t>
    </dgm:pt>
    <dgm:pt modelId="{9984E32A-7549-4255-B873-F558C4BE8652}" type="parTrans" cxnId="{C7149602-AB0C-4A06-8047-5D088C22359E}">
      <dgm:prSet/>
      <dgm:spPr/>
      <dgm:t>
        <a:bodyPr/>
        <a:lstStyle/>
        <a:p>
          <a:endParaRPr lang="sr-Latn-CS"/>
        </a:p>
      </dgm:t>
    </dgm:pt>
    <dgm:pt modelId="{6C6D5AB5-8369-43BE-A10A-5808FAA8D254}" type="sibTrans" cxnId="{C7149602-AB0C-4A06-8047-5D088C22359E}">
      <dgm:prSet/>
      <dgm:spPr/>
      <dgm:t>
        <a:bodyPr/>
        <a:lstStyle/>
        <a:p>
          <a:endParaRPr lang="sr-Latn-CS"/>
        </a:p>
      </dgm:t>
    </dgm:pt>
    <dgm:pt modelId="{71E2EA47-73EF-432D-9207-AC9A6E3B801B}">
      <dgm:prSet phldrT="[Text]"/>
      <dgm:spPr/>
      <dgm:t>
        <a:bodyPr/>
        <a:lstStyle/>
        <a:p>
          <a:r>
            <a:rPr lang="en-US" smtClean="0">
              <a:solidFill>
                <a:schemeClr val="bg2">
                  <a:lumMod val="10000"/>
                </a:schemeClr>
              </a:solidFill>
            </a:rPr>
            <a:t>II FAZA</a:t>
          </a:r>
          <a:endParaRPr lang="sr-Latn-CS">
            <a:solidFill>
              <a:schemeClr val="bg2">
                <a:lumMod val="10000"/>
              </a:schemeClr>
            </a:solidFill>
          </a:endParaRPr>
        </a:p>
      </dgm:t>
    </dgm:pt>
    <dgm:pt modelId="{C51DEBF7-B70F-4179-9204-6718FED570E3}" type="parTrans" cxnId="{3196A72E-9AC0-43B0-89F6-A91CB4474F90}">
      <dgm:prSet/>
      <dgm:spPr/>
      <dgm:t>
        <a:bodyPr/>
        <a:lstStyle/>
        <a:p>
          <a:endParaRPr lang="sr-Latn-CS"/>
        </a:p>
      </dgm:t>
    </dgm:pt>
    <dgm:pt modelId="{55DAF642-705E-405A-92C9-09E760A8D6CC}" type="sibTrans" cxnId="{3196A72E-9AC0-43B0-89F6-A91CB4474F90}">
      <dgm:prSet/>
      <dgm:spPr/>
      <dgm:t>
        <a:bodyPr/>
        <a:lstStyle/>
        <a:p>
          <a:endParaRPr lang="sr-Latn-CS"/>
        </a:p>
      </dgm:t>
    </dgm:pt>
    <dgm:pt modelId="{13A39718-6D26-4955-A6EF-CB42DE61E211}">
      <dgm:prSet phldrT="[Text]"/>
      <dgm:spPr/>
      <dgm:t>
        <a:bodyPr/>
        <a:lstStyle/>
        <a:p>
          <a:r>
            <a:rPr lang="en-US" smtClean="0">
              <a:solidFill>
                <a:schemeClr val="tx2">
                  <a:lumMod val="50000"/>
                </a:schemeClr>
              </a:solidFill>
            </a:rPr>
            <a:t>Nestabilnog pam</a:t>
          </a:r>
          <a:r>
            <a:rPr lang="sr-Latn-RS" smtClean="0">
              <a:solidFill>
                <a:schemeClr val="tx2">
                  <a:lumMod val="50000"/>
                </a:schemeClr>
              </a:solidFill>
            </a:rPr>
            <a:t>ć</a:t>
          </a:r>
          <a:r>
            <a:rPr lang="en-US" smtClean="0">
              <a:solidFill>
                <a:schemeClr val="tx2">
                  <a:lumMod val="50000"/>
                </a:schemeClr>
              </a:solidFill>
            </a:rPr>
            <a:t>enja</a:t>
          </a:r>
          <a:endParaRPr lang="sr-Latn-CS">
            <a:solidFill>
              <a:schemeClr val="tx2">
                <a:lumMod val="50000"/>
              </a:schemeClr>
            </a:solidFill>
          </a:endParaRPr>
        </a:p>
      </dgm:t>
    </dgm:pt>
    <dgm:pt modelId="{C9964727-2ED1-4B65-BE1C-009C22147F22}" type="parTrans" cxnId="{A615EF1B-29B5-4175-B1F5-731494CB3DCE}">
      <dgm:prSet/>
      <dgm:spPr/>
      <dgm:t>
        <a:bodyPr/>
        <a:lstStyle/>
        <a:p>
          <a:endParaRPr lang="sr-Latn-CS"/>
        </a:p>
      </dgm:t>
    </dgm:pt>
    <dgm:pt modelId="{7CCE495D-7F52-494D-9F2F-84959ACAEC6F}" type="sibTrans" cxnId="{A615EF1B-29B5-4175-B1F5-731494CB3DCE}">
      <dgm:prSet/>
      <dgm:spPr/>
      <dgm:t>
        <a:bodyPr/>
        <a:lstStyle/>
        <a:p>
          <a:endParaRPr lang="sr-Latn-CS"/>
        </a:p>
      </dgm:t>
    </dgm:pt>
    <dgm:pt modelId="{2A71765B-E987-4B83-9DBA-DE90EA7EB9BA}">
      <dgm:prSet phldrT="[Text]"/>
      <dgm:spPr/>
      <dgm:t>
        <a:bodyPr/>
        <a:lstStyle/>
        <a:p>
          <a:r>
            <a:rPr lang="en-US" smtClean="0">
              <a:solidFill>
                <a:schemeClr val="tx2">
                  <a:lumMod val="50000"/>
                </a:schemeClr>
              </a:solidFill>
            </a:rPr>
            <a:t>&lt; 20 minuta</a:t>
          </a:r>
          <a:endParaRPr lang="sr-Latn-CS">
            <a:solidFill>
              <a:schemeClr val="tx2">
                <a:lumMod val="50000"/>
              </a:schemeClr>
            </a:solidFill>
          </a:endParaRPr>
        </a:p>
      </dgm:t>
    </dgm:pt>
    <dgm:pt modelId="{9B1BA8CA-BBF4-469D-9F12-5CE0E195D72E}" type="parTrans" cxnId="{674B9919-BA3A-4E9E-8556-5467B21751FD}">
      <dgm:prSet/>
      <dgm:spPr/>
      <dgm:t>
        <a:bodyPr/>
        <a:lstStyle/>
        <a:p>
          <a:endParaRPr lang="sr-Latn-CS"/>
        </a:p>
      </dgm:t>
    </dgm:pt>
    <dgm:pt modelId="{F4BDD9FB-F76A-4655-AD09-F1B6473128ED}" type="sibTrans" cxnId="{674B9919-BA3A-4E9E-8556-5467B21751FD}">
      <dgm:prSet/>
      <dgm:spPr/>
      <dgm:t>
        <a:bodyPr/>
        <a:lstStyle/>
        <a:p>
          <a:endParaRPr lang="sr-Latn-CS"/>
        </a:p>
      </dgm:t>
    </dgm:pt>
    <dgm:pt modelId="{D64147AE-DE7D-4B94-912D-B236E4122C6A}">
      <dgm:prSet phldrT="[Text]"/>
      <dgm:spPr/>
      <dgm:t>
        <a:bodyPr/>
        <a:lstStyle/>
        <a:p>
          <a:r>
            <a:rPr lang="en-US" smtClean="0">
              <a:solidFill>
                <a:schemeClr val="bg2">
                  <a:lumMod val="10000"/>
                </a:schemeClr>
              </a:solidFill>
            </a:rPr>
            <a:t>III FAZA</a:t>
          </a:r>
          <a:endParaRPr lang="sr-Latn-CS">
            <a:solidFill>
              <a:schemeClr val="bg2">
                <a:lumMod val="10000"/>
              </a:schemeClr>
            </a:solidFill>
          </a:endParaRPr>
        </a:p>
      </dgm:t>
    </dgm:pt>
    <dgm:pt modelId="{D404E3F9-717F-446E-961E-7C075F51EF7A}" type="parTrans" cxnId="{32D7DA0C-0096-4E46-B390-923E484447E2}">
      <dgm:prSet/>
      <dgm:spPr/>
      <dgm:t>
        <a:bodyPr/>
        <a:lstStyle/>
        <a:p>
          <a:endParaRPr lang="sr-Latn-CS"/>
        </a:p>
      </dgm:t>
    </dgm:pt>
    <dgm:pt modelId="{44E0967E-4F89-4F6D-B5F7-62495EEB027B}" type="sibTrans" cxnId="{32D7DA0C-0096-4E46-B390-923E484447E2}">
      <dgm:prSet/>
      <dgm:spPr/>
      <dgm:t>
        <a:bodyPr/>
        <a:lstStyle/>
        <a:p>
          <a:endParaRPr lang="sr-Latn-CS"/>
        </a:p>
      </dgm:t>
    </dgm:pt>
    <dgm:pt modelId="{476B9621-0F9D-40E1-9BCF-BE44E378D687}">
      <dgm:prSet phldrT="[Text]"/>
      <dgm:spPr/>
      <dgm:t>
        <a:bodyPr/>
        <a:lstStyle/>
        <a:p>
          <a:r>
            <a:rPr lang="en-US" smtClean="0">
              <a:solidFill>
                <a:schemeClr val="bg2">
                  <a:lumMod val="10000"/>
                </a:schemeClr>
              </a:solidFill>
            </a:rPr>
            <a:t>Stabilnog, biohemijskog pam</a:t>
          </a:r>
          <a:r>
            <a:rPr lang="sr-Latn-RS" smtClean="0">
              <a:solidFill>
                <a:schemeClr val="bg2">
                  <a:lumMod val="10000"/>
                </a:schemeClr>
              </a:solidFill>
            </a:rPr>
            <a:t>ć</a:t>
          </a:r>
          <a:r>
            <a:rPr lang="en-US" smtClean="0">
              <a:solidFill>
                <a:schemeClr val="bg2">
                  <a:lumMod val="10000"/>
                </a:schemeClr>
              </a:solidFill>
            </a:rPr>
            <a:t>enja</a:t>
          </a:r>
          <a:endParaRPr lang="sr-Latn-CS">
            <a:solidFill>
              <a:schemeClr val="bg2">
                <a:lumMod val="10000"/>
              </a:schemeClr>
            </a:solidFill>
          </a:endParaRPr>
        </a:p>
      </dgm:t>
    </dgm:pt>
    <dgm:pt modelId="{ABD82784-0B91-4D5C-B4C1-06EB0EDD8947}" type="parTrans" cxnId="{6E7A60B0-C037-4A13-90F1-B7D37B73863F}">
      <dgm:prSet/>
      <dgm:spPr/>
      <dgm:t>
        <a:bodyPr/>
        <a:lstStyle/>
        <a:p>
          <a:endParaRPr lang="sr-Latn-CS"/>
        </a:p>
      </dgm:t>
    </dgm:pt>
    <dgm:pt modelId="{82592DF1-CBB0-40EC-8BB5-B6AD5B301FEA}" type="sibTrans" cxnId="{6E7A60B0-C037-4A13-90F1-B7D37B73863F}">
      <dgm:prSet/>
      <dgm:spPr/>
      <dgm:t>
        <a:bodyPr/>
        <a:lstStyle/>
        <a:p>
          <a:endParaRPr lang="sr-Latn-CS"/>
        </a:p>
      </dgm:t>
    </dgm:pt>
    <dgm:pt modelId="{CCFB3B75-E959-4485-8215-56FB4B759F6D}" type="pres">
      <dgm:prSet presAssocID="{3B489758-13E2-4ABD-882B-B97B8AB15C2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r-Latn-CS"/>
        </a:p>
      </dgm:t>
    </dgm:pt>
    <dgm:pt modelId="{64AF54A7-1140-45D1-8A95-06047CBDC23C}" type="pres">
      <dgm:prSet presAssocID="{3E96AC08-FFFB-490C-868B-378E0EC40131}" presName="composite" presStyleCnt="0"/>
      <dgm:spPr/>
    </dgm:pt>
    <dgm:pt modelId="{3FF26DFA-DDA6-4DCC-8E44-B2CED8350885}" type="pres">
      <dgm:prSet presAssocID="{3E96AC08-FFFB-490C-868B-378E0EC40131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511EA43A-913F-494A-93CE-5F3A5696C1FA}" type="pres">
      <dgm:prSet presAssocID="{3E96AC08-FFFB-490C-868B-378E0EC40131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DF320CC3-4EFF-4368-8762-C704DD21CCEB}" type="pres">
      <dgm:prSet presAssocID="{768F2F71-B6F2-44E6-9314-D9AEFA0A86F8}" presName="sp" presStyleCnt="0"/>
      <dgm:spPr/>
    </dgm:pt>
    <dgm:pt modelId="{59D5CE95-860C-4E86-8969-98B5CD66ABB0}" type="pres">
      <dgm:prSet presAssocID="{71E2EA47-73EF-432D-9207-AC9A6E3B801B}" presName="composite" presStyleCnt="0"/>
      <dgm:spPr/>
    </dgm:pt>
    <dgm:pt modelId="{F8D3E745-463B-4AB2-9840-2F2B7A69506C}" type="pres">
      <dgm:prSet presAssocID="{71E2EA47-73EF-432D-9207-AC9A6E3B801B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6815CB73-A6DE-4A8C-8971-ADDB25810358}" type="pres">
      <dgm:prSet presAssocID="{71E2EA47-73EF-432D-9207-AC9A6E3B801B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7B82A06F-10B1-4881-A6C6-F4F59FF00D35}" type="pres">
      <dgm:prSet presAssocID="{55DAF642-705E-405A-92C9-09E760A8D6CC}" presName="sp" presStyleCnt="0"/>
      <dgm:spPr/>
    </dgm:pt>
    <dgm:pt modelId="{63D5E1E1-CA19-4065-8065-0D02D6DC5D19}" type="pres">
      <dgm:prSet presAssocID="{D64147AE-DE7D-4B94-912D-B236E4122C6A}" presName="composite" presStyleCnt="0"/>
      <dgm:spPr/>
    </dgm:pt>
    <dgm:pt modelId="{6CA80FE0-52AB-48D4-AEE8-73C09E805D8F}" type="pres">
      <dgm:prSet presAssocID="{D64147AE-DE7D-4B94-912D-B236E4122C6A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AB1B09E5-4705-4C08-9FEB-0B48BA249668}" type="pres">
      <dgm:prSet presAssocID="{D64147AE-DE7D-4B94-912D-B236E4122C6A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</dgm:ptLst>
  <dgm:cxnLst>
    <dgm:cxn modelId="{C4C2FAEF-EBFE-4BC1-8544-6BCC9FD1C7AD}" type="presOf" srcId="{3B489758-13E2-4ABD-882B-B97B8AB15C28}" destId="{CCFB3B75-E959-4485-8215-56FB4B759F6D}" srcOrd="0" destOrd="0" presId="urn:microsoft.com/office/officeart/2005/8/layout/chevron2"/>
    <dgm:cxn modelId="{3196A72E-9AC0-43B0-89F6-A91CB4474F90}" srcId="{3B489758-13E2-4ABD-882B-B97B8AB15C28}" destId="{71E2EA47-73EF-432D-9207-AC9A6E3B801B}" srcOrd="1" destOrd="0" parTransId="{C51DEBF7-B70F-4179-9204-6718FED570E3}" sibTransId="{55DAF642-705E-405A-92C9-09E760A8D6CC}"/>
    <dgm:cxn modelId="{6E7A60B0-C037-4A13-90F1-B7D37B73863F}" srcId="{D64147AE-DE7D-4B94-912D-B236E4122C6A}" destId="{476B9621-0F9D-40E1-9BCF-BE44E378D687}" srcOrd="0" destOrd="0" parTransId="{ABD82784-0B91-4D5C-B4C1-06EB0EDD8947}" sibTransId="{82592DF1-CBB0-40EC-8BB5-B6AD5B301FEA}"/>
    <dgm:cxn modelId="{C7149602-AB0C-4A06-8047-5D088C22359E}" srcId="{3E96AC08-FFFB-490C-868B-378E0EC40131}" destId="{492DA8CC-5FE3-41D7-8349-322D8E73AE6B}" srcOrd="1" destOrd="0" parTransId="{9984E32A-7549-4255-B873-F558C4BE8652}" sibTransId="{6C6D5AB5-8369-43BE-A10A-5808FAA8D254}"/>
    <dgm:cxn modelId="{1357BE8C-2388-44E5-A9C7-69D4B837BF43}" type="presOf" srcId="{3E96AC08-FFFB-490C-868B-378E0EC40131}" destId="{3FF26DFA-DDA6-4DCC-8E44-B2CED8350885}" srcOrd="0" destOrd="0" presId="urn:microsoft.com/office/officeart/2005/8/layout/chevron2"/>
    <dgm:cxn modelId="{C52EE4A6-3508-4187-92E6-2935FB41F175}" type="presOf" srcId="{2A71765B-E987-4B83-9DBA-DE90EA7EB9BA}" destId="{6815CB73-A6DE-4A8C-8971-ADDB25810358}" srcOrd="0" destOrd="1" presId="urn:microsoft.com/office/officeart/2005/8/layout/chevron2"/>
    <dgm:cxn modelId="{DF0F0516-391E-4AF2-AE89-BBBC89F1D9DB}" type="presOf" srcId="{492DA8CC-5FE3-41D7-8349-322D8E73AE6B}" destId="{511EA43A-913F-494A-93CE-5F3A5696C1FA}" srcOrd="0" destOrd="1" presId="urn:microsoft.com/office/officeart/2005/8/layout/chevron2"/>
    <dgm:cxn modelId="{674B9919-BA3A-4E9E-8556-5467B21751FD}" srcId="{71E2EA47-73EF-432D-9207-AC9A6E3B801B}" destId="{2A71765B-E987-4B83-9DBA-DE90EA7EB9BA}" srcOrd="1" destOrd="0" parTransId="{9B1BA8CA-BBF4-469D-9F12-5CE0E195D72E}" sibTransId="{F4BDD9FB-F76A-4655-AD09-F1B6473128ED}"/>
    <dgm:cxn modelId="{A615EF1B-29B5-4175-B1F5-731494CB3DCE}" srcId="{71E2EA47-73EF-432D-9207-AC9A6E3B801B}" destId="{13A39718-6D26-4955-A6EF-CB42DE61E211}" srcOrd="0" destOrd="0" parTransId="{C9964727-2ED1-4B65-BE1C-009C22147F22}" sibTransId="{7CCE495D-7F52-494D-9F2F-84959ACAEC6F}"/>
    <dgm:cxn modelId="{F5634309-9316-43C8-B81B-4446CEC485F9}" type="presOf" srcId="{71E2EA47-73EF-432D-9207-AC9A6E3B801B}" destId="{F8D3E745-463B-4AB2-9840-2F2B7A69506C}" srcOrd="0" destOrd="0" presId="urn:microsoft.com/office/officeart/2005/8/layout/chevron2"/>
    <dgm:cxn modelId="{746C61C4-823D-468C-B47B-FAF848209713}" type="presOf" srcId="{C642A2F9-737B-4372-B52A-B62DE5225B52}" destId="{511EA43A-913F-494A-93CE-5F3A5696C1FA}" srcOrd="0" destOrd="0" presId="urn:microsoft.com/office/officeart/2005/8/layout/chevron2"/>
    <dgm:cxn modelId="{A292769F-8971-4958-998D-EF8EB81504A3}" type="presOf" srcId="{13A39718-6D26-4955-A6EF-CB42DE61E211}" destId="{6815CB73-A6DE-4A8C-8971-ADDB25810358}" srcOrd="0" destOrd="0" presId="urn:microsoft.com/office/officeart/2005/8/layout/chevron2"/>
    <dgm:cxn modelId="{8F2F9361-A7CF-461C-9D91-64057A8C2DE1}" srcId="{3E96AC08-FFFB-490C-868B-378E0EC40131}" destId="{C642A2F9-737B-4372-B52A-B62DE5225B52}" srcOrd="0" destOrd="0" parTransId="{B3C7B9AC-B8D8-469A-A66B-D6CE762B5AF7}" sibTransId="{E3AE5CEB-30DF-4C0B-B70F-AF8F543EF01A}"/>
    <dgm:cxn modelId="{39DBB18A-6DD6-4EC6-B0C1-03C23AAEAAEC}" type="presOf" srcId="{D64147AE-DE7D-4B94-912D-B236E4122C6A}" destId="{6CA80FE0-52AB-48D4-AEE8-73C09E805D8F}" srcOrd="0" destOrd="0" presId="urn:microsoft.com/office/officeart/2005/8/layout/chevron2"/>
    <dgm:cxn modelId="{32D7DA0C-0096-4E46-B390-923E484447E2}" srcId="{3B489758-13E2-4ABD-882B-B97B8AB15C28}" destId="{D64147AE-DE7D-4B94-912D-B236E4122C6A}" srcOrd="2" destOrd="0" parTransId="{D404E3F9-717F-446E-961E-7C075F51EF7A}" sibTransId="{44E0967E-4F89-4F6D-B5F7-62495EEB027B}"/>
    <dgm:cxn modelId="{BCC7ECDA-710D-4FCB-BC71-51176F00C1FD}" type="presOf" srcId="{476B9621-0F9D-40E1-9BCF-BE44E378D687}" destId="{AB1B09E5-4705-4C08-9FEB-0B48BA249668}" srcOrd="0" destOrd="0" presId="urn:microsoft.com/office/officeart/2005/8/layout/chevron2"/>
    <dgm:cxn modelId="{BAFD9D75-3FC6-4FA1-86B6-FDD0562EE734}" srcId="{3B489758-13E2-4ABD-882B-B97B8AB15C28}" destId="{3E96AC08-FFFB-490C-868B-378E0EC40131}" srcOrd="0" destOrd="0" parTransId="{1F2F591E-B8D7-4003-8EA9-0C3B23E7DBB1}" sibTransId="{768F2F71-B6F2-44E6-9314-D9AEFA0A86F8}"/>
    <dgm:cxn modelId="{F8FB31D9-48CB-4E7C-B881-59323E17574A}" type="presParOf" srcId="{CCFB3B75-E959-4485-8215-56FB4B759F6D}" destId="{64AF54A7-1140-45D1-8A95-06047CBDC23C}" srcOrd="0" destOrd="0" presId="urn:microsoft.com/office/officeart/2005/8/layout/chevron2"/>
    <dgm:cxn modelId="{43814537-DA1B-4AC5-9191-E5E0D3F55ED9}" type="presParOf" srcId="{64AF54A7-1140-45D1-8A95-06047CBDC23C}" destId="{3FF26DFA-DDA6-4DCC-8E44-B2CED8350885}" srcOrd="0" destOrd="0" presId="urn:microsoft.com/office/officeart/2005/8/layout/chevron2"/>
    <dgm:cxn modelId="{90FCA340-6A8E-416A-A411-5C21D1EA6A8A}" type="presParOf" srcId="{64AF54A7-1140-45D1-8A95-06047CBDC23C}" destId="{511EA43A-913F-494A-93CE-5F3A5696C1FA}" srcOrd="1" destOrd="0" presId="urn:microsoft.com/office/officeart/2005/8/layout/chevron2"/>
    <dgm:cxn modelId="{FA8D5A20-57D7-462F-9D81-D54ECD3C34D0}" type="presParOf" srcId="{CCFB3B75-E959-4485-8215-56FB4B759F6D}" destId="{DF320CC3-4EFF-4368-8762-C704DD21CCEB}" srcOrd="1" destOrd="0" presId="urn:microsoft.com/office/officeart/2005/8/layout/chevron2"/>
    <dgm:cxn modelId="{C1548E7B-4F26-4953-AEEC-42E5FFECB86A}" type="presParOf" srcId="{CCFB3B75-E959-4485-8215-56FB4B759F6D}" destId="{59D5CE95-860C-4E86-8969-98B5CD66ABB0}" srcOrd="2" destOrd="0" presId="urn:microsoft.com/office/officeart/2005/8/layout/chevron2"/>
    <dgm:cxn modelId="{7D82A2A1-07C1-4DFB-AAB7-4752F327A007}" type="presParOf" srcId="{59D5CE95-860C-4E86-8969-98B5CD66ABB0}" destId="{F8D3E745-463B-4AB2-9840-2F2B7A69506C}" srcOrd="0" destOrd="0" presId="urn:microsoft.com/office/officeart/2005/8/layout/chevron2"/>
    <dgm:cxn modelId="{76CBE99F-DEA0-4E2B-98A9-27342F667030}" type="presParOf" srcId="{59D5CE95-860C-4E86-8969-98B5CD66ABB0}" destId="{6815CB73-A6DE-4A8C-8971-ADDB25810358}" srcOrd="1" destOrd="0" presId="urn:microsoft.com/office/officeart/2005/8/layout/chevron2"/>
    <dgm:cxn modelId="{F602E030-07D5-43F7-9491-04C646E309A8}" type="presParOf" srcId="{CCFB3B75-E959-4485-8215-56FB4B759F6D}" destId="{7B82A06F-10B1-4881-A6C6-F4F59FF00D35}" srcOrd="3" destOrd="0" presId="urn:microsoft.com/office/officeart/2005/8/layout/chevron2"/>
    <dgm:cxn modelId="{9998AF5D-2888-409E-B74C-399E326460EE}" type="presParOf" srcId="{CCFB3B75-E959-4485-8215-56FB4B759F6D}" destId="{63D5E1E1-CA19-4065-8065-0D02D6DC5D19}" srcOrd="4" destOrd="0" presId="urn:microsoft.com/office/officeart/2005/8/layout/chevron2"/>
    <dgm:cxn modelId="{8E3A23B2-23E6-4887-A1A6-417BEF6E8D05}" type="presParOf" srcId="{63D5E1E1-CA19-4065-8065-0D02D6DC5D19}" destId="{6CA80FE0-52AB-48D4-AEE8-73C09E805D8F}" srcOrd="0" destOrd="0" presId="urn:microsoft.com/office/officeart/2005/8/layout/chevron2"/>
    <dgm:cxn modelId="{D28B7F7E-807B-4FA9-91FE-EC3972D849DA}" type="presParOf" srcId="{63D5E1E1-CA19-4065-8065-0D02D6DC5D19}" destId="{AB1B09E5-4705-4C08-9FEB-0B48BA249668}" srcOrd="1" destOrd="0" presId="urn:microsoft.com/office/officeart/2005/8/layout/chevron2"/>
  </dgm:cxnLst>
  <dgm:bg/>
  <dgm:whole/>
  <dgm:extLst>
    <a:ext uri="http://schemas.microsoft.com/office/drawing/2008/diagram"/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AFF92B0-A400-40A7-9A4E-8C14330020D1}" type="doc">
      <dgm:prSet loTypeId="urn:microsoft.com/office/officeart/2005/8/layout/vList2" loCatId="list" qsTypeId="urn:microsoft.com/office/officeart/2005/8/quickstyle/simple3" qsCatId="simple" csTypeId="urn:microsoft.com/office/officeart/2005/8/colors/accent1_2#2" csCatId="accent1" phldr="1"/>
      <dgm:spPr/>
      <dgm:t>
        <a:bodyPr/>
        <a:lstStyle/>
        <a:p>
          <a:endParaRPr lang="sr-Latn-CS"/>
        </a:p>
      </dgm:t>
    </dgm:pt>
    <dgm:pt modelId="{B3602C88-443B-4673-84AF-2BF9793D986F}">
      <dgm:prSet phldrT="[Text]"/>
      <dgm:spPr/>
      <dgm:t>
        <a:bodyPr/>
        <a:lstStyle/>
        <a:p>
          <a:r>
            <a:rPr lang="en-US" smtClean="0"/>
            <a:t>Kvantitativni poreme</a:t>
          </a:r>
          <a:r>
            <a:rPr lang="sr-Latn-RS" smtClean="0"/>
            <a:t>ć</a:t>
          </a:r>
          <a:r>
            <a:rPr lang="en-US" smtClean="0"/>
            <a:t>aj</a:t>
          </a:r>
          <a:endParaRPr lang="sr-Latn-CS"/>
        </a:p>
      </dgm:t>
    </dgm:pt>
    <dgm:pt modelId="{79BA3E0A-7F2C-49AF-8BE9-DBD004B4D73C}" type="parTrans" cxnId="{A3D4E656-AAFD-43BE-BDE4-F1F763E784F0}">
      <dgm:prSet/>
      <dgm:spPr/>
      <dgm:t>
        <a:bodyPr/>
        <a:lstStyle/>
        <a:p>
          <a:endParaRPr lang="sr-Latn-CS"/>
        </a:p>
      </dgm:t>
    </dgm:pt>
    <dgm:pt modelId="{9C470AB7-393C-4E48-AD5A-AE6D7DA32734}" type="sibTrans" cxnId="{A3D4E656-AAFD-43BE-BDE4-F1F763E784F0}">
      <dgm:prSet/>
      <dgm:spPr/>
      <dgm:t>
        <a:bodyPr/>
        <a:lstStyle/>
        <a:p>
          <a:endParaRPr lang="sr-Latn-CS"/>
        </a:p>
      </dgm:t>
    </dgm:pt>
    <dgm:pt modelId="{33CAD22A-4282-4EA2-8457-6BA3447F8691}">
      <dgm:prSet phldrT="[Text]" phldr="1"/>
      <dgm:spPr/>
      <dgm:t>
        <a:bodyPr/>
        <a:lstStyle/>
        <a:p>
          <a:endParaRPr lang="sr-Latn-CS"/>
        </a:p>
      </dgm:t>
    </dgm:pt>
    <dgm:pt modelId="{4D59913B-9873-4835-B6B1-31522F28A836}" type="parTrans" cxnId="{35D5886B-704F-49D2-B322-884726DA7247}">
      <dgm:prSet/>
      <dgm:spPr/>
      <dgm:t>
        <a:bodyPr/>
        <a:lstStyle/>
        <a:p>
          <a:endParaRPr lang="sr-Latn-CS"/>
        </a:p>
      </dgm:t>
    </dgm:pt>
    <dgm:pt modelId="{67F26526-18D8-4453-ADCD-2FE670809406}" type="sibTrans" cxnId="{35D5886B-704F-49D2-B322-884726DA7247}">
      <dgm:prSet/>
      <dgm:spPr/>
      <dgm:t>
        <a:bodyPr/>
        <a:lstStyle/>
        <a:p>
          <a:endParaRPr lang="sr-Latn-CS"/>
        </a:p>
      </dgm:t>
    </dgm:pt>
    <dgm:pt modelId="{0D883524-7290-4E3A-B8D5-86F99595A94D}">
      <dgm:prSet phldrT="[Text]"/>
      <dgm:spPr/>
      <dgm:t>
        <a:bodyPr/>
        <a:lstStyle/>
        <a:p>
          <a:r>
            <a:rPr lang="en-US" smtClean="0"/>
            <a:t>Kvalitativni poreme</a:t>
          </a:r>
          <a:r>
            <a:rPr lang="sr-Latn-RS" smtClean="0"/>
            <a:t>ć</a:t>
          </a:r>
          <a:r>
            <a:rPr lang="en-US" smtClean="0"/>
            <a:t>aj</a:t>
          </a:r>
          <a:endParaRPr lang="sr-Latn-CS"/>
        </a:p>
      </dgm:t>
    </dgm:pt>
    <dgm:pt modelId="{47F9BD94-EEA8-4604-A3A4-EEB586A8B3D8}" type="parTrans" cxnId="{6D4DA606-9F8E-41C7-9441-ED497AB3C039}">
      <dgm:prSet/>
      <dgm:spPr/>
      <dgm:t>
        <a:bodyPr/>
        <a:lstStyle/>
        <a:p>
          <a:endParaRPr lang="sr-Latn-CS"/>
        </a:p>
      </dgm:t>
    </dgm:pt>
    <dgm:pt modelId="{59619574-DC14-4EE9-A557-C3E219F7D906}" type="sibTrans" cxnId="{6D4DA606-9F8E-41C7-9441-ED497AB3C039}">
      <dgm:prSet/>
      <dgm:spPr/>
      <dgm:t>
        <a:bodyPr/>
        <a:lstStyle/>
        <a:p>
          <a:endParaRPr lang="sr-Latn-CS"/>
        </a:p>
      </dgm:t>
    </dgm:pt>
    <dgm:pt modelId="{CE708B78-8020-462C-B57C-16DB3034D498}">
      <dgm:prSet phldrT="[Text]" phldr="1"/>
      <dgm:spPr/>
      <dgm:t>
        <a:bodyPr/>
        <a:lstStyle/>
        <a:p>
          <a:endParaRPr lang="sr-Latn-CS"/>
        </a:p>
      </dgm:t>
    </dgm:pt>
    <dgm:pt modelId="{6377E1BF-571A-4833-9997-BB831D171C3F}" type="parTrans" cxnId="{CEC084D6-5E02-4B73-A291-A56B542D7445}">
      <dgm:prSet/>
      <dgm:spPr/>
      <dgm:t>
        <a:bodyPr/>
        <a:lstStyle/>
        <a:p>
          <a:endParaRPr lang="sr-Latn-CS"/>
        </a:p>
      </dgm:t>
    </dgm:pt>
    <dgm:pt modelId="{D53458F7-4D6A-4630-983D-A230B66CEC71}" type="sibTrans" cxnId="{CEC084D6-5E02-4B73-A291-A56B542D7445}">
      <dgm:prSet/>
      <dgm:spPr/>
      <dgm:t>
        <a:bodyPr/>
        <a:lstStyle/>
        <a:p>
          <a:endParaRPr lang="sr-Latn-CS"/>
        </a:p>
      </dgm:t>
    </dgm:pt>
    <dgm:pt modelId="{BD485472-B9F4-4D48-9E01-D3E1CD356676}" type="pres">
      <dgm:prSet presAssocID="{CAFF92B0-A400-40A7-9A4E-8C14330020D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sr-Latn-CS"/>
        </a:p>
      </dgm:t>
    </dgm:pt>
    <dgm:pt modelId="{A960C2F2-B458-4C0A-8F3B-0E035AFF48D4}" type="pres">
      <dgm:prSet presAssocID="{B3602C88-443B-4673-84AF-2BF9793D986F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B2711D79-C23A-42EE-9D94-F0666807E7F6}" type="pres">
      <dgm:prSet presAssocID="{B3602C88-443B-4673-84AF-2BF9793D986F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91979CA7-F6F3-463A-A095-CA83CB8B1E12}" type="pres">
      <dgm:prSet presAssocID="{0D883524-7290-4E3A-B8D5-86F99595A94D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AC88A2AC-687F-4EED-9C8A-4F2F4C6A6F68}" type="pres">
      <dgm:prSet presAssocID="{0D883524-7290-4E3A-B8D5-86F99595A94D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</dgm:ptLst>
  <dgm:cxnLst>
    <dgm:cxn modelId="{6D4DA606-9F8E-41C7-9441-ED497AB3C039}" srcId="{CAFF92B0-A400-40A7-9A4E-8C14330020D1}" destId="{0D883524-7290-4E3A-B8D5-86F99595A94D}" srcOrd="1" destOrd="0" parTransId="{47F9BD94-EEA8-4604-A3A4-EEB586A8B3D8}" sibTransId="{59619574-DC14-4EE9-A557-C3E219F7D906}"/>
    <dgm:cxn modelId="{A3D4E656-AAFD-43BE-BDE4-F1F763E784F0}" srcId="{CAFF92B0-A400-40A7-9A4E-8C14330020D1}" destId="{B3602C88-443B-4673-84AF-2BF9793D986F}" srcOrd="0" destOrd="0" parTransId="{79BA3E0A-7F2C-49AF-8BE9-DBD004B4D73C}" sibTransId="{9C470AB7-393C-4E48-AD5A-AE6D7DA32734}"/>
    <dgm:cxn modelId="{E6720820-CECC-4F75-8ABA-8AD4E9F1CE9E}" type="presOf" srcId="{CE708B78-8020-462C-B57C-16DB3034D498}" destId="{AC88A2AC-687F-4EED-9C8A-4F2F4C6A6F68}" srcOrd="0" destOrd="0" presId="urn:microsoft.com/office/officeart/2005/8/layout/vList2"/>
    <dgm:cxn modelId="{4A339BA4-51D2-460C-BA6A-0CF9D6E20893}" type="presOf" srcId="{CAFF92B0-A400-40A7-9A4E-8C14330020D1}" destId="{BD485472-B9F4-4D48-9E01-D3E1CD356676}" srcOrd="0" destOrd="0" presId="urn:microsoft.com/office/officeart/2005/8/layout/vList2"/>
    <dgm:cxn modelId="{B0EEE8BD-C68A-43C6-A4B5-DCDD9D416301}" type="presOf" srcId="{33CAD22A-4282-4EA2-8457-6BA3447F8691}" destId="{B2711D79-C23A-42EE-9D94-F0666807E7F6}" srcOrd="0" destOrd="0" presId="urn:microsoft.com/office/officeart/2005/8/layout/vList2"/>
    <dgm:cxn modelId="{CEC084D6-5E02-4B73-A291-A56B542D7445}" srcId="{0D883524-7290-4E3A-B8D5-86F99595A94D}" destId="{CE708B78-8020-462C-B57C-16DB3034D498}" srcOrd="0" destOrd="0" parTransId="{6377E1BF-571A-4833-9997-BB831D171C3F}" sibTransId="{D53458F7-4D6A-4630-983D-A230B66CEC71}"/>
    <dgm:cxn modelId="{BDFEB0DB-D158-4ADC-9A4E-487B1A11A26D}" type="presOf" srcId="{0D883524-7290-4E3A-B8D5-86F99595A94D}" destId="{91979CA7-F6F3-463A-A095-CA83CB8B1E12}" srcOrd="0" destOrd="0" presId="urn:microsoft.com/office/officeart/2005/8/layout/vList2"/>
    <dgm:cxn modelId="{FAAC8C9A-E9E9-46A8-BAAD-D0E8FF668FA2}" type="presOf" srcId="{B3602C88-443B-4673-84AF-2BF9793D986F}" destId="{A960C2F2-B458-4C0A-8F3B-0E035AFF48D4}" srcOrd="0" destOrd="0" presId="urn:microsoft.com/office/officeart/2005/8/layout/vList2"/>
    <dgm:cxn modelId="{35D5886B-704F-49D2-B322-884726DA7247}" srcId="{B3602C88-443B-4673-84AF-2BF9793D986F}" destId="{33CAD22A-4282-4EA2-8457-6BA3447F8691}" srcOrd="0" destOrd="0" parTransId="{4D59913B-9873-4835-B6B1-31522F28A836}" sibTransId="{67F26526-18D8-4453-ADCD-2FE670809406}"/>
    <dgm:cxn modelId="{70DF08F9-004F-4DDE-9235-D84650C323F3}" type="presParOf" srcId="{BD485472-B9F4-4D48-9E01-D3E1CD356676}" destId="{A960C2F2-B458-4C0A-8F3B-0E035AFF48D4}" srcOrd="0" destOrd="0" presId="urn:microsoft.com/office/officeart/2005/8/layout/vList2"/>
    <dgm:cxn modelId="{E582A7A4-02B3-4E03-B09F-6405064730F9}" type="presParOf" srcId="{BD485472-B9F4-4D48-9E01-D3E1CD356676}" destId="{B2711D79-C23A-42EE-9D94-F0666807E7F6}" srcOrd="1" destOrd="0" presId="urn:microsoft.com/office/officeart/2005/8/layout/vList2"/>
    <dgm:cxn modelId="{7FAE3A9E-FA70-4B5F-95CC-ECA0840A0ACE}" type="presParOf" srcId="{BD485472-B9F4-4D48-9E01-D3E1CD356676}" destId="{91979CA7-F6F3-463A-A095-CA83CB8B1E12}" srcOrd="2" destOrd="0" presId="urn:microsoft.com/office/officeart/2005/8/layout/vList2"/>
    <dgm:cxn modelId="{330F844F-B9EF-40C9-A6C7-8A0B93D48F85}" type="presParOf" srcId="{BD485472-B9F4-4D48-9E01-D3E1CD356676}" destId="{AC88A2AC-687F-4EED-9C8A-4F2F4C6A6F68}" srcOrd="3" destOrd="0" presId="urn:microsoft.com/office/officeart/2005/8/layout/vList2"/>
  </dgm:cxnLst>
  <dgm:bg/>
  <dgm:whole/>
  <dgm:extLst>
    <a:ext uri="http://schemas.microsoft.com/office/drawing/2008/diagram"/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3987EB5-8DD8-45A4-B30F-C68C556FD42C}" type="doc">
      <dgm:prSet loTypeId="urn:microsoft.com/office/officeart/2005/8/layout/vList2" loCatId="list" qsTypeId="urn:microsoft.com/office/officeart/2005/8/quickstyle/simple3" qsCatId="simple" csTypeId="urn:microsoft.com/office/officeart/2005/8/colors/accent1_2#3" csCatId="accent1" phldr="1"/>
      <dgm:spPr/>
      <dgm:t>
        <a:bodyPr/>
        <a:lstStyle/>
        <a:p>
          <a:endParaRPr lang="sr-Latn-CS"/>
        </a:p>
      </dgm:t>
    </dgm:pt>
    <dgm:pt modelId="{2A9D056B-1E84-4AC3-9D8E-F9316533E632}">
      <dgm:prSet phldrT="[Text]" custT="1"/>
      <dgm:spPr/>
      <dgm:t>
        <a:bodyPr/>
        <a:lstStyle/>
        <a:p>
          <a:r>
            <a:rPr lang="en-US" sz="3600" smtClean="0">
              <a:solidFill>
                <a:schemeClr val="bg2">
                  <a:lumMod val="10000"/>
                </a:schemeClr>
              </a:solidFill>
            </a:rPr>
            <a:t>Poreme</a:t>
          </a:r>
          <a:r>
            <a:rPr lang="sr-Latn-RS" sz="3600" smtClean="0">
              <a:solidFill>
                <a:schemeClr val="bg2">
                  <a:lumMod val="10000"/>
                </a:schemeClr>
              </a:solidFill>
            </a:rPr>
            <a:t>ć</a:t>
          </a:r>
          <a:r>
            <a:rPr lang="en-US" sz="3600" smtClean="0">
              <a:solidFill>
                <a:schemeClr val="bg2">
                  <a:lumMod val="10000"/>
                </a:schemeClr>
              </a:solidFill>
            </a:rPr>
            <a:t>aji po  formi</a:t>
          </a:r>
          <a:endParaRPr lang="sr-Latn-CS" sz="3600">
            <a:solidFill>
              <a:schemeClr val="bg2">
                <a:lumMod val="10000"/>
              </a:schemeClr>
            </a:solidFill>
          </a:endParaRPr>
        </a:p>
      </dgm:t>
    </dgm:pt>
    <dgm:pt modelId="{8C7CB75D-21F5-4234-B595-CF4CA8CC0995}" type="parTrans" cxnId="{3151D894-E093-4C68-A65D-E1D55656466D}">
      <dgm:prSet/>
      <dgm:spPr/>
      <dgm:t>
        <a:bodyPr/>
        <a:lstStyle/>
        <a:p>
          <a:endParaRPr lang="sr-Latn-CS"/>
        </a:p>
      </dgm:t>
    </dgm:pt>
    <dgm:pt modelId="{C9CBAAD0-02C5-4C05-BC39-8C2FDE2F73AB}" type="sibTrans" cxnId="{3151D894-E093-4C68-A65D-E1D55656466D}">
      <dgm:prSet/>
      <dgm:spPr/>
      <dgm:t>
        <a:bodyPr/>
        <a:lstStyle/>
        <a:p>
          <a:endParaRPr lang="sr-Latn-CS"/>
        </a:p>
      </dgm:t>
    </dgm:pt>
    <dgm:pt modelId="{7774D012-27DF-4B7C-BDC6-1447C54DD6C2}">
      <dgm:prSet phldrT="[Text]" phldr="1"/>
      <dgm:spPr/>
      <dgm:t>
        <a:bodyPr/>
        <a:lstStyle/>
        <a:p>
          <a:endParaRPr lang="sr-Latn-CS"/>
        </a:p>
      </dgm:t>
    </dgm:pt>
    <dgm:pt modelId="{075925DC-E8AC-42DD-B325-7AF194450051}" type="parTrans" cxnId="{1E3A7F80-A9A2-4EE7-A533-B75725CA53D2}">
      <dgm:prSet/>
      <dgm:spPr/>
      <dgm:t>
        <a:bodyPr/>
        <a:lstStyle/>
        <a:p>
          <a:endParaRPr lang="sr-Latn-CS"/>
        </a:p>
      </dgm:t>
    </dgm:pt>
    <dgm:pt modelId="{D3AAE8BD-9FE2-47AC-8D57-2F8B1411B729}" type="sibTrans" cxnId="{1E3A7F80-A9A2-4EE7-A533-B75725CA53D2}">
      <dgm:prSet/>
      <dgm:spPr/>
      <dgm:t>
        <a:bodyPr/>
        <a:lstStyle/>
        <a:p>
          <a:endParaRPr lang="sr-Latn-CS"/>
        </a:p>
      </dgm:t>
    </dgm:pt>
    <dgm:pt modelId="{3320FF4D-80E8-434B-A859-93DC6C666B6B}">
      <dgm:prSet phldrT="[Text]" custT="1"/>
      <dgm:spPr/>
      <dgm:t>
        <a:bodyPr/>
        <a:lstStyle/>
        <a:p>
          <a:r>
            <a:rPr lang="en-US" sz="3600" smtClean="0">
              <a:solidFill>
                <a:schemeClr val="bg2">
                  <a:lumMod val="10000"/>
                </a:schemeClr>
              </a:solidFill>
            </a:rPr>
            <a:t>Poreme</a:t>
          </a:r>
          <a:r>
            <a:rPr lang="sr-Latn-RS" sz="3600" smtClean="0">
              <a:solidFill>
                <a:schemeClr val="bg2">
                  <a:lumMod val="10000"/>
                </a:schemeClr>
              </a:solidFill>
            </a:rPr>
            <a:t>ć</a:t>
          </a:r>
          <a:r>
            <a:rPr lang="en-US" sz="3600" smtClean="0">
              <a:solidFill>
                <a:schemeClr val="bg2">
                  <a:lumMod val="10000"/>
                </a:schemeClr>
              </a:solidFill>
            </a:rPr>
            <a:t>aji po  sadr</a:t>
          </a:r>
          <a:r>
            <a:rPr lang="sr-Latn-RS" sz="3600" smtClean="0">
              <a:solidFill>
                <a:schemeClr val="bg2">
                  <a:lumMod val="10000"/>
                </a:schemeClr>
              </a:solidFill>
            </a:rPr>
            <a:t>ž</a:t>
          </a:r>
          <a:r>
            <a:rPr lang="en-US" sz="3600" smtClean="0">
              <a:solidFill>
                <a:schemeClr val="bg2">
                  <a:lumMod val="10000"/>
                </a:schemeClr>
              </a:solidFill>
            </a:rPr>
            <a:t>aju</a:t>
          </a:r>
          <a:endParaRPr lang="sr-Latn-CS" sz="3600">
            <a:solidFill>
              <a:schemeClr val="bg2">
                <a:lumMod val="10000"/>
              </a:schemeClr>
            </a:solidFill>
          </a:endParaRPr>
        </a:p>
      </dgm:t>
    </dgm:pt>
    <dgm:pt modelId="{58460CDC-D451-4227-BD1E-BB2A5B1945C4}" type="parTrans" cxnId="{2ED8011A-FA91-4757-9703-55C017A2F751}">
      <dgm:prSet/>
      <dgm:spPr/>
      <dgm:t>
        <a:bodyPr/>
        <a:lstStyle/>
        <a:p>
          <a:endParaRPr lang="sr-Latn-CS"/>
        </a:p>
      </dgm:t>
    </dgm:pt>
    <dgm:pt modelId="{08B5C3C3-1B3A-4491-BD5A-487FD84462E1}" type="sibTrans" cxnId="{2ED8011A-FA91-4757-9703-55C017A2F751}">
      <dgm:prSet/>
      <dgm:spPr/>
      <dgm:t>
        <a:bodyPr/>
        <a:lstStyle/>
        <a:p>
          <a:endParaRPr lang="sr-Latn-CS"/>
        </a:p>
      </dgm:t>
    </dgm:pt>
    <dgm:pt modelId="{4D072999-9935-46E3-8FEE-743295E5443B}">
      <dgm:prSet phldrT="[Text]" phldr="1"/>
      <dgm:spPr/>
      <dgm:t>
        <a:bodyPr/>
        <a:lstStyle/>
        <a:p>
          <a:endParaRPr lang="sr-Latn-CS"/>
        </a:p>
      </dgm:t>
    </dgm:pt>
    <dgm:pt modelId="{560D2F69-D147-4F23-BAED-52796EEB29FC}" type="parTrans" cxnId="{0F864097-FE69-4E26-A088-42446984F0BC}">
      <dgm:prSet/>
      <dgm:spPr/>
      <dgm:t>
        <a:bodyPr/>
        <a:lstStyle/>
        <a:p>
          <a:endParaRPr lang="sr-Latn-CS"/>
        </a:p>
      </dgm:t>
    </dgm:pt>
    <dgm:pt modelId="{714235E7-D1D3-4038-9C1E-F1209928F7AA}" type="sibTrans" cxnId="{0F864097-FE69-4E26-A088-42446984F0BC}">
      <dgm:prSet/>
      <dgm:spPr/>
      <dgm:t>
        <a:bodyPr/>
        <a:lstStyle/>
        <a:p>
          <a:endParaRPr lang="sr-Latn-CS"/>
        </a:p>
      </dgm:t>
    </dgm:pt>
    <dgm:pt modelId="{40036C1A-7BBC-481B-98CF-9758DD13B02B}" type="pres">
      <dgm:prSet presAssocID="{B3987EB5-8DD8-45A4-B30F-C68C556FD42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sr-Latn-CS"/>
        </a:p>
      </dgm:t>
    </dgm:pt>
    <dgm:pt modelId="{82B4D2BA-47EA-4757-BB48-C8B6175DA053}" type="pres">
      <dgm:prSet presAssocID="{2A9D056B-1E84-4AC3-9D8E-F9316533E632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4F0CE34D-5EEF-408C-98B7-3D3185D06DAE}" type="pres">
      <dgm:prSet presAssocID="{2A9D056B-1E84-4AC3-9D8E-F9316533E632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D27D1D3E-8062-45E5-A2E4-493B5184BBF5}" type="pres">
      <dgm:prSet presAssocID="{3320FF4D-80E8-434B-A859-93DC6C666B6B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82F5D5AE-E7B0-4A80-9BD8-C95EACE6B9FC}" type="pres">
      <dgm:prSet presAssocID="{3320FF4D-80E8-434B-A859-93DC6C666B6B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</dgm:ptLst>
  <dgm:cxnLst>
    <dgm:cxn modelId="{1E3A7F80-A9A2-4EE7-A533-B75725CA53D2}" srcId="{2A9D056B-1E84-4AC3-9D8E-F9316533E632}" destId="{7774D012-27DF-4B7C-BDC6-1447C54DD6C2}" srcOrd="0" destOrd="0" parTransId="{075925DC-E8AC-42DD-B325-7AF194450051}" sibTransId="{D3AAE8BD-9FE2-47AC-8D57-2F8B1411B729}"/>
    <dgm:cxn modelId="{1162E8C3-99C8-4798-99A5-EEFC9DA3E2E8}" type="presOf" srcId="{4D072999-9935-46E3-8FEE-743295E5443B}" destId="{82F5D5AE-E7B0-4A80-9BD8-C95EACE6B9FC}" srcOrd="0" destOrd="0" presId="urn:microsoft.com/office/officeart/2005/8/layout/vList2"/>
    <dgm:cxn modelId="{5C82136E-909E-451B-A99F-56A1C8735803}" type="presOf" srcId="{B3987EB5-8DD8-45A4-B30F-C68C556FD42C}" destId="{40036C1A-7BBC-481B-98CF-9758DD13B02B}" srcOrd="0" destOrd="0" presId="urn:microsoft.com/office/officeart/2005/8/layout/vList2"/>
    <dgm:cxn modelId="{423C4C7C-4515-4614-879E-F7C86640264F}" type="presOf" srcId="{7774D012-27DF-4B7C-BDC6-1447C54DD6C2}" destId="{4F0CE34D-5EEF-408C-98B7-3D3185D06DAE}" srcOrd="0" destOrd="0" presId="urn:microsoft.com/office/officeart/2005/8/layout/vList2"/>
    <dgm:cxn modelId="{F6898DB4-2902-402D-881F-BF9D7F566420}" type="presOf" srcId="{2A9D056B-1E84-4AC3-9D8E-F9316533E632}" destId="{82B4D2BA-47EA-4757-BB48-C8B6175DA053}" srcOrd="0" destOrd="0" presId="urn:microsoft.com/office/officeart/2005/8/layout/vList2"/>
    <dgm:cxn modelId="{49C7B2B7-E856-434B-8478-41A2E267D1D4}" type="presOf" srcId="{3320FF4D-80E8-434B-A859-93DC6C666B6B}" destId="{D27D1D3E-8062-45E5-A2E4-493B5184BBF5}" srcOrd="0" destOrd="0" presId="urn:microsoft.com/office/officeart/2005/8/layout/vList2"/>
    <dgm:cxn modelId="{2ED8011A-FA91-4757-9703-55C017A2F751}" srcId="{B3987EB5-8DD8-45A4-B30F-C68C556FD42C}" destId="{3320FF4D-80E8-434B-A859-93DC6C666B6B}" srcOrd="1" destOrd="0" parTransId="{58460CDC-D451-4227-BD1E-BB2A5B1945C4}" sibTransId="{08B5C3C3-1B3A-4491-BD5A-487FD84462E1}"/>
    <dgm:cxn modelId="{3151D894-E093-4C68-A65D-E1D55656466D}" srcId="{B3987EB5-8DD8-45A4-B30F-C68C556FD42C}" destId="{2A9D056B-1E84-4AC3-9D8E-F9316533E632}" srcOrd="0" destOrd="0" parTransId="{8C7CB75D-21F5-4234-B595-CF4CA8CC0995}" sibTransId="{C9CBAAD0-02C5-4C05-BC39-8C2FDE2F73AB}"/>
    <dgm:cxn modelId="{0F864097-FE69-4E26-A088-42446984F0BC}" srcId="{3320FF4D-80E8-434B-A859-93DC6C666B6B}" destId="{4D072999-9935-46E3-8FEE-743295E5443B}" srcOrd="0" destOrd="0" parTransId="{560D2F69-D147-4F23-BAED-52796EEB29FC}" sibTransId="{714235E7-D1D3-4038-9C1E-F1209928F7AA}"/>
    <dgm:cxn modelId="{E0BFE6ED-4A68-4D9B-8791-67358D7EF761}" type="presParOf" srcId="{40036C1A-7BBC-481B-98CF-9758DD13B02B}" destId="{82B4D2BA-47EA-4757-BB48-C8B6175DA053}" srcOrd="0" destOrd="0" presId="urn:microsoft.com/office/officeart/2005/8/layout/vList2"/>
    <dgm:cxn modelId="{B792D63E-29BB-4AF2-A976-463BC0BBC896}" type="presParOf" srcId="{40036C1A-7BBC-481B-98CF-9758DD13B02B}" destId="{4F0CE34D-5EEF-408C-98B7-3D3185D06DAE}" srcOrd="1" destOrd="0" presId="urn:microsoft.com/office/officeart/2005/8/layout/vList2"/>
    <dgm:cxn modelId="{2E32E015-3F26-4AC9-83F5-4EE95BCB78FE}" type="presParOf" srcId="{40036C1A-7BBC-481B-98CF-9758DD13B02B}" destId="{D27D1D3E-8062-45E5-A2E4-493B5184BBF5}" srcOrd="2" destOrd="0" presId="urn:microsoft.com/office/officeart/2005/8/layout/vList2"/>
    <dgm:cxn modelId="{DC17695A-33A6-432B-8DF9-FBC70E670FF9}" type="presParOf" srcId="{40036C1A-7BBC-481B-98CF-9758DD13B02B}" destId="{82F5D5AE-E7B0-4A80-9BD8-C95EACE6B9FC}" srcOrd="3" destOrd="0" presId="urn:microsoft.com/office/officeart/2005/8/layout/vList2"/>
  </dgm:cxnLst>
  <dgm:bg/>
  <dgm:whole/>
  <dgm:extLst>
    <a:ext uri="http://schemas.microsoft.com/office/drawing/2008/diagram"/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5382CD1-98EF-42AF-BDA3-3819D76394DA}" type="doc">
      <dgm:prSet loTypeId="urn:microsoft.com/office/officeart/2005/8/layout/chevron2" loCatId="list" qsTypeId="urn:microsoft.com/office/officeart/2005/8/quickstyle/simple3" qsCatId="simple" csTypeId="urn:microsoft.com/office/officeart/2005/8/colors/accent1_2#4" csCatId="accent1" phldr="1"/>
      <dgm:spPr/>
      <dgm:t>
        <a:bodyPr/>
        <a:lstStyle/>
        <a:p>
          <a:endParaRPr lang="sr-Latn-CS"/>
        </a:p>
      </dgm:t>
    </dgm:pt>
    <dgm:pt modelId="{00EA6737-7E56-49B3-A268-8F6A3F7683FC}">
      <dgm:prSet phldrT="[Text]"/>
      <dgm:spPr/>
      <dgm:t>
        <a:bodyPr/>
        <a:lstStyle/>
        <a:p>
          <a:r>
            <a:rPr lang="en-US" smtClean="0"/>
            <a:t>I</a:t>
          </a:r>
          <a:endParaRPr lang="sr-Latn-CS"/>
        </a:p>
      </dgm:t>
    </dgm:pt>
    <dgm:pt modelId="{DC2D104B-91AD-430B-8071-404DDD5BFBAE}" type="parTrans" cxnId="{24660BA6-BA3F-4EC1-9530-DE3E80ED26BC}">
      <dgm:prSet/>
      <dgm:spPr/>
      <dgm:t>
        <a:bodyPr/>
        <a:lstStyle/>
        <a:p>
          <a:endParaRPr lang="sr-Latn-CS"/>
        </a:p>
      </dgm:t>
    </dgm:pt>
    <dgm:pt modelId="{01A2BE41-0C83-4F4E-9DFF-152E33750D94}" type="sibTrans" cxnId="{24660BA6-BA3F-4EC1-9530-DE3E80ED26BC}">
      <dgm:prSet/>
      <dgm:spPr/>
      <dgm:t>
        <a:bodyPr/>
        <a:lstStyle/>
        <a:p>
          <a:endParaRPr lang="sr-Latn-CS"/>
        </a:p>
      </dgm:t>
    </dgm:pt>
    <dgm:pt modelId="{7E43373C-FBEF-49BD-BAC2-0B9185A7E462}">
      <dgm:prSet phldrT="[Text]"/>
      <dgm:spPr/>
      <dgm:t>
        <a:bodyPr/>
        <a:lstStyle/>
        <a:p>
          <a:r>
            <a:rPr lang="en-US" smtClean="0">
              <a:solidFill>
                <a:schemeClr val="bg2">
                  <a:lumMod val="10000"/>
                </a:schemeClr>
              </a:solidFill>
            </a:rPr>
            <a:t>INTERPRETATIVNI</a:t>
          </a:r>
          <a:endParaRPr lang="sr-Latn-CS">
            <a:solidFill>
              <a:schemeClr val="bg2">
                <a:lumMod val="10000"/>
              </a:schemeClr>
            </a:solidFill>
          </a:endParaRPr>
        </a:p>
      </dgm:t>
    </dgm:pt>
    <dgm:pt modelId="{105CF68A-62DC-4F9B-806B-EB5BC09E65B2}" type="parTrans" cxnId="{77541992-AF5C-4FED-942D-B26528B320D1}">
      <dgm:prSet/>
      <dgm:spPr/>
      <dgm:t>
        <a:bodyPr/>
        <a:lstStyle/>
        <a:p>
          <a:endParaRPr lang="sr-Latn-CS"/>
        </a:p>
      </dgm:t>
    </dgm:pt>
    <dgm:pt modelId="{0F60D6A2-93C8-4C98-BE84-65B05790571E}" type="sibTrans" cxnId="{77541992-AF5C-4FED-942D-B26528B320D1}">
      <dgm:prSet/>
      <dgm:spPr/>
      <dgm:t>
        <a:bodyPr/>
        <a:lstStyle/>
        <a:p>
          <a:endParaRPr lang="sr-Latn-CS"/>
        </a:p>
      </dgm:t>
    </dgm:pt>
    <dgm:pt modelId="{D6E839D8-5570-488F-A472-50F9DC444470}">
      <dgm:prSet phldrT="[Text]"/>
      <dgm:spPr/>
      <dgm:t>
        <a:bodyPr/>
        <a:lstStyle/>
        <a:p>
          <a:r>
            <a:rPr lang="en-US" smtClean="0"/>
            <a:t>II</a:t>
          </a:r>
          <a:endParaRPr lang="sr-Latn-CS"/>
        </a:p>
      </dgm:t>
    </dgm:pt>
    <dgm:pt modelId="{FFDFA225-8FD5-4248-8447-1358DEF89312}" type="parTrans" cxnId="{DF7DC491-0E06-4D0D-86E6-5E8297969A71}">
      <dgm:prSet/>
      <dgm:spPr/>
      <dgm:t>
        <a:bodyPr/>
        <a:lstStyle/>
        <a:p>
          <a:endParaRPr lang="sr-Latn-CS"/>
        </a:p>
      </dgm:t>
    </dgm:pt>
    <dgm:pt modelId="{59C014AC-E87E-407D-8F95-AF4E3E68CCD5}" type="sibTrans" cxnId="{DF7DC491-0E06-4D0D-86E6-5E8297969A71}">
      <dgm:prSet/>
      <dgm:spPr/>
      <dgm:t>
        <a:bodyPr/>
        <a:lstStyle/>
        <a:p>
          <a:endParaRPr lang="sr-Latn-CS"/>
        </a:p>
      </dgm:t>
    </dgm:pt>
    <dgm:pt modelId="{98AD20F7-3E23-4CA3-8D41-8C42B545AF6F}">
      <dgm:prSet phldrT="[Text]" custT="1"/>
      <dgm:spPr/>
      <dgm:t>
        <a:bodyPr/>
        <a:lstStyle/>
        <a:p>
          <a:r>
            <a:rPr lang="en-US" sz="3600" smtClean="0">
              <a:solidFill>
                <a:schemeClr val="bg2">
                  <a:lumMod val="10000"/>
                </a:schemeClr>
              </a:solidFill>
            </a:rPr>
            <a:t>INTUITIVNI</a:t>
          </a:r>
          <a:endParaRPr lang="sr-Latn-CS" sz="3600">
            <a:solidFill>
              <a:schemeClr val="bg2">
                <a:lumMod val="10000"/>
              </a:schemeClr>
            </a:solidFill>
          </a:endParaRPr>
        </a:p>
      </dgm:t>
    </dgm:pt>
    <dgm:pt modelId="{0A7EADFF-91B9-4A44-A9E4-54BEFF3D78E9}" type="parTrans" cxnId="{703A56A1-99D0-416D-917A-8BC9262357CC}">
      <dgm:prSet/>
      <dgm:spPr/>
      <dgm:t>
        <a:bodyPr/>
        <a:lstStyle/>
        <a:p>
          <a:endParaRPr lang="sr-Latn-CS"/>
        </a:p>
      </dgm:t>
    </dgm:pt>
    <dgm:pt modelId="{0E7A8001-A94F-4B42-AFDE-C09ED0F9A081}" type="sibTrans" cxnId="{703A56A1-99D0-416D-917A-8BC9262357CC}">
      <dgm:prSet/>
      <dgm:spPr/>
      <dgm:t>
        <a:bodyPr/>
        <a:lstStyle/>
        <a:p>
          <a:endParaRPr lang="sr-Latn-CS"/>
        </a:p>
      </dgm:t>
    </dgm:pt>
    <dgm:pt modelId="{C1764760-FC5A-43F3-B5BE-B71B1769102C}">
      <dgm:prSet phldrT="[Text]"/>
      <dgm:spPr/>
      <dgm:t>
        <a:bodyPr/>
        <a:lstStyle/>
        <a:p>
          <a:r>
            <a:rPr lang="en-US" smtClean="0"/>
            <a:t>III</a:t>
          </a:r>
          <a:endParaRPr lang="sr-Latn-CS"/>
        </a:p>
      </dgm:t>
    </dgm:pt>
    <dgm:pt modelId="{6D42B663-863D-41D7-B0AB-46E875FEE30D}" type="parTrans" cxnId="{B345075A-CECC-4A4B-A8AB-BADEB93D9FE1}">
      <dgm:prSet/>
      <dgm:spPr/>
      <dgm:t>
        <a:bodyPr/>
        <a:lstStyle/>
        <a:p>
          <a:endParaRPr lang="sr-Latn-CS"/>
        </a:p>
      </dgm:t>
    </dgm:pt>
    <dgm:pt modelId="{3D3B0288-9C5B-4AF2-A3D6-DF275E2D3B26}" type="sibTrans" cxnId="{B345075A-CECC-4A4B-A8AB-BADEB93D9FE1}">
      <dgm:prSet/>
      <dgm:spPr/>
      <dgm:t>
        <a:bodyPr/>
        <a:lstStyle/>
        <a:p>
          <a:endParaRPr lang="sr-Latn-CS"/>
        </a:p>
      </dgm:t>
    </dgm:pt>
    <dgm:pt modelId="{249ABD9E-16F6-4A8A-869D-C2D2C3B375D5}">
      <dgm:prSet phldrT="[Text]" custT="1"/>
      <dgm:spPr/>
      <dgm:t>
        <a:bodyPr/>
        <a:lstStyle/>
        <a:p>
          <a:r>
            <a:rPr lang="en-US" sz="3600" smtClean="0">
              <a:solidFill>
                <a:schemeClr val="bg2">
                  <a:lumMod val="10000"/>
                </a:schemeClr>
              </a:solidFill>
            </a:rPr>
            <a:t>IMAGINATIVNI</a:t>
          </a:r>
          <a:endParaRPr lang="sr-Latn-CS" sz="3600">
            <a:solidFill>
              <a:schemeClr val="bg2">
                <a:lumMod val="10000"/>
              </a:schemeClr>
            </a:solidFill>
          </a:endParaRPr>
        </a:p>
      </dgm:t>
    </dgm:pt>
    <dgm:pt modelId="{FD58E7C6-FCCF-4690-9ACB-8838657EBA19}" type="parTrans" cxnId="{DE4B49B7-3AE9-4758-97CD-E9CA5BD55758}">
      <dgm:prSet/>
      <dgm:spPr/>
      <dgm:t>
        <a:bodyPr/>
        <a:lstStyle/>
        <a:p>
          <a:endParaRPr lang="sr-Latn-CS"/>
        </a:p>
      </dgm:t>
    </dgm:pt>
    <dgm:pt modelId="{3574BA86-F20D-43F9-BEA5-B1E636FF88BA}" type="sibTrans" cxnId="{DE4B49B7-3AE9-4758-97CD-E9CA5BD55758}">
      <dgm:prSet/>
      <dgm:spPr/>
      <dgm:t>
        <a:bodyPr/>
        <a:lstStyle/>
        <a:p>
          <a:endParaRPr lang="sr-Latn-CS"/>
        </a:p>
      </dgm:t>
    </dgm:pt>
    <dgm:pt modelId="{6F5284A5-CE9E-4E3D-9CAF-B8D8F7B6A839}">
      <dgm:prSet/>
      <dgm:spPr/>
      <dgm:t>
        <a:bodyPr/>
        <a:lstStyle/>
        <a:p>
          <a:r>
            <a:rPr lang="en-US" smtClean="0"/>
            <a:t>IV</a:t>
          </a:r>
          <a:endParaRPr lang="sr-Latn-CS"/>
        </a:p>
      </dgm:t>
    </dgm:pt>
    <dgm:pt modelId="{E1104AA6-77AE-4185-864D-A86954AFDA9B}" type="parTrans" cxnId="{DC8EE519-A74B-4042-A07C-5C43C094BBB8}">
      <dgm:prSet/>
      <dgm:spPr/>
    </dgm:pt>
    <dgm:pt modelId="{411FC9B2-66A5-483A-9CFA-5417BEDA2E3A}" type="sibTrans" cxnId="{DC8EE519-A74B-4042-A07C-5C43C094BBB8}">
      <dgm:prSet/>
      <dgm:spPr/>
    </dgm:pt>
    <dgm:pt modelId="{5720CFD8-9E84-4B1C-B49B-35E6F24C2950}">
      <dgm:prSet custT="1"/>
      <dgm:spPr/>
      <dgm:t>
        <a:bodyPr/>
        <a:lstStyle/>
        <a:p>
          <a:r>
            <a:rPr lang="en-US" sz="3600" smtClean="0">
              <a:solidFill>
                <a:schemeClr val="bg2">
                  <a:lumMod val="10000"/>
                </a:schemeClr>
              </a:solidFill>
            </a:rPr>
            <a:t>HALUCINATORNI</a:t>
          </a:r>
          <a:endParaRPr lang="sr-Latn-CS" sz="3600">
            <a:solidFill>
              <a:schemeClr val="bg2">
                <a:lumMod val="10000"/>
              </a:schemeClr>
            </a:solidFill>
          </a:endParaRPr>
        </a:p>
      </dgm:t>
    </dgm:pt>
    <dgm:pt modelId="{C9B087AF-11C1-48F8-9FDE-15FA217DFB56}" type="parTrans" cxnId="{59ACDDE7-5B31-4236-BD04-A5BDF28F1895}">
      <dgm:prSet/>
      <dgm:spPr/>
    </dgm:pt>
    <dgm:pt modelId="{A2719F02-8B20-4A77-9B52-F6C8FF355780}" type="sibTrans" cxnId="{59ACDDE7-5B31-4236-BD04-A5BDF28F1895}">
      <dgm:prSet/>
      <dgm:spPr/>
    </dgm:pt>
    <dgm:pt modelId="{5B9E01D0-FE7D-42BB-AACB-62ED382BCDCC}" type="pres">
      <dgm:prSet presAssocID="{05382CD1-98EF-42AF-BDA3-3819D76394D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r-Latn-CS"/>
        </a:p>
      </dgm:t>
    </dgm:pt>
    <dgm:pt modelId="{793F61F6-B63A-429A-9FFE-68388BEEBF20}" type="pres">
      <dgm:prSet presAssocID="{00EA6737-7E56-49B3-A268-8F6A3F7683FC}" presName="composite" presStyleCnt="0"/>
      <dgm:spPr/>
    </dgm:pt>
    <dgm:pt modelId="{DF6BE381-84D0-4EF3-B18E-ABE20C7C6238}" type="pres">
      <dgm:prSet presAssocID="{00EA6737-7E56-49B3-A268-8F6A3F7683FC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9BDF3E39-E300-465C-B300-5389D5DFAB85}" type="pres">
      <dgm:prSet presAssocID="{00EA6737-7E56-49B3-A268-8F6A3F7683FC}" presName="descendantText" presStyleLbl="alignAcc1" presStyleIdx="0" presStyleCnt="4" custLinFactNeighborX="-88" custLinFactNeighborY="-4136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905965A9-8977-4E7D-ACA1-D953B4D0C905}" type="pres">
      <dgm:prSet presAssocID="{01A2BE41-0C83-4F4E-9DFF-152E33750D94}" presName="sp" presStyleCnt="0"/>
      <dgm:spPr/>
    </dgm:pt>
    <dgm:pt modelId="{FFBB37A1-DEAE-4CD6-BD1A-885ABD11DC28}" type="pres">
      <dgm:prSet presAssocID="{D6E839D8-5570-488F-A472-50F9DC444470}" presName="composite" presStyleCnt="0"/>
      <dgm:spPr/>
    </dgm:pt>
    <dgm:pt modelId="{A39D707B-45A7-4C25-AB08-79DA0146E7A7}" type="pres">
      <dgm:prSet presAssocID="{D6E839D8-5570-488F-A472-50F9DC444470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15F45BED-8EE3-4FE0-B7DF-79CAFBC5576B}" type="pres">
      <dgm:prSet presAssocID="{D6E839D8-5570-488F-A472-50F9DC444470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26621434-9C4A-4983-9F59-FE319AC3A44D}" type="pres">
      <dgm:prSet presAssocID="{59C014AC-E87E-407D-8F95-AF4E3E68CCD5}" presName="sp" presStyleCnt="0"/>
      <dgm:spPr/>
    </dgm:pt>
    <dgm:pt modelId="{10155CD2-0F70-401D-B3C1-AFDCCC12F270}" type="pres">
      <dgm:prSet presAssocID="{C1764760-FC5A-43F3-B5BE-B71B1769102C}" presName="composite" presStyleCnt="0"/>
      <dgm:spPr/>
    </dgm:pt>
    <dgm:pt modelId="{05181B47-B6F0-4AA1-98BF-E1836E65536D}" type="pres">
      <dgm:prSet presAssocID="{C1764760-FC5A-43F3-B5BE-B71B1769102C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708EA364-5A4A-4BB6-993A-01990391D0DD}" type="pres">
      <dgm:prSet presAssocID="{C1764760-FC5A-43F3-B5BE-B71B1769102C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0DC6860F-1A85-4D43-BAE8-BD69BB9DC370}" type="pres">
      <dgm:prSet presAssocID="{3D3B0288-9C5B-4AF2-A3D6-DF275E2D3B26}" presName="sp" presStyleCnt="0"/>
      <dgm:spPr/>
    </dgm:pt>
    <dgm:pt modelId="{896A232F-4E89-47EA-A441-F80FD9D34421}" type="pres">
      <dgm:prSet presAssocID="{6F5284A5-CE9E-4E3D-9CAF-B8D8F7B6A839}" presName="composite" presStyleCnt="0"/>
      <dgm:spPr/>
    </dgm:pt>
    <dgm:pt modelId="{3948AAF8-D02A-4289-840C-B9D527D21F26}" type="pres">
      <dgm:prSet presAssocID="{6F5284A5-CE9E-4E3D-9CAF-B8D8F7B6A839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2E943957-D282-4A8B-834E-0B4259785347}" type="pres">
      <dgm:prSet presAssocID="{6F5284A5-CE9E-4E3D-9CAF-B8D8F7B6A839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</dgm:ptLst>
  <dgm:cxnLst>
    <dgm:cxn modelId="{387B8BAE-934F-4581-8DE6-C62062988B6C}" type="presOf" srcId="{5720CFD8-9E84-4B1C-B49B-35E6F24C2950}" destId="{2E943957-D282-4A8B-834E-0B4259785347}" srcOrd="0" destOrd="0" presId="urn:microsoft.com/office/officeart/2005/8/layout/chevron2"/>
    <dgm:cxn modelId="{B345075A-CECC-4A4B-A8AB-BADEB93D9FE1}" srcId="{05382CD1-98EF-42AF-BDA3-3819D76394DA}" destId="{C1764760-FC5A-43F3-B5BE-B71B1769102C}" srcOrd="2" destOrd="0" parTransId="{6D42B663-863D-41D7-B0AB-46E875FEE30D}" sibTransId="{3D3B0288-9C5B-4AF2-A3D6-DF275E2D3B26}"/>
    <dgm:cxn modelId="{703A56A1-99D0-416D-917A-8BC9262357CC}" srcId="{D6E839D8-5570-488F-A472-50F9DC444470}" destId="{98AD20F7-3E23-4CA3-8D41-8C42B545AF6F}" srcOrd="0" destOrd="0" parTransId="{0A7EADFF-91B9-4A44-A9E4-54BEFF3D78E9}" sibTransId="{0E7A8001-A94F-4B42-AFDE-C09ED0F9A081}"/>
    <dgm:cxn modelId="{4D6C30CA-8D73-4079-A199-10587EF61A05}" type="presOf" srcId="{7E43373C-FBEF-49BD-BAC2-0B9185A7E462}" destId="{9BDF3E39-E300-465C-B300-5389D5DFAB85}" srcOrd="0" destOrd="0" presId="urn:microsoft.com/office/officeart/2005/8/layout/chevron2"/>
    <dgm:cxn modelId="{DF7DC491-0E06-4D0D-86E6-5E8297969A71}" srcId="{05382CD1-98EF-42AF-BDA3-3819D76394DA}" destId="{D6E839D8-5570-488F-A472-50F9DC444470}" srcOrd="1" destOrd="0" parTransId="{FFDFA225-8FD5-4248-8447-1358DEF89312}" sibTransId="{59C014AC-E87E-407D-8F95-AF4E3E68CCD5}"/>
    <dgm:cxn modelId="{BB5FBBF8-ACCF-4DE1-8B0B-FF812CA6BF0F}" type="presOf" srcId="{C1764760-FC5A-43F3-B5BE-B71B1769102C}" destId="{05181B47-B6F0-4AA1-98BF-E1836E65536D}" srcOrd="0" destOrd="0" presId="urn:microsoft.com/office/officeart/2005/8/layout/chevron2"/>
    <dgm:cxn modelId="{46DA90B2-063C-455A-885D-6D4C40C02BB7}" type="presOf" srcId="{6F5284A5-CE9E-4E3D-9CAF-B8D8F7B6A839}" destId="{3948AAF8-D02A-4289-840C-B9D527D21F26}" srcOrd="0" destOrd="0" presId="urn:microsoft.com/office/officeart/2005/8/layout/chevron2"/>
    <dgm:cxn modelId="{B8F27DF4-A51F-4868-A811-1BC5D47EC342}" type="presOf" srcId="{05382CD1-98EF-42AF-BDA3-3819D76394DA}" destId="{5B9E01D0-FE7D-42BB-AACB-62ED382BCDCC}" srcOrd="0" destOrd="0" presId="urn:microsoft.com/office/officeart/2005/8/layout/chevron2"/>
    <dgm:cxn modelId="{95803E04-5571-4034-97B9-CA0FE246C5E1}" type="presOf" srcId="{249ABD9E-16F6-4A8A-869D-C2D2C3B375D5}" destId="{708EA364-5A4A-4BB6-993A-01990391D0DD}" srcOrd="0" destOrd="0" presId="urn:microsoft.com/office/officeart/2005/8/layout/chevron2"/>
    <dgm:cxn modelId="{24660BA6-BA3F-4EC1-9530-DE3E80ED26BC}" srcId="{05382CD1-98EF-42AF-BDA3-3819D76394DA}" destId="{00EA6737-7E56-49B3-A268-8F6A3F7683FC}" srcOrd="0" destOrd="0" parTransId="{DC2D104B-91AD-430B-8071-404DDD5BFBAE}" sibTransId="{01A2BE41-0C83-4F4E-9DFF-152E33750D94}"/>
    <dgm:cxn modelId="{DC8EE519-A74B-4042-A07C-5C43C094BBB8}" srcId="{05382CD1-98EF-42AF-BDA3-3819D76394DA}" destId="{6F5284A5-CE9E-4E3D-9CAF-B8D8F7B6A839}" srcOrd="3" destOrd="0" parTransId="{E1104AA6-77AE-4185-864D-A86954AFDA9B}" sibTransId="{411FC9B2-66A5-483A-9CFA-5417BEDA2E3A}"/>
    <dgm:cxn modelId="{59ACDDE7-5B31-4236-BD04-A5BDF28F1895}" srcId="{6F5284A5-CE9E-4E3D-9CAF-B8D8F7B6A839}" destId="{5720CFD8-9E84-4B1C-B49B-35E6F24C2950}" srcOrd="0" destOrd="0" parTransId="{C9B087AF-11C1-48F8-9FDE-15FA217DFB56}" sibTransId="{A2719F02-8B20-4A77-9B52-F6C8FF355780}"/>
    <dgm:cxn modelId="{DE4B49B7-3AE9-4758-97CD-E9CA5BD55758}" srcId="{C1764760-FC5A-43F3-B5BE-B71B1769102C}" destId="{249ABD9E-16F6-4A8A-869D-C2D2C3B375D5}" srcOrd="0" destOrd="0" parTransId="{FD58E7C6-FCCF-4690-9ACB-8838657EBA19}" sibTransId="{3574BA86-F20D-43F9-BEA5-B1E636FF88BA}"/>
    <dgm:cxn modelId="{CB794F5B-0589-47BF-84A5-5C08A779972F}" type="presOf" srcId="{00EA6737-7E56-49B3-A268-8F6A3F7683FC}" destId="{DF6BE381-84D0-4EF3-B18E-ABE20C7C6238}" srcOrd="0" destOrd="0" presId="urn:microsoft.com/office/officeart/2005/8/layout/chevron2"/>
    <dgm:cxn modelId="{9C7A92F2-FB38-4462-A364-CAC43EEADD57}" type="presOf" srcId="{D6E839D8-5570-488F-A472-50F9DC444470}" destId="{A39D707B-45A7-4C25-AB08-79DA0146E7A7}" srcOrd="0" destOrd="0" presId="urn:microsoft.com/office/officeart/2005/8/layout/chevron2"/>
    <dgm:cxn modelId="{77541992-AF5C-4FED-942D-B26528B320D1}" srcId="{00EA6737-7E56-49B3-A268-8F6A3F7683FC}" destId="{7E43373C-FBEF-49BD-BAC2-0B9185A7E462}" srcOrd="0" destOrd="0" parTransId="{105CF68A-62DC-4F9B-806B-EB5BC09E65B2}" sibTransId="{0F60D6A2-93C8-4C98-BE84-65B05790571E}"/>
    <dgm:cxn modelId="{6B612260-D802-4C22-A679-17F99FE27619}" type="presOf" srcId="{98AD20F7-3E23-4CA3-8D41-8C42B545AF6F}" destId="{15F45BED-8EE3-4FE0-B7DF-79CAFBC5576B}" srcOrd="0" destOrd="0" presId="urn:microsoft.com/office/officeart/2005/8/layout/chevron2"/>
    <dgm:cxn modelId="{15F27E71-985C-44A1-8BC8-FBF37D276A43}" type="presParOf" srcId="{5B9E01D0-FE7D-42BB-AACB-62ED382BCDCC}" destId="{793F61F6-B63A-429A-9FFE-68388BEEBF20}" srcOrd="0" destOrd="0" presId="urn:microsoft.com/office/officeart/2005/8/layout/chevron2"/>
    <dgm:cxn modelId="{335CA8ED-E8CF-456F-A869-FE7A06B951D2}" type="presParOf" srcId="{793F61F6-B63A-429A-9FFE-68388BEEBF20}" destId="{DF6BE381-84D0-4EF3-B18E-ABE20C7C6238}" srcOrd="0" destOrd="0" presId="urn:microsoft.com/office/officeart/2005/8/layout/chevron2"/>
    <dgm:cxn modelId="{B5C406D8-CA06-4D43-B4B5-EAB038BB94AF}" type="presParOf" srcId="{793F61F6-B63A-429A-9FFE-68388BEEBF20}" destId="{9BDF3E39-E300-465C-B300-5389D5DFAB85}" srcOrd="1" destOrd="0" presId="urn:microsoft.com/office/officeart/2005/8/layout/chevron2"/>
    <dgm:cxn modelId="{0B4E491E-227A-4DE9-A2FC-A969DFD1B49E}" type="presParOf" srcId="{5B9E01D0-FE7D-42BB-AACB-62ED382BCDCC}" destId="{905965A9-8977-4E7D-ACA1-D953B4D0C905}" srcOrd="1" destOrd="0" presId="urn:microsoft.com/office/officeart/2005/8/layout/chevron2"/>
    <dgm:cxn modelId="{188C8283-3256-4358-927C-DABA2825DEFE}" type="presParOf" srcId="{5B9E01D0-FE7D-42BB-AACB-62ED382BCDCC}" destId="{FFBB37A1-DEAE-4CD6-BD1A-885ABD11DC28}" srcOrd="2" destOrd="0" presId="urn:microsoft.com/office/officeart/2005/8/layout/chevron2"/>
    <dgm:cxn modelId="{83E281AF-89B2-413C-BE7E-2AF5D35F17F7}" type="presParOf" srcId="{FFBB37A1-DEAE-4CD6-BD1A-885ABD11DC28}" destId="{A39D707B-45A7-4C25-AB08-79DA0146E7A7}" srcOrd="0" destOrd="0" presId="urn:microsoft.com/office/officeart/2005/8/layout/chevron2"/>
    <dgm:cxn modelId="{0804C6AC-7225-4136-986A-BCBD1B4EBBB0}" type="presParOf" srcId="{FFBB37A1-DEAE-4CD6-BD1A-885ABD11DC28}" destId="{15F45BED-8EE3-4FE0-B7DF-79CAFBC5576B}" srcOrd="1" destOrd="0" presId="urn:microsoft.com/office/officeart/2005/8/layout/chevron2"/>
    <dgm:cxn modelId="{9CD276D4-4D30-4D20-8C88-DFE4DB9D89EF}" type="presParOf" srcId="{5B9E01D0-FE7D-42BB-AACB-62ED382BCDCC}" destId="{26621434-9C4A-4983-9F59-FE319AC3A44D}" srcOrd="3" destOrd="0" presId="urn:microsoft.com/office/officeart/2005/8/layout/chevron2"/>
    <dgm:cxn modelId="{6A67E3F8-A01B-4E27-A8DF-C2C3E2046F66}" type="presParOf" srcId="{5B9E01D0-FE7D-42BB-AACB-62ED382BCDCC}" destId="{10155CD2-0F70-401D-B3C1-AFDCCC12F270}" srcOrd="4" destOrd="0" presId="urn:microsoft.com/office/officeart/2005/8/layout/chevron2"/>
    <dgm:cxn modelId="{B7147E05-FA65-47C4-943F-5BB9BD7B26AF}" type="presParOf" srcId="{10155CD2-0F70-401D-B3C1-AFDCCC12F270}" destId="{05181B47-B6F0-4AA1-98BF-E1836E65536D}" srcOrd="0" destOrd="0" presId="urn:microsoft.com/office/officeart/2005/8/layout/chevron2"/>
    <dgm:cxn modelId="{D433A69A-AF91-4982-8A50-798C4C0BEC74}" type="presParOf" srcId="{10155CD2-0F70-401D-B3C1-AFDCCC12F270}" destId="{708EA364-5A4A-4BB6-993A-01990391D0DD}" srcOrd="1" destOrd="0" presId="urn:microsoft.com/office/officeart/2005/8/layout/chevron2"/>
    <dgm:cxn modelId="{94B45BA3-C174-4FCA-9ED0-CEE6B0343CF8}" type="presParOf" srcId="{5B9E01D0-FE7D-42BB-AACB-62ED382BCDCC}" destId="{0DC6860F-1A85-4D43-BAE8-BD69BB9DC370}" srcOrd="5" destOrd="0" presId="urn:microsoft.com/office/officeart/2005/8/layout/chevron2"/>
    <dgm:cxn modelId="{AA565350-B65A-4371-B1AC-812278E9AE7A}" type="presParOf" srcId="{5B9E01D0-FE7D-42BB-AACB-62ED382BCDCC}" destId="{896A232F-4E89-47EA-A441-F80FD9D34421}" srcOrd="6" destOrd="0" presId="urn:microsoft.com/office/officeart/2005/8/layout/chevron2"/>
    <dgm:cxn modelId="{0EE2B775-B79C-44BF-A3BE-CFE8F2A73B27}" type="presParOf" srcId="{896A232F-4E89-47EA-A441-F80FD9D34421}" destId="{3948AAF8-D02A-4289-840C-B9D527D21F26}" srcOrd="0" destOrd="0" presId="urn:microsoft.com/office/officeart/2005/8/layout/chevron2"/>
    <dgm:cxn modelId="{B830F526-11E8-4F19-9D77-885593EE6DB7}" type="presParOf" srcId="{896A232F-4E89-47EA-A441-F80FD9D34421}" destId="{2E943957-D282-4A8B-834E-0B4259785347}" srcOrd="1" destOrd="0" presId="urn:microsoft.com/office/officeart/2005/8/layout/chevron2"/>
  </dgm:cxnLst>
  <dgm:bg/>
  <dgm:whole/>
  <dgm:extLst>
    <a:ext uri="http://schemas.microsoft.com/office/drawing/2008/diagram"/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595F690-6A16-4D8F-B346-B3381BEE08FE}" type="doc">
      <dgm:prSet loTypeId="urn:microsoft.com/office/officeart/2005/8/layout/hierarchy1" loCatId="hierarchy" qsTypeId="urn:microsoft.com/office/officeart/2005/8/quickstyle/simple3" qsCatId="simple" csTypeId="urn:microsoft.com/office/officeart/2005/8/colors/accent1_2#5" csCatId="accent1" phldr="1"/>
      <dgm:spPr/>
      <dgm:t>
        <a:bodyPr/>
        <a:lstStyle/>
        <a:p>
          <a:endParaRPr lang="sr-Latn-CS"/>
        </a:p>
      </dgm:t>
    </dgm:pt>
    <dgm:pt modelId="{54430B2F-48BE-41DE-B7E7-664026196958}">
      <dgm:prSet phldrT="[Text]"/>
      <dgm:spPr/>
      <dgm:t>
        <a:bodyPr/>
        <a:lstStyle/>
        <a:p>
          <a:r>
            <a:rPr lang="en-US" smtClean="0"/>
            <a:t>DEMENCIJE</a:t>
          </a:r>
          <a:endParaRPr lang="sr-Latn-CS"/>
        </a:p>
      </dgm:t>
    </dgm:pt>
    <dgm:pt modelId="{8A95A375-38B9-45B6-8677-79D79AA78602}" type="parTrans" cxnId="{A5708C5C-5EEA-4A72-A85A-0ECDACF95F0A}">
      <dgm:prSet/>
      <dgm:spPr/>
      <dgm:t>
        <a:bodyPr/>
        <a:lstStyle/>
        <a:p>
          <a:endParaRPr lang="sr-Latn-CS"/>
        </a:p>
      </dgm:t>
    </dgm:pt>
    <dgm:pt modelId="{7D8EEF51-139A-46C3-AEAD-420DF2ECE1DB}" type="sibTrans" cxnId="{A5708C5C-5EEA-4A72-A85A-0ECDACF95F0A}">
      <dgm:prSet/>
      <dgm:spPr/>
      <dgm:t>
        <a:bodyPr/>
        <a:lstStyle/>
        <a:p>
          <a:endParaRPr lang="sr-Latn-CS"/>
        </a:p>
      </dgm:t>
    </dgm:pt>
    <dgm:pt modelId="{CC861B38-62AF-42BD-9E6F-8EEFE9A9EA2B}">
      <dgm:prSet phldrT="[Text]"/>
      <dgm:spPr/>
      <dgm:t>
        <a:bodyPr/>
        <a:lstStyle/>
        <a:p>
          <a:r>
            <a:rPr lang="en-US" smtClean="0"/>
            <a:t>LE</a:t>
          </a:r>
          <a:r>
            <a:rPr lang="sr-Latn-RS" smtClean="0"/>
            <a:t>Č</a:t>
          </a:r>
          <a:r>
            <a:rPr lang="en-US" smtClean="0"/>
            <a:t>IVE</a:t>
          </a:r>
          <a:endParaRPr lang="sr-Latn-CS"/>
        </a:p>
      </dgm:t>
    </dgm:pt>
    <dgm:pt modelId="{533F5F5D-350F-452D-A482-6ACBC3ABE316}" type="parTrans" cxnId="{2F731F9E-14FE-40E8-9883-43D41395E7C9}">
      <dgm:prSet/>
      <dgm:spPr/>
      <dgm:t>
        <a:bodyPr/>
        <a:lstStyle/>
        <a:p>
          <a:endParaRPr lang="sr-Latn-CS"/>
        </a:p>
      </dgm:t>
    </dgm:pt>
    <dgm:pt modelId="{0113A1F1-9786-40D4-B298-389FFE181976}" type="sibTrans" cxnId="{2F731F9E-14FE-40E8-9883-43D41395E7C9}">
      <dgm:prSet/>
      <dgm:spPr/>
      <dgm:t>
        <a:bodyPr/>
        <a:lstStyle/>
        <a:p>
          <a:endParaRPr lang="sr-Latn-CS"/>
        </a:p>
      </dgm:t>
    </dgm:pt>
    <dgm:pt modelId="{BD9E94E8-12B4-4DAE-902F-AE3ACD8A4FAB}">
      <dgm:prSet phldrT="[Text]"/>
      <dgm:spPr/>
      <dgm:t>
        <a:bodyPr/>
        <a:lstStyle/>
        <a:p>
          <a:r>
            <a:rPr lang="en-US" smtClean="0"/>
            <a:t>NE NE</a:t>
          </a:r>
          <a:r>
            <a:rPr lang="sr-Latn-RS" smtClean="0"/>
            <a:t>Č</a:t>
          </a:r>
          <a:r>
            <a:rPr lang="en-US" smtClean="0"/>
            <a:t>IVE</a:t>
          </a:r>
          <a:endParaRPr lang="sr-Latn-CS"/>
        </a:p>
      </dgm:t>
    </dgm:pt>
    <dgm:pt modelId="{3FB4F7AF-7243-4AE6-A292-A377E93614F5}" type="parTrans" cxnId="{5BCE3746-C3A0-490B-9451-903F149749FC}">
      <dgm:prSet/>
      <dgm:spPr/>
      <dgm:t>
        <a:bodyPr/>
        <a:lstStyle/>
        <a:p>
          <a:endParaRPr lang="sr-Latn-CS"/>
        </a:p>
      </dgm:t>
    </dgm:pt>
    <dgm:pt modelId="{85DF1BE9-3D4D-49C8-AC46-77F14D257751}" type="sibTrans" cxnId="{5BCE3746-C3A0-490B-9451-903F149749FC}">
      <dgm:prSet/>
      <dgm:spPr/>
      <dgm:t>
        <a:bodyPr/>
        <a:lstStyle/>
        <a:p>
          <a:endParaRPr lang="sr-Latn-CS"/>
        </a:p>
      </dgm:t>
    </dgm:pt>
    <dgm:pt modelId="{C2A931BD-D36F-4E11-B45F-43369C562AEB}" type="pres">
      <dgm:prSet presAssocID="{8595F690-6A16-4D8F-B346-B3381BEE08F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sr-Latn-CS"/>
        </a:p>
      </dgm:t>
    </dgm:pt>
    <dgm:pt modelId="{DF0441A5-A4C6-4FC5-92EF-B7994E4162D8}" type="pres">
      <dgm:prSet presAssocID="{54430B2F-48BE-41DE-B7E7-664026196958}" presName="hierRoot1" presStyleCnt="0"/>
      <dgm:spPr/>
    </dgm:pt>
    <dgm:pt modelId="{9B30A014-92F0-47DC-ABCC-643FF9537F31}" type="pres">
      <dgm:prSet presAssocID="{54430B2F-48BE-41DE-B7E7-664026196958}" presName="composite" presStyleCnt="0"/>
      <dgm:spPr/>
    </dgm:pt>
    <dgm:pt modelId="{B9F8ECDB-9054-4085-9299-33FA365EB9B5}" type="pres">
      <dgm:prSet presAssocID="{54430B2F-48BE-41DE-B7E7-664026196958}" presName="background" presStyleLbl="node0" presStyleIdx="0" presStyleCnt="1"/>
      <dgm:spPr/>
    </dgm:pt>
    <dgm:pt modelId="{010687A5-E8E1-4131-88B5-90D26559B6E4}" type="pres">
      <dgm:prSet presAssocID="{54430B2F-48BE-41DE-B7E7-664026196958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sr-Latn-CS"/>
        </a:p>
      </dgm:t>
    </dgm:pt>
    <dgm:pt modelId="{E4CB5DAD-1CA8-44EE-9088-1A18232A3DC4}" type="pres">
      <dgm:prSet presAssocID="{54430B2F-48BE-41DE-B7E7-664026196958}" presName="hierChild2" presStyleCnt="0"/>
      <dgm:spPr/>
    </dgm:pt>
    <dgm:pt modelId="{41AC28AA-6FFC-4C0B-9D38-D5D6B89B78C5}" type="pres">
      <dgm:prSet presAssocID="{533F5F5D-350F-452D-A482-6ACBC3ABE316}" presName="Name10" presStyleLbl="parChTrans1D2" presStyleIdx="0" presStyleCnt="2"/>
      <dgm:spPr/>
      <dgm:t>
        <a:bodyPr/>
        <a:lstStyle/>
        <a:p>
          <a:endParaRPr lang="sr-Latn-CS"/>
        </a:p>
      </dgm:t>
    </dgm:pt>
    <dgm:pt modelId="{F6F5587B-79E9-4CD7-9DB4-CD72392F1579}" type="pres">
      <dgm:prSet presAssocID="{CC861B38-62AF-42BD-9E6F-8EEFE9A9EA2B}" presName="hierRoot2" presStyleCnt="0"/>
      <dgm:spPr/>
    </dgm:pt>
    <dgm:pt modelId="{ACD3F5F5-DD28-442B-91C8-DE965A6C228C}" type="pres">
      <dgm:prSet presAssocID="{CC861B38-62AF-42BD-9E6F-8EEFE9A9EA2B}" presName="composite2" presStyleCnt="0"/>
      <dgm:spPr/>
    </dgm:pt>
    <dgm:pt modelId="{CBA9A1D8-9CCB-4659-9226-CD39CD611302}" type="pres">
      <dgm:prSet presAssocID="{CC861B38-62AF-42BD-9E6F-8EEFE9A9EA2B}" presName="background2" presStyleLbl="node2" presStyleIdx="0" presStyleCnt="2"/>
      <dgm:spPr/>
    </dgm:pt>
    <dgm:pt modelId="{C42D8C3D-FF11-4891-96C9-0568D7292B1B}" type="pres">
      <dgm:prSet presAssocID="{CC861B38-62AF-42BD-9E6F-8EEFE9A9EA2B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sr-Latn-CS"/>
        </a:p>
      </dgm:t>
    </dgm:pt>
    <dgm:pt modelId="{727336F6-CF4A-49FA-8462-C22887EB6FE1}" type="pres">
      <dgm:prSet presAssocID="{CC861B38-62AF-42BD-9E6F-8EEFE9A9EA2B}" presName="hierChild3" presStyleCnt="0"/>
      <dgm:spPr/>
    </dgm:pt>
    <dgm:pt modelId="{335B1C68-DECA-4BC5-A7F0-518C86547A91}" type="pres">
      <dgm:prSet presAssocID="{3FB4F7AF-7243-4AE6-A292-A377E93614F5}" presName="Name10" presStyleLbl="parChTrans1D2" presStyleIdx="1" presStyleCnt="2"/>
      <dgm:spPr/>
      <dgm:t>
        <a:bodyPr/>
        <a:lstStyle/>
        <a:p>
          <a:endParaRPr lang="sr-Latn-CS"/>
        </a:p>
      </dgm:t>
    </dgm:pt>
    <dgm:pt modelId="{9CDA1B4A-A5A1-408B-9609-D1A23AF264AC}" type="pres">
      <dgm:prSet presAssocID="{BD9E94E8-12B4-4DAE-902F-AE3ACD8A4FAB}" presName="hierRoot2" presStyleCnt="0"/>
      <dgm:spPr/>
    </dgm:pt>
    <dgm:pt modelId="{36038060-609F-451F-865F-05B257A2529D}" type="pres">
      <dgm:prSet presAssocID="{BD9E94E8-12B4-4DAE-902F-AE3ACD8A4FAB}" presName="composite2" presStyleCnt="0"/>
      <dgm:spPr/>
    </dgm:pt>
    <dgm:pt modelId="{75B0D12B-F1E3-4677-BA05-D3140B8127EE}" type="pres">
      <dgm:prSet presAssocID="{BD9E94E8-12B4-4DAE-902F-AE3ACD8A4FAB}" presName="background2" presStyleLbl="node2" presStyleIdx="1" presStyleCnt="2"/>
      <dgm:spPr/>
    </dgm:pt>
    <dgm:pt modelId="{2A25B474-DA46-4E93-888E-35502D4FFFB1}" type="pres">
      <dgm:prSet presAssocID="{BD9E94E8-12B4-4DAE-902F-AE3ACD8A4FAB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sr-Latn-CS"/>
        </a:p>
      </dgm:t>
    </dgm:pt>
    <dgm:pt modelId="{08F5E291-45F5-4983-AECD-617D9AF2F636}" type="pres">
      <dgm:prSet presAssocID="{BD9E94E8-12B4-4DAE-902F-AE3ACD8A4FAB}" presName="hierChild3" presStyleCnt="0"/>
      <dgm:spPr/>
    </dgm:pt>
  </dgm:ptLst>
  <dgm:cxnLst>
    <dgm:cxn modelId="{5BCE3746-C3A0-490B-9451-903F149749FC}" srcId="{54430B2F-48BE-41DE-B7E7-664026196958}" destId="{BD9E94E8-12B4-4DAE-902F-AE3ACD8A4FAB}" srcOrd="1" destOrd="0" parTransId="{3FB4F7AF-7243-4AE6-A292-A377E93614F5}" sibTransId="{85DF1BE9-3D4D-49C8-AC46-77F14D257751}"/>
    <dgm:cxn modelId="{2F731F9E-14FE-40E8-9883-43D41395E7C9}" srcId="{54430B2F-48BE-41DE-B7E7-664026196958}" destId="{CC861B38-62AF-42BD-9E6F-8EEFE9A9EA2B}" srcOrd="0" destOrd="0" parTransId="{533F5F5D-350F-452D-A482-6ACBC3ABE316}" sibTransId="{0113A1F1-9786-40D4-B298-389FFE181976}"/>
    <dgm:cxn modelId="{4B3FA48D-046E-4AD4-916C-5E0661B0BCA9}" type="presOf" srcId="{CC861B38-62AF-42BD-9E6F-8EEFE9A9EA2B}" destId="{C42D8C3D-FF11-4891-96C9-0568D7292B1B}" srcOrd="0" destOrd="0" presId="urn:microsoft.com/office/officeart/2005/8/layout/hierarchy1"/>
    <dgm:cxn modelId="{E11D7561-DFC4-4588-B7C2-452784141D0B}" type="presOf" srcId="{8595F690-6A16-4D8F-B346-B3381BEE08FE}" destId="{C2A931BD-D36F-4E11-B45F-43369C562AEB}" srcOrd="0" destOrd="0" presId="urn:microsoft.com/office/officeart/2005/8/layout/hierarchy1"/>
    <dgm:cxn modelId="{5FC39BF7-9250-4532-9450-D8C1918681C5}" type="presOf" srcId="{54430B2F-48BE-41DE-B7E7-664026196958}" destId="{010687A5-E8E1-4131-88B5-90D26559B6E4}" srcOrd="0" destOrd="0" presId="urn:microsoft.com/office/officeart/2005/8/layout/hierarchy1"/>
    <dgm:cxn modelId="{20CB9D97-D2C2-4C79-971F-27A85328F7F9}" type="presOf" srcId="{3FB4F7AF-7243-4AE6-A292-A377E93614F5}" destId="{335B1C68-DECA-4BC5-A7F0-518C86547A91}" srcOrd="0" destOrd="0" presId="urn:microsoft.com/office/officeart/2005/8/layout/hierarchy1"/>
    <dgm:cxn modelId="{269EE20E-40E3-40CE-A9BC-248E484D2C4D}" type="presOf" srcId="{533F5F5D-350F-452D-A482-6ACBC3ABE316}" destId="{41AC28AA-6FFC-4C0B-9D38-D5D6B89B78C5}" srcOrd="0" destOrd="0" presId="urn:microsoft.com/office/officeart/2005/8/layout/hierarchy1"/>
    <dgm:cxn modelId="{26C16F02-BB54-4FB6-AA19-2494E31C5171}" type="presOf" srcId="{BD9E94E8-12B4-4DAE-902F-AE3ACD8A4FAB}" destId="{2A25B474-DA46-4E93-888E-35502D4FFFB1}" srcOrd="0" destOrd="0" presId="urn:microsoft.com/office/officeart/2005/8/layout/hierarchy1"/>
    <dgm:cxn modelId="{A5708C5C-5EEA-4A72-A85A-0ECDACF95F0A}" srcId="{8595F690-6A16-4D8F-B346-B3381BEE08FE}" destId="{54430B2F-48BE-41DE-B7E7-664026196958}" srcOrd="0" destOrd="0" parTransId="{8A95A375-38B9-45B6-8677-79D79AA78602}" sibTransId="{7D8EEF51-139A-46C3-AEAD-420DF2ECE1DB}"/>
    <dgm:cxn modelId="{F82144B8-C0A6-4513-B5CC-E80A6E1124F6}" type="presParOf" srcId="{C2A931BD-D36F-4E11-B45F-43369C562AEB}" destId="{DF0441A5-A4C6-4FC5-92EF-B7994E4162D8}" srcOrd="0" destOrd="0" presId="urn:microsoft.com/office/officeart/2005/8/layout/hierarchy1"/>
    <dgm:cxn modelId="{A679070A-1611-467D-A7D4-5F7988710B9C}" type="presParOf" srcId="{DF0441A5-A4C6-4FC5-92EF-B7994E4162D8}" destId="{9B30A014-92F0-47DC-ABCC-643FF9537F31}" srcOrd="0" destOrd="0" presId="urn:microsoft.com/office/officeart/2005/8/layout/hierarchy1"/>
    <dgm:cxn modelId="{C0C85BA3-16BE-4F8B-9765-3AA94CF789FD}" type="presParOf" srcId="{9B30A014-92F0-47DC-ABCC-643FF9537F31}" destId="{B9F8ECDB-9054-4085-9299-33FA365EB9B5}" srcOrd="0" destOrd="0" presId="urn:microsoft.com/office/officeart/2005/8/layout/hierarchy1"/>
    <dgm:cxn modelId="{B86129CA-0B89-4B62-AE9E-8DD65B7A3F6C}" type="presParOf" srcId="{9B30A014-92F0-47DC-ABCC-643FF9537F31}" destId="{010687A5-E8E1-4131-88B5-90D26559B6E4}" srcOrd="1" destOrd="0" presId="urn:microsoft.com/office/officeart/2005/8/layout/hierarchy1"/>
    <dgm:cxn modelId="{23421128-EC01-4EE6-86B0-FD7705699F2B}" type="presParOf" srcId="{DF0441A5-A4C6-4FC5-92EF-B7994E4162D8}" destId="{E4CB5DAD-1CA8-44EE-9088-1A18232A3DC4}" srcOrd="1" destOrd="0" presId="urn:microsoft.com/office/officeart/2005/8/layout/hierarchy1"/>
    <dgm:cxn modelId="{5A149812-04DA-4F01-B23D-E65EFED0824F}" type="presParOf" srcId="{E4CB5DAD-1CA8-44EE-9088-1A18232A3DC4}" destId="{41AC28AA-6FFC-4C0B-9D38-D5D6B89B78C5}" srcOrd="0" destOrd="0" presId="urn:microsoft.com/office/officeart/2005/8/layout/hierarchy1"/>
    <dgm:cxn modelId="{FD56543B-E893-41CB-BB6D-52F00BC816F9}" type="presParOf" srcId="{E4CB5DAD-1CA8-44EE-9088-1A18232A3DC4}" destId="{F6F5587B-79E9-4CD7-9DB4-CD72392F1579}" srcOrd="1" destOrd="0" presId="urn:microsoft.com/office/officeart/2005/8/layout/hierarchy1"/>
    <dgm:cxn modelId="{D9C3DE79-3218-429E-86B4-48A2A5FC06F7}" type="presParOf" srcId="{F6F5587B-79E9-4CD7-9DB4-CD72392F1579}" destId="{ACD3F5F5-DD28-442B-91C8-DE965A6C228C}" srcOrd="0" destOrd="0" presId="urn:microsoft.com/office/officeart/2005/8/layout/hierarchy1"/>
    <dgm:cxn modelId="{7E25D607-3EBB-42EE-A664-889098C55B15}" type="presParOf" srcId="{ACD3F5F5-DD28-442B-91C8-DE965A6C228C}" destId="{CBA9A1D8-9CCB-4659-9226-CD39CD611302}" srcOrd="0" destOrd="0" presId="urn:microsoft.com/office/officeart/2005/8/layout/hierarchy1"/>
    <dgm:cxn modelId="{74D8380E-F8BC-44F5-B3D7-032F9B8B92E8}" type="presParOf" srcId="{ACD3F5F5-DD28-442B-91C8-DE965A6C228C}" destId="{C42D8C3D-FF11-4891-96C9-0568D7292B1B}" srcOrd="1" destOrd="0" presId="urn:microsoft.com/office/officeart/2005/8/layout/hierarchy1"/>
    <dgm:cxn modelId="{0235689E-2D54-457A-ACDF-9BB43504686D}" type="presParOf" srcId="{F6F5587B-79E9-4CD7-9DB4-CD72392F1579}" destId="{727336F6-CF4A-49FA-8462-C22887EB6FE1}" srcOrd="1" destOrd="0" presId="urn:microsoft.com/office/officeart/2005/8/layout/hierarchy1"/>
    <dgm:cxn modelId="{6C440DAB-1D28-4032-A823-E1FD65D70618}" type="presParOf" srcId="{E4CB5DAD-1CA8-44EE-9088-1A18232A3DC4}" destId="{335B1C68-DECA-4BC5-A7F0-518C86547A91}" srcOrd="2" destOrd="0" presId="urn:microsoft.com/office/officeart/2005/8/layout/hierarchy1"/>
    <dgm:cxn modelId="{6A59F0FC-9A77-4E36-821B-B46CFCE9D748}" type="presParOf" srcId="{E4CB5DAD-1CA8-44EE-9088-1A18232A3DC4}" destId="{9CDA1B4A-A5A1-408B-9609-D1A23AF264AC}" srcOrd="3" destOrd="0" presId="urn:microsoft.com/office/officeart/2005/8/layout/hierarchy1"/>
    <dgm:cxn modelId="{70A24E1E-C493-485A-A73E-A0E3D57E151B}" type="presParOf" srcId="{9CDA1B4A-A5A1-408B-9609-D1A23AF264AC}" destId="{36038060-609F-451F-865F-05B257A2529D}" srcOrd="0" destOrd="0" presId="urn:microsoft.com/office/officeart/2005/8/layout/hierarchy1"/>
    <dgm:cxn modelId="{DD181794-3742-45A0-9FC3-910F77A45926}" type="presParOf" srcId="{36038060-609F-451F-865F-05B257A2529D}" destId="{75B0D12B-F1E3-4677-BA05-D3140B8127EE}" srcOrd="0" destOrd="0" presId="urn:microsoft.com/office/officeart/2005/8/layout/hierarchy1"/>
    <dgm:cxn modelId="{0BC0FE43-FDD6-440F-AA61-EB28BFDFCFD1}" type="presParOf" srcId="{36038060-609F-451F-865F-05B257A2529D}" destId="{2A25B474-DA46-4E93-888E-35502D4FFFB1}" srcOrd="1" destOrd="0" presId="urn:microsoft.com/office/officeart/2005/8/layout/hierarchy1"/>
    <dgm:cxn modelId="{411E90BF-E9CC-4568-B42E-12CBDBCCFCEE}" type="presParOf" srcId="{9CDA1B4A-A5A1-408B-9609-D1A23AF264AC}" destId="{08F5E291-45F5-4983-AECD-617D9AF2F636}" srcOrd="1" destOrd="0" presId="urn:microsoft.com/office/officeart/2005/8/layout/hierarchy1"/>
  </dgm:cxnLst>
  <dgm:bg/>
  <dgm:whole/>
  <dgm:extLst>
    <a:ext uri="http://schemas.microsoft.com/office/drawing/2008/diagram"/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0BD43FE-9A7C-4FA2-9FDC-34C66371FDA9}" type="doc">
      <dgm:prSet loTypeId="urn:microsoft.com/office/officeart/2005/8/layout/hierarchy1" loCatId="hierarchy" qsTypeId="urn:microsoft.com/office/officeart/2005/8/quickstyle/simple3" qsCatId="simple" csTypeId="urn:microsoft.com/office/officeart/2005/8/colors/accent1_2#6" csCatId="accent1" phldr="1"/>
      <dgm:spPr/>
      <dgm:t>
        <a:bodyPr/>
        <a:lstStyle/>
        <a:p>
          <a:endParaRPr lang="sr-Latn-CS"/>
        </a:p>
      </dgm:t>
    </dgm:pt>
    <dgm:pt modelId="{A4A1732F-F1B7-41BE-A980-9509615F48C3}">
      <dgm:prSet phldrT="[Text]"/>
      <dgm:spPr/>
      <dgm:t>
        <a:bodyPr/>
        <a:lstStyle/>
        <a:p>
          <a:r>
            <a:rPr lang="en-US" smtClean="0"/>
            <a:t>OLIGOFRENIJE</a:t>
          </a:r>
          <a:endParaRPr lang="sr-Latn-CS"/>
        </a:p>
      </dgm:t>
    </dgm:pt>
    <dgm:pt modelId="{88DC4CE6-9053-40A7-BC69-2044A95688F7}" type="parTrans" cxnId="{A26D66B0-832D-4095-8879-01875E2E58A8}">
      <dgm:prSet/>
      <dgm:spPr/>
      <dgm:t>
        <a:bodyPr/>
        <a:lstStyle/>
        <a:p>
          <a:endParaRPr lang="sr-Latn-CS"/>
        </a:p>
      </dgm:t>
    </dgm:pt>
    <dgm:pt modelId="{00963AF6-5FE2-474C-89AA-F7CD48F88C9B}" type="sibTrans" cxnId="{A26D66B0-832D-4095-8879-01875E2E58A8}">
      <dgm:prSet/>
      <dgm:spPr/>
      <dgm:t>
        <a:bodyPr/>
        <a:lstStyle/>
        <a:p>
          <a:endParaRPr lang="sr-Latn-CS"/>
        </a:p>
      </dgm:t>
    </dgm:pt>
    <dgm:pt modelId="{9F4E0713-3223-4281-AF33-683BFCCDE472}">
      <dgm:prSet phldrT="[Text]"/>
      <dgm:spPr/>
      <dgm:t>
        <a:bodyPr/>
        <a:lstStyle/>
        <a:p>
          <a:r>
            <a:rPr lang="en-US" smtClean="0"/>
            <a:t>DEBILNOST</a:t>
          </a:r>
        </a:p>
        <a:p>
          <a:r>
            <a:rPr lang="en-US" smtClean="0"/>
            <a:t>50- 70 IQ</a:t>
          </a:r>
          <a:endParaRPr lang="sr-Latn-CS"/>
        </a:p>
      </dgm:t>
    </dgm:pt>
    <dgm:pt modelId="{4EBD270D-ABF1-4885-852B-8FA026DCAD31}" type="parTrans" cxnId="{62C134F2-C48C-46D3-9F59-89FA34C58453}">
      <dgm:prSet/>
      <dgm:spPr/>
      <dgm:t>
        <a:bodyPr/>
        <a:lstStyle/>
        <a:p>
          <a:endParaRPr lang="sr-Latn-CS"/>
        </a:p>
      </dgm:t>
    </dgm:pt>
    <dgm:pt modelId="{DDA594E8-B75F-455B-8BEB-9F1FDF10E0A6}" type="sibTrans" cxnId="{62C134F2-C48C-46D3-9F59-89FA34C58453}">
      <dgm:prSet/>
      <dgm:spPr/>
      <dgm:t>
        <a:bodyPr/>
        <a:lstStyle/>
        <a:p>
          <a:endParaRPr lang="sr-Latn-CS"/>
        </a:p>
      </dgm:t>
    </dgm:pt>
    <dgm:pt modelId="{5B80320D-6BA3-40E6-B7C8-770783A7CBB6}">
      <dgm:prSet phldrT="[Text]"/>
      <dgm:spPr/>
      <dgm:t>
        <a:bodyPr/>
        <a:lstStyle/>
        <a:p>
          <a:r>
            <a:rPr lang="en-US" smtClean="0"/>
            <a:t>IMBECILNOST</a:t>
          </a:r>
        </a:p>
        <a:p>
          <a:r>
            <a:rPr lang="en-US" smtClean="0"/>
            <a:t>20- 50 IQ</a:t>
          </a:r>
          <a:endParaRPr lang="sr-Latn-CS"/>
        </a:p>
      </dgm:t>
    </dgm:pt>
    <dgm:pt modelId="{D3D051F3-87BE-42F6-B573-1550E9E5B5F2}" type="parTrans" cxnId="{1E870669-2F69-4353-8324-42BDFE67E7B1}">
      <dgm:prSet/>
      <dgm:spPr/>
      <dgm:t>
        <a:bodyPr/>
        <a:lstStyle/>
        <a:p>
          <a:endParaRPr lang="sr-Latn-CS"/>
        </a:p>
      </dgm:t>
    </dgm:pt>
    <dgm:pt modelId="{1160A626-926F-4287-B2E5-D65F6E852897}" type="sibTrans" cxnId="{1E870669-2F69-4353-8324-42BDFE67E7B1}">
      <dgm:prSet/>
      <dgm:spPr/>
      <dgm:t>
        <a:bodyPr/>
        <a:lstStyle/>
        <a:p>
          <a:endParaRPr lang="sr-Latn-CS"/>
        </a:p>
      </dgm:t>
    </dgm:pt>
    <dgm:pt modelId="{A2859F8A-87D5-4FA1-947F-CB2E16A9B111}">
      <dgm:prSet/>
      <dgm:spPr/>
      <dgm:t>
        <a:bodyPr/>
        <a:lstStyle/>
        <a:p>
          <a:r>
            <a:rPr lang="en-US" smtClean="0"/>
            <a:t>IDIOTIJA</a:t>
          </a:r>
        </a:p>
        <a:p>
          <a:r>
            <a:rPr lang="en-US" smtClean="0"/>
            <a:t>&lt; 20 IQ</a:t>
          </a:r>
          <a:endParaRPr lang="sr-Latn-CS"/>
        </a:p>
      </dgm:t>
    </dgm:pt>
    <dgm:pt modelId="{E5B446AF-1372-4109-88F8-CE10191CF006}" type="parTrans" cxnId="{E4DF1597-DF1E-484D-AEBA-613F7E64BCAB}">
      <dgm:prSet/>
      <dgm:spPr/>
    </dgm:pt>
    <dgm:pt modelId="{48E2B5E3-4571-47D6-9A20-E98F97C0A4B4}" type="sibTrans" cxnId="{E4DF1597-DF1E-484D-AEBA-613F7E64BCAB}">
      <dgm:prSet/>
      <dgm:spPr/>
    </dgm:pt>
    <dgm:pt modelId="{8F60B41A-E861-4166-94C3-E32F38913E0A}" type="pres">
      <dgm:prSet presAssocID="{B0BD43FE-9A7C-4FA2-9FDC-34C66371FDA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sr-Latn-CS"/>
        </a:p>
      </dgm:t>
    </dgm:pt>
    <dgm:pt modelId="{E3D5F384-64A1-497C-99DE-90ED9F8362F3}" type="pres">
      <dgm:prSet presAssocID="{A4A1732F-F1B7-41BE-A980-9509615F48C3}" presName="hierRoot1" presStyleCnt="0"/>
      <dgm:spPr/>
    </dgm:pt>
    <dgm:pt modelId="{318E68F8-62F0-4A6A-A57E-C28ECF23B485}" type="pres">
      <dgm:prSet presAssocID="{A4A1732F-F1B7-41BE-A980-9509615F48C3}" presName="composite" presStyleCnt="0"/>
      <dgm:spPr/>
    </dgm:pt>
    <dgm:pt modelId="{E21C6884-C186-4508-B96A-7F3C2C136737}" type="pres">
      <dgm:prSet presAssocID="{A4A1732F-F1B7-41BE-A980-9509615F48C3}" presName="background" presStyleLbl="node0" presStyleIdx="0" presStyleCnt="1"/>
      <dgm:spPr/>
    </dgm:pt>
    <dgm:pt modelId="{C39912F6-EC36-4C82-8BAA-C982D04EB994}" type="pres">
      <dgm:prSet presAssocID="{A4A1732F-F1B7-41BE-A980-9509615F48C3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sr-Latn-CS"/>
        </a:p>
      </dgm:t>
    </dgm:pt>
    <dgm:pt modelId="{6B7C45CC-F5B5-44F9-884C-B4E127121F5E}" type="pres">
      <dgm:prSet presAssocID="{A4A1732F-F1B7-41BE-A980-9509615F48C3}" presName="hierChild2" presStyleCnt="0"/>
      <dgm:spPr/>
    </dgm:pt>
    <dgm:pt modelId="{0BF70FCE-0A77-410B-B272-B9C6A8D88671}" type="pres">
      <dgm:prSet presAssocID="{4EBD270D-ABF1-4885-852B-8FA026DCAD31}" presName="Name10" presStyleLbl="parChTrans1D2" presStyleIdx="0" presStyleCnt="3"/>
      <dgm:spPr/>
      <dgm:t>
        <a:bodyPr/>
        <a:lstStyle/>
        <a:p>
          <a:endParaRPr lang="sr-Latn-CS"/>
        </a:p>
      </dgm:t>
    </dgm:pt>
    <dgm:pt modelId="{A2E69F52-693E-4A5B-94AD-C3DECBCEFB02}" type="pres">
      <dgm:prSet presAssocID="{9F4E0713-3223-4281-AF33-683BFCCDE472}" presName="hierRoot2" presStyleCnt="0"/>
      <dgm:spPr/>
    </dgm:pt>
    <dgm:pt modelId="{38B29954-61E2-4C2A-8981-03FD5DA777AA}" type="pres">
      <dgm:prSet presAssocID="{9F4E0713-3223-4281-AF33-683BFCCDE472}" presName="composite2" presStyleCnt="0"/>
      <dgm:spPr/>
    </dgm:pt>
    <dgm:pt modelId="{F722D7D8-5EF0-476A-AD0F-55196C8C3C39}" type="pres">
      <dgm:prSet presAssocID="{9F4E0713-3223-4281-AF33-683BFCCDE472}" presName="background2" presStyleLbl="node2" presStyleIdx="0" presStyleCnt="3"/>
      <dgm:spPr/>
    </dgm:pt>
    <dgm:pt modelId="{35F38A81-9701-4CC0-9860-E1A95C48A0D6}" type="pres">
      <dgm:prSet presAssocID="{9F4E0713-3223-4281-AF33-683BFCCDE472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sr-Latn-CS"/>
        </a:p>
      </dgm:t>
    </dgm:pt>
    <dgm:pt modelId="{4BE8EC2D-6612-4AD0-842A-2C657437874B}" type="pres">
      <dgm:prSet presAssocID="{9F4E0713-3223-4281-AF33-683BFCCDE472}" presName="hierChild3" presStyleCnt="0"/>
      <dgm:spPr/>
    </dgm:pt>
    <dgm:pt modelId="{895A0B2E-B8A5-4BA9-98E0-6044755AC1AF}" type="pres">
      <dgm:prSet presAssocID="{D3D051F3-87BE-42F6-B573-1550E9E5B5F2}" presName="Name10" presStyleLbl="parChTrans1D2" presStyleIdx="1" presStyleCnt="3"/>
      <dgm:spPr/>
      <dgm:t>
        <a:bodyPr/>
        <a:lstStyle/>
        <a:p>
          <a:endParaRPr lang="sr-Latn-CS"/>
        </a:p>
      </dgm:t>
    </dgm:pt>
    <dgm:pt modelId="{85CEED28-5A72-4963-99FC-180F79FCECF5}" type="pres">
      <dgm:prSet presAssocID="{5B80320D-6BA3-40E6-B7C8-770783A7CBB6}" presName="hierRoot2" presStyleCnt="0"/>
      <dgm:spPr/>
    </dgm:pt>
    <dgm:pt modelId="{DD852DD1-A874-4575-BDB9-B4EDE376179F}" type="pres">
      <dgm:prSet presAssocID="{5B80320D-6BA3-40E6-B7C8-770783A7CBB6}" presName="composite2" presStyleCnt="0"/>
      <dgm:spPr/>
    </dgm:pt>
    <dgm:pt modelId="{56DF2ED3-D827-4EB3-B631-E901D5AED070}" type="pres">
      <dgm:prSet presAssocID="{5B80320D-6BA3-40E6-B7C8-770783A7CBB6}" presName="background2" presStyleLbl="node2" presStyleIdx="1" presStyleCnt="3"/>
      <dgm:spPr/>
    </dgm:pt>
    <dgm:pt modelId="{EA0D8EE2-98A5-432D-8C9E-39E73E45AD74}" type="pres">
      <dgm:prSet presAssocID="{5B80320D-6BA3-40E6-B7C8-770783A7CBB6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sr-Latn-CS"/>
        </a:p>
      </dgm:t>
    </dgm:pt>
    <dgm:pt modelId="{BFB13A6A-70F9-4C35-BA35-3D2FD849557A}" type="pres">
      <dgm:prSet presAssocID="{5B80320D-6BA3-40E6-B7C8-770783A7CBB6}" presName="hierChild3" presStyleCnt="0"/>
      <dgm:spPr/>
    </dgm:pt>
    <dgm:pt modelId="{A93B22C6-0CDC-4BEB-86C7-F945FBBDFFEE}" type="pres">
      <dgm:prSet presAssocID="{E5B446AF-1372-4109-88F8-CE10191CF006}" presName="Name10" presStyleLbl="parChTrans1D2" presStyleIdx="2" presStyleCnt="3"/>
      <dgm:spPr/>
    </dgm:pt>
    <dgm:pt modelId="{00955E47-87AD-4CC5-920F-F90D5A87A5E8}" type="pres">
      <dgm:prSet presAssocID="{A2859F8A-87D5-4FA1-947F-CB2E16A9B111}" presName="hierRoot2" presStyleCnt="0"/>
      <dgm:spPr/>
    </dgm:pt>
    <dgm:pt modelId="{6CE28B59-462E-4256-A34C-028716A8FB5D}" type="pres">
      <dgm:prSet presAssocID="{A2859F8A-87D5-4FA1-947F-CB2E16A9B111}" presName="composite2" presStyleCnt="0"/>
      <dgm:spPr/>
    </dgm:pt>
    <dgm:pt modelId="{AF901135-9492-4FB9-9FCB-9C6CF8226450}" type="pres">
      <dgm:prSet presAssocID="{A2859F8A-87D5-4FA1-947F-CB2E16A9B111}" presName="background2" presStyleLbl="node2" presStyleIdx="2" presStyleCnt="3"/>
      <dgm:spPr/>
    </dgm:pt>
    <dgm:pt modelId="{B6F8BD41-5335-4E39-A44A-D4DB0CA978E6}" type="pres">
      <dgm:prSet presAssocID="{A2859F8A-87D5-4FA1-947F-CB2E16A9B111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sr-Latn-CS"/>
        </a:p>
      </dgm:t>
    </dgm:pt>
    <dgm:pt modelId="{D0C2A301-04FC-4B2A-880D-A25D778C415B}" type="pres">
      <dgm:prSet presAssocID="{A2859F8A-87D5-4FA1-947F-CB2E16A9B111}" presName="hierChild3" presStyleCnt="0"/>
      <dgm:spPr/>
    </dgm:pt>
  </dgm:ptLst>
  <dgm:cxnLst>
    <dgm:cxn modelId="{14BC5D51-D14E-4536-8A28-216D395B335A}" type="presOf" srcId="{4EBD270D-ABF1-4885-852B-8FA026DCAD31}" destId="{0BF70FCE-0A77-410B-B272-B9C6A8D88671}" srcOrd="0" destOrd="0" presId="urn:microsoft.com/office/officeart/2005/8/layout/hierarchy1"/>
    <dgm:cxn modelId="{1E870669-2F69-4353-8324-42BDFE67E7B1}" srcId="{A4A1732F-F1B7-41BE-A980-9509615F48C3}" destId="{5B80320D-6BA3-40E6-B7C8-770783A7CBB6}" srcOrd="1" destOrd="0" parTransId="{D3D051F3-87BE-42F6-B573-1550E9E5B5F2}" sibTransId="{1160A626-926F-4287-B2E5-D65F6E852897}"/>
    <dgm:cxn modelId="{215796B7-151F-48EA-BFD8-09A4131A7B39}" type="presOf" srcId="{B0BD43FE-9A7C-4FA2-9FDC-34C66371FDA9}" destId="{8F60B41A-E861-4166-94C3-E32F38913E0A}" srcOrd="0" destOrd="0" presId="urn:microsoft.com/office/officeart/2005/8/layout/hierarchy1"/>
    <dgm:cxn modelId="{A26D66B0-832D-4095-8879-01875E2E58A8}" srcId="{B0BD43FE-9A7C-4FA2-9FDC-34C66371FDA9}" destId="{A4A1732F-F1B7-41BE-A980-9509615F48C3}" srcOrd="0" destOrd="0" parTransId="{88DC4CE6-9053-40A7-BC69-2044A95688F7}" sibTransId="{00963AF6-5FE2-474C-89AA-F7CD48F88C9B}"/>
    <dgm:cxn modelId="{0E11A107-F57F-4A2D-80FB-FA61765FC8C9}" type="presOf" srcId="{E5B446AF-1372-4109-88F8-CE10191CF006}" destId="{A93B22C6-0CDC-4BEB-86C7-F945FBBDFFEE}" srcOrd="0" destOrd="0" presId="urn:microsoft.com/office/officeart/2005/8/layout/hierarchy1"/>
    <dgm:cxn modelId="{C2D2DC22-9EED-411D-B3EE-031308D67E88}" type="presOf" srcId="{A2859F8A-87D5-4FA1-947F-CB2E16A9B111}" destId="{B6F8BD41-5335-4E39-A44A-D4DB0CA978E6}" srcOrd="0" destOrd="0" presId="urn:microsoft.com/office/officeart/2005/8/layout/hierarchy1"/>
    <dgm:cxn modelId="{F3BF461B-3C08-4EC2-9403-D15BE26A8FDC}" type="presOf" srcId="{D3D051F3-87BE-42F6-B573-1550E9E5B5F2}" destId="{895A0B2E-B8A5-4BA9-98E0-6044755AC1AF}" srcOrd="0" destOrd="0" presId="urn:microsoft.com/office/officeart/2005/8/layout/hierarchy1"/>
    <dgm:cxn modelId="{62C134F2-C48C-46D3-9F59-89FA34C58453}" srcId="{A4A1732F-F1B7-41BE-A980-9509615F48C3}" destId="{9F4E0713-3223-4281-AF33-683BFCCDE472}" srcOrd="0" destOrd="0" parTransId="{4EBD270D-ABF1-4885-852B-8FA026DCAD31}" sibTransId="{DDA594E8-B75F-455B-8BEB-9F1FDF10E0A6}"/>
    <dgm:cxn modelId="{0C80A631-DDF0-499B-A8E3-1F0BC7F63566}" type="presOf" srcId="{9F4E0713-3223-4281-AF33-683BFCCDE472}" destId="{35F38A81-9701-4CC0-9860-E1A95C48A0D6}" srcOrd="0" destOrd="0" presId="urn:microsoft.com/office/officeart/2005/8/layout/hierarchy1"/>
    <dgm:cxn modelId="{E4DF1597-DF1E-484D-AEBA-613F7E64BCAB}" srcId="{A4A1732F-F1B7-41BE-A980-9509615F48C3}" destId="{A2859F8A-87D5-4FA1-947F-CB2E16A9B111}" srcOrd="2" destOrd="0" parTransId="{E5B446AF-1372-4109-88F8-CE10191CF006}" sibTransId="{48E2B5E3-4571-47D6-9A20-E98F97C0A4B4}"/>
    <dgm:cxn modelId="{A1C10C66-FB8B-411E-B29E-A70B54B4AE0A}" type="presOf" srcId="{5B80320D-6BA3-40E6-B7C8-770783A7CBB6}" destId="{EA0D8EE2-98A5-432D-8C9E-39E73E45AD74}" srcOrd="0" destOrd="0" presId="urn:microsoft.com/office/officeart/2005/8/layout/hierarchy1"/>
    <dgm:cxn modelId="{8BF2F428-21C1-4ADA-8456-81D331A7494B}" type="presOf" srcId="{A4A1732F-F1B7-41BE-A980-9509615F48C3}" destId="{C39912F6-EC36-4C82-8BAA-C982D04EB994}" srcOrd="0" destOrd="0" presId="urn:microsoft.com/office/officeart/2005/8/layout/hierarchy1"/>
    <dgm:cxn modelId="{F2DDADB8-58B2-47C3-8E78-118B86968BD2}" type="presParOf" srcId="{8F60B41A-E861-4166-94C3-E32F38913E0A}" destId="{E3D5F384-64A1-497C-99DE-90ED9F8362F3}" srcOrd="0" destOrd="0" presId="urn:microsoft.com/office/officeart/2005/8/layout/hierarchy1"/>
    <dgm:cxn modelId="{4255DB53-A512-4933-981B-5EB974F149A9}" type="presParOf" srcId="{E3D5F384-64A1-497C-99DE-90ED9F8362F3}" destId="{318E68F8-62F0-4A6A-A57E-C28ECF23B485}" srcOrd="0" destOrd="0" presId="urn:microsoft.com/office/officeart/2005/8/layout/hierarchy1"/>
    <dgm:cxn modelId="{2AD986A8-AFD0-49E8-87A5-6BD790438C51}" type="presParOf" srcId="{318E68F8-62F0-4A6A-A57E-C28ECF23B485}" destId="{E21C6884-C186-4508-B96A-7F3C2C136737}" srcOrd="0" destOrd="0" presId="urn:microsoft.com/office/officeart/2005/8/layout/hierarchy1"/>
    <dgm:cxn modelId="{E765EB15-D754-48AD-906A-079D7C693810}" type="presParOf" srcId="{318E68F8-62F0-4A6A-A57E-C28ECF23B485}" destId="{C39912F6-EC36-4C82-8BAA-C982D04EB994}" srcOrd="1" destOrd="0" presId="urn:microsoft.com/office/officeart/2005/8/layout/hierarchy1"/>
    <dgm:cxn modelId="{A97CF601-62ED-4DD8-8F25-5B788EC1703F}" type="presParOf" srcId="{E3D5F384-64A1-497C-99DE-90ED9F8362F3}" destId="{6B7C45CC-F5B5-44F9-884C-B4E127121F5E}" srcOrd="1" destOrd="0" presId="urn:microsoft.com/office/officeart/2005/8/layout/hierarchy1"/>
    <dgm:cxn modelId="{BEF277CD-892E-4E0E-B546-7D3001592256}" type="presParOf" srcId="{6B7C45CC-F5B5-44F9-884C-B4E127121F5E}" destId="{0BF70FCE-0A77-410B-B272-B9C6A8D88671}" srcOrd="0" destOrd="0" presId="urn:microsoft.com/office/officeart/2005/8/layout/hierarchy1"/>
    <dgm:cxn modelId="{ABD16B60-9409-45B8-9991-13A06305A70E}" type="presParOf" srcId="{6B7C45CC-F5B5-44F9-884C-B4E127121F5E}" destId="{A2E69F52-693E-4A5B-94AD-C3DECBCEFB02}" srcOrd="1" destOrd="0" presId="urn:microsoft.com/office/officeart/2005/8/layout/hierarchy1"/>
    <dgm:cxn modelId="{F2C899B6-04A3-4F06-B744-28729AF5A288}" type="presParOf" srcId="{A2E69F52-693E-4A5B-94AD-C3DECBCEFB02}" destId="{38B29954-61E2-4C2A-8981-03FD5DA777AA}" srcOrd="0" destOrd="0" presId="urn:microsoft.com/office/officeart/2005/8/layout/hierarchy1"/>
    <dgm:cxn modelId="{C24515FA-12DB-452C-94AC-AC220A3C952D}" type="presParOf" srcId="{38B29954-61E2-4C2A-8981-03FD5DA777AA}" destId="{F722D7D8-5EF0-476A-AD0F-55196C8C3C39}" srcOrd="0" destOrd="0" presId="urn:microsoft.com/office/officeart/2005/8/layout/hierarchy1"/>
    <dgm:cxn modelId="{485AD7A1-4632-4A21-8850-A8D57D262159}" type="presParOf" srcId="{38B29954-61E2-4C2A-8981-03FD5DA777AA}" destId="{35F38A81-9701-4CC0-9860-E1A95C48A0D6}" srcOrd="1" destOrd="0" presId="urn:microsoft.com/office/officeart/2005/8/layout/hierarchy1"/>
    <dgm:cxn modelId="{AD1F001C-D114-4D12-89F3-3470AEAE3254}" type="presParOf" srcId="{A2E69F52-693E-4A5B-94AD-C3DECBCEFB02}" destId="{4BE8EC2D-6612-4AD0-842A-2C657437874B}" srcOrd="1" destOrd="0" presId="urn:microsoft.com/office/officeart/2005/8/layout/hierarchy1"/>
    <dgm:cxn modelId="{FAFDD32B-FF4D-4FD8-BCF6-857CE00D6C47}" type="presParOf" srcId="{6B7C45CC-F5B5-44F9-884C-B4E127121F5E}" destId="{895A0B2E-B8A5-4BA9-98E0-6044755AC1AF}" srcOrd="2" destOrd="0" presId="urn:microsoft.com/office/officeart/2005/8/layout/hierarchy1"/>
    <dgm:cxn modelId="{76A12798-2DBF-4D0D-A9C4-BD4B65B695B2}" type="presParOf" srcId="{6B7C45CC-F5B5-44F9-884C-B4E127121F5E}" destId="{85CEED28-5A72-4963-99FC-180F79FCECF5}" srcOrd="3" destOrd="0" presId="urn:microsoft.com/office/officeart/2005/8/layout/hierarchy1"/>
    <dgm:cxn modelId="{B1C361BE-0D74-4235-8CD4-F994F8B5BCE7}" type="presParOf" srcId="{85CEED28-5A72-4963-99FC-180F79FCECF5}" destId="{DD852DD1-A874-4575-BDB9-B4EDE376179F}" srcOrd="0" destOrd="0" presId="urn:microsoft.com/office/officeart/2005/8/layout/hierarchy1"/>
    <dgm:cxn modelId="{BB42F884-D9CA-4EF2-9ECF-F3BE93F22758}" type="presParOf" srcId="{DD852DD1-A874-4575-BDB9-B4EDE376179F}" destId="{56DF2ED3-D827-4EB3-B631-E901D5AED070}" srcOrd="0" destOrd="0" presId="urn:microsoft.com/office/officeart/2005/8/layout/hierarchy1"/>
    <dgm:cxn modelId="{765E0BEE-6D7B-4089-AD53-58E4A81DB2E4}" type="presParOf" srcId="{DD852DD1-A874-4575-BDB9-B4EDE376179F}" destId="{EA0D8EE2-98A5-432D-8C9E-39E73E45AD74}" srcOrd="1" destOrd="0" presId="urn:microsoft.com/office/officeart/2005/8/layout/hierarchy1"/>
    <dgm:cxn modelId="{E8745ED7-91C0-41A5-97A5-844D0AC632CE}" type="presParOf" srcId="{85CEED28-5A72-4963-99FC-180F79FCECF5}" destId="{BFB13A6A-70F9-4C35-BA35-3D2FD849557A}" srcOrd="1" destOrd="0" presId="urn:microsoft.com/office/officeart/2005/8/layout/hierarchy1"/>
    <dgm:cxn modelId="{3868BE4E-57F0-4A8B-903F-DC4D37452735}" type="presParOf" srcId="{6B7C45CC-F5B5-44F9-884C-B4E127121F5E}" destId="{A93B22C6-0CDC-4BEB-86C7-F945FBBDFFEE}" srcOrd="4" destOrd="0" presId="urn:microsoft.com/office/officeart/2005/8/layout/hierarchy1"/>
    <dgm:cxn modelId="{6CFACB2C-82EE-4DD8-809B-E6647F1B702A}" type="presParOf" srcId="{6B7C45CC-F5B5-44F9-884C-B4E127121F5E}" destId="{00955E47-87AD-4CC5-920F-F90D5A87A5E8}" srcOrd="5" destOrd="0" presId="urn:microsoft.com/office/officeart/2005/8/layout/hierarchy1"/>
    <dgm:cxn modelId="{B2699884-CBF8-464A-B8A0-250E81B2DD10}" type="presParOf" srcId="{00955E47-87AD-4CC5-920F-F90D5A87A5E8}" destId="{6CE28B59-462E-4256-A34C-028716A8FB5D}" srcOrd="0" destOrd="0" presId="urn:microsoft.com/office/officeart/2005/8/layout/hierarchy1"/>
    <dgm:cxn modelId="{D26F2D52-3C57-4B2B-984F-ED5AA0653568}" type="presParOf" srcId="{6CE28B59-462E-4256-A34C-028716A8FB5D}" destId="{AF901135-9492-4FB9-9FCB-9C6CF8226450}" srcOrd="0" destOrd="0" presId="urn:microsoft.com/office/officeart/2005/8/layout/hierarchy1"/>
    <dgm:cxn modelId="{F263E656-3D7F-4D15-9203-3191CB1A37AE}" type="presParOf" srcId="{6CE28B59-462E-4256-A34C-028716A8FB5D}" destId="{B6F8BD41-5335-4E39-A44A-D4DB0CA978E6}" srcOrd="1" destOrd="0" presId="urn:microsoft.com/office/officeart/2005/8/layout/hierarchy1"/>
    <dgm:cxn modelId="{433A0AF5-EFB9-49E9-9EDD-303C893EAF86}" type="presParOf" srcId="{00955E47-87AD-4CC5-920F-F90D5A87A5E8}" destId="{D0C2A301-04FC-4B2A-880D-A25D778C415B}" srcOrd="1" destOrd="0" presId="urn:microsoft.com/office/officeart/2005/8/layout/hierarchy1"/>
  </dgm:cxnLst>
  <dgm:bg/>
  <dgm:whole/>
  <dgm:extLst>
    <a:ext uri="http://schemas.microsoft.com/office/drawing/2008/diagram"/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ADDA379-2A83-4EBE-92EE-E9227485E22C}" type="datetimeFigureOut">
              <a:rPr lang="en-US"/>
              <a:pPr>
                <a:defRPr/>
              </a:pPr>
              <a:t>31-Jan-15</a:t>
            </a:fld>
            <a:endParaRPr lang="sr-Latn-C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078070E-3E8F-484D-B5E8-941387AB16CC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1556FBE-86E9-46FA-93DF-8F5CE7818DDC}" type="datetimeFigureOut">
              <a:rPr lang="en-US"/>
              <a:pPr>
                <a:defRPr/>
              </a:pPr>
              <a:t>31-Jan-15</a:t>
            </a:fld>
            <a:endParaRPr lang="sr-Latn-C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r-Latn-C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sr-Latn-C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5893B1E-261D-48A2-9997-19F1AFAAEBCE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r-Latn-C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F32ECED-ACE5-45A3-BDD7-B53EC2A0FD28}" type="slidenum">
              <a:rPr lang="sr-Latn-CS"/>
              <a:pPr fontAlgn="base">
                <a:spcBef>
                  <a:spcPct val="0"/>
                </a:spcBef>
                <a:spcAft>
                  <a:spcPct val="0"/>
                </a:spcAft>
              </a:pPr>
              <a:t>67</a:t>
            </a:fld>
            <a:endParaRPr lang="sr-Latn-C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82C1CD-E01D-4F6E-A62C-663A1F1F13EF}" type="datetimeFigureOut">
              <a:rPr lang="en-US"/>
              <a:pPr>
                <a:defRPr/>
              </a:pPr>
              <a:t>31-Jan-15</a:t>
            </a:fld>
            <a:endParaRPr lang="sr-Latn-C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00F99-3DDF-47A4-BAA7-D009C5D3F93F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AF505-8970-4877-B559-87DFF51B9225}" type="datetimeFigureOut">
              <a:rPr lang="en-US"/>
              <a:pPr>
                <a:defRPr/>
              </a:pPr>
              <a:t>31-Jan-15</a:t>
            </a:fld>
            <a:endParaRPr lang="sr-Latn-C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04AA0B-5BB8-4547-8175-1609305D2C76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ADD41-A2EF-4F01-9139-E2B4A8823815}" type="datetimeFigureOut">
              <a:rPr lang="en-US"/>
              <a:pPr>
                <a:defRPr/>
              </a:pPr>
              <a:t>31-Jan-15</a:t>
            </a:fld>
            <a:endParaRPr lang="sr-Latn-C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3E9E2B-CE41-46EF-97D3-2CAFD07AAF03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F2B4E0-232B-4608-AD97-DAF628E8CAB0}" type="datetimeFigureOut">
              <a:rPr lang="en-US"/>
              <a:pPr>
                <a:defRPr/>
              </a:pPr>
              <a:t>31-Jan-15</a:t>
            </a:fld>
            <a:endParaRPr lang="sr-Latn-C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F25A08-A6C7-4F49-939C-F5412F5A4DA1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ACB4C-F8C9-4994-9E6A-1FF35D8D8470}" type="datetimeFigureOut">
              <a:rPr lang="en-US"/>
              <a:pPr>
                <a:defRPr/>
              </a:pPr>
              <a:t>31-Jan-15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8628C-5B70-4D4D-B67E-AF4107191144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D616F-3E35-4239-95F5-0F63A02FC37D}" type="datetimeFigureOut">
              <a:rPr lang="en-US"/>
              <a:pPr>
                <a:defRPr/>
              </a:pPr>
              <a:t>31-Jan-15</a:t>
            </a:fld>
            <a:endParaRPr lang="sr-Latn-C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AA3920-EF9E-40F7-960A-EC86290C4FD2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A9AC-14D5-4AD0-9805-EDAB8ACDD802}" type="datetimeFigureOut">
              <a:rPr lang="en-US"/>
              <a:pPr>
                <a:defRPr/>
              </a:pPr>
              <a:t>31-Jan-15</a:t>
            </a:fld>
            <a:endParaRPr lang="sr-Latn-C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9E83AD-F8C5-462F-9090-1C70D0C42355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A210A-C52F-44CA-A54F-70F18EE9FDDB}" type="datetimeFigureOut">
              <a:rPr lang="en-US"/>
              <a:pPr>
                <a:defRPr/>
              </a:pPr>
              <a:t>31-Jan-15</a:t>
            </a:fld>
            <a:endParaRPr lang="sr-Latn-C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534C1-EA3A-4625-A3BC-A7C453628F19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608E8-5756-47EB-9F22-D9F9800256C1}" type="datetimeFigureOut">
              <a:rPr lang="en-US"/>
              <a:pPr>
                <a:defRPr/>
              </a:pPr>
              <a:t>31-Jan-15</a:t>
            </a:fld>
            <a:endParaRPr lang="sr-Latn-C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A0DF5-DA38-4FA7-90FC-F07F445BA3D5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C583E-E4C4-49DE-B50F-F38348E32AF5}" type="datetimeFigureOut">
              <a:rPr lang="en-US"/>
              <a:pPr>
                <a:defRPr/>
              </a:pPr>
              <a:t>31-Jan-15</a:t>
            </a:fld>
            <a:endParaRPr lang="sr-Latn-C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4FF6E1-AAD6-4B0D-951C-9AC21C6A7859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39D72-666A-4056-AEA5-39985173850A}" type="datetimeFigureOut">
              <a:rPr lang="en-US"/>
              <a:pPr>
                <a:defRPr/>
              </a:pPr>
              <a:t>31-Jan-15</a:t>
            </a:fld>
            <a:endParaRPr lang="sr-Latn-C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E11823-B634-4D35-86B9-49DA76331D90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2B4E2AC-1821-4A98-BA0E-527805B64FBD}" type="datetimeFigureOut">
              <a:rPr lang="en-US"/>
              <a:pPr>
                <a:defRPr/>
              </a:pPr>
              <a:t>31-Jan-15</a:t>
            </a:fld>
            <a:endParaRPr lang="sr-Latn-C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7DC7C54-968E-4292-80F2-6B00A1D45B29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4" r:id="rId2"/>
    <p:sldLayoutId id="2147483673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4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7200" smtClean="0"/>
              <a:t>PSIHIJATRIJA</a:t>
            </a:r>
            <a:endParaRPr lang="sr-Latn-CS" sz="72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Dr </a:t>
            </a:r>
            <a:r>
              <a:rPr lang="sr-Latn-RS" smtClean="0"/>
              <a:t> </a:t>
            </a:r>
            <a:r>
              <a:rPr lang="en-US" smtClean="0"/>
              <a:t>Sa</a:t>
            </a:r>
            <a:r>
              <a:rPr lang="sr-Latn-RS" smtClean="0"/>
              <a:t>ša  Atanasković</a:t>
            </a:r>
            <a:endParaRPr lang="sr-Latn-C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047750"/>
          </a:xfrm>
        </p:spPr>
        <p:txBody>
          <a:bodyPr/>
          <a:lstStyle/>
          <a:p>
            <a:r>
              <a:rPr lang="en-US" sz="6000" smtClean="0"/>
              <a:t>OPTI</a:t>
            </a:r>
            <a:r>
              <a:rPr lang="sr-Latn-CS" sz="6000" smtClean="0">
                <a:latin typeface="Cambria" pitchFamily="18" charset="0"/>
              </a:rPr>
              <a:t>Č</a:t>
            </a:r>
            <a:r>
              <a:rPr lang="en-US" sz="6000" smtClean="0"/>
              <a:t>KE HALUCINACIJE</a:t>
            </a:r>
            <a:endParaRPr lang="sr-Latn-CS" sz="600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932238"/>
          </a:xfrm>
        </p:spPr>
        <p:txBody>
          <a:bodyPr>
            <a:normAutofit/>
          </a:bodyPr>
          <a:lstStyle/>
          <a:p>
            <a:r>
              <a:rPr lang="en-US" sz="4800" smtClean="0">
                <a:solidFill>
                  <a:srgbClr val="02303E"/>
                </a:solidFill>
              </a:rPr>
              <a:t>Javljaju se obi</a:t>
            </a:r>
            <a:r>
              <a:rPr lang="sr-Latn-CS" sz="4800" smtClean="0">
                <a:solidFill>
                  <a:srgbClr val="02303E"/>
                </a:solidFill>
              </a:rPr>
              <a:t>č</a:t>
            </a:r>
            <a:r>
              <a:rPr lang="en-US" sz="4800" smtClean="0">
                <a:solidFill>
                  <a:srgbClr val="02303E"/>
                </a:solidFill>
              </a:rPr>
              <a:t>no pri poreme</a:t>
            </a:r>
            <a:r>
              <a:rPr lang="sr-Latn-CS" sz="4800" smtClean="0">
                <a:solidFill>
                  <a:srgbClr val="02303E"/>
                </a:solidFill>
              </a:rPr>
              <a:t>ć</a:t>
            </a:r>
            <a:r>
              <a:rPr lang="en-US" sz="4800" smtClean="0">
                <a:solidFill>
                  <a:srgbClr val="02303E"/>
                </a:solidFill>
              </a:rPr>
              <a:t>aju svesti</a:t>
            </a:r>
            <a:endParaRPr lang="sr-Latn-CS" sz="4800" smtClean="0">
              <a:solidFill>
                <a:srgbClr val="02303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smtClean="0"/>
              <a:t>AKUTNI MO</a:t>
            </a:r>
            <a:r>
              <a:rPr lang="sr-Latn-CS" smtClean="0"/>
              <a:t>Ž</a:t>
            </a:r>
            <a:r>
              <a:rPr lang="en-US" smtClean="0"/>
              <a:t>DANI SINDROM</a:t>
            </a:r>
            <a:endParaRPr lang="sr-Latn-C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62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n-US" sz="2200" b="1" smtClean="0">
                <a:solidFill>
                  <a:srgbClr val="072428"/>
                </a:solidFill>
              </a:rPr>
              <a:t>*</a:t>
            </a:r>
            <a:r>
              <a:rPr lang="en-US" sz="2200" smtClean="0">
                <a:solidFill>
                  <a:srgbClr val="072428"/>
                </a:solidFill>
              </a:rPr>
              <a:t>Poreme</a:t>
            </a:r>
            <a:r>
              <a:rPr lang="sr-Latn-CS" sz="2200" smtClean="0">
                <a:solidFill>
                  <a:srgbClr val="072428"/>
                </a:solidFill>
              </a:rPr>
              <a:t>ć</a:t>
            </a:r>
            <a:r>
              <a:rPr lang="en-US" sz="2200" smtClean="0">
                <a:solidFill>
                  <a:srgbClr val="072428"/>
                </a:solidFill>
              </a:rPr>
              <a:t>aji svesti: smonolencija, sopor,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n-US" sz="2200" smtClean="0">
                <a:solidFill>
                  <a:srgbClr val="072428"/>
                </a:solidFill>
              </a:rPr>
              <a:t>                                   delirantni  sindrom,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n-US" sz="2200" smtClean="0">
                <a:solidFill>
                  <a:srgbClr val="072428"/>
                </a:solidFill>
              </a:rPr>
              <a:t>                                   sumra</a:t>
            </a:r>
            <a:r>
              <a:rPr lang="sr-Latn-CS" sz="2200" smtClean="0">
                <a:solidFill>
                  <a:srgbClr val="072428"/>
                </a:solidFill>
              </a:rPr>
              <a:t>č</a:t>
            </a:r>
            <a:r>
              <a:rPr lang="en-US" sz="2200" smtClean="0">
                <a:solidFill>
                  <a:srgbClr val="072428"/>
                </a:solidFill>
              </a:rPr>
              <a:t>no stanje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endParaRPr lang="en-US" sz="2200" smtClean="0">
              <a:solidFill>
                <a:srgbClr val="072428"/>
              </a:solidFill>
            </a:endParaRP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n-US" sz="2200" b="1" smtClean="0">
                <a:solidFill>
                  <a:srgbClr val="072428"/>
                </a:solidFill>
              </a:rPr>
              <a:t>*</a:t>
            </a:r>
            <a:r>
              <a:rPr lang="en-US" sz="2200" smtClean="0">
                <a:solidFill>
                  <a:srgbClr val="072428"/>
                </a:solidFill>
              </a:rPr>
              <a:t>Poreme</a:t>
            </a:r>
            <a:r>
              <a:rPr lang="sr-Latn-CS" sz="2200" smtClean="0">
                <a:solidFill>
                  <a:srgbClr val="072428"/>
                </a:solidFill>
              </a:rPr>
              <a:t>ć</a:t>
            </a:r>
            <a:r>
              <a:rPr lang="en-US" sz="2200" smtClean="0">
                <a:solidFill>
                  <a:srgbClr val="072428"/>
                </a:solidFill>
              </a:rPr>
              <a:t>aji pam</a:t>
            </a:r>
            <a:r>
              <a:rPr lang="sr-Latn-CS" sz="2200" smtClean="0">
                <a:solidFill>
                  <a:srgbClr val="072428"/>
                </a:solidFill>
              </a:rPr>
              <a:t>ć</a:t>
            </a:r>
            <a:r>
              <a:rPr lang="en-US" sz="2200" smtClean="0">
                <a:solidFill>
                  <a:srgbClr val="072428"/>
                </a:solidFill>
              </a:rPr>
              <a:t>enja: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n-US" sz="2200" smtClean="0">
                <a:solidFill>
                  <a:srgbClr val="072428"/>
                </a:solidFill>
              </a:rPr>
              <a:t>     Amnezija                                       Alomnezija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n-US" sz="2200" smtClean="0">
                <a:solidFill>
                  <a:srgbClr val="072428"/>
                </a:solidFill>
              </a:rPr>
              <a:t>                                               (iskrivljeno se</a:t>
            </a:r>
            <a:r>
              <a:rPr lang="sr-Latn-CS" sz="2200" smtClean="0">
                <a:solidFill>
                  <a:srgbClr val="072428"/>
                </a:solidFill>
              </a:rPr>
              <a:t>ć</a:t>
            </a:r>
            <a:r>
              <a:rPr lang="en-US" sz="2200" smtClean="0">
                <a:solidFill>
                  <a:srgbClr val="072428"/>
                </a:solidFill>
              </a:rPr>
              <a:t>anje)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n-US" sz="2200" smtClean="0">
                <a:solidFill>
                  <a:srgbClr val="072428"/>
                </a:solidFill>
              </a:rPr>
              <a:t>                                                       Konfabulacija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endParaRPr lang="en-US" sz="2200" smtClean="0">
              <a:solidFill>
                <a:srgbClr val="072428"/>
              </a:solidFill>
            </a:endParaRP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n-US" sz="2200" b="1" smtClean="0">
                <a:solidFill>
                  <a:srgbClr val="072428"/>
                </a:solidFill>
              </a:rPr>
              <a:t>*</a:t>
            </a:r>
            <a:r>
              <a:rPr lang="en-US" sz="2200" smtClean="0">
                <a:solidFill>
                  <a:srgbClr val="072428"/>
                </a:solidFill>
              </a:rPr>
              <a:t>Poreme</a:t>
            </a:r>
            <a:r>
              <a:rPr lang="sr-Latn-CS" sz="2200" smtClean="0">
                <a:solidFill>
                  <a:srgbClr val="072428"/>
                </a:solidFill>
              </a:rPr>
              <a:t>ć</a:t>
            </a:r>
            <a:r>
              <a:rPr lang="en-US" sz="2200" smtClean="0">
                <a:solidFill>
                  <a:srgbClr val="072428"/>
                </a:solidFill>
              </a:rPr>
              <a:t>aji afektiviteta 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n-US" sz="2200" smtClean="0">
                <a:solidFill>
                  <a:srgbClr val="072428"/>
                </a:solidFill>
              </a:rPr>
              <a:t>(anksioznost, razdrazljivost, nemir….)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endParaRPr lang="en-US" sz="2200" smtClean="0">
              <a:solidFill>
                <a:srgbClr val="072428"/>
              </a:solidFill>
            </a:endParaRP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n-US" sz="2200" b="1" smtClean="0">
                <a:solidFill>
                  <a:srgbClr val="072428"/>
                </a:solidFill>
              </a:rPr>
              <a:t>*</a:t>
            </a:r>
            <a:r>
              <a:rPr lang="en-US" sz="2200" smtClean="0">
                <a:solidFill>
                  <a:srgbClr val="072428"/>
                </a:solidFill>
              </a:rPr>
              <a:t>Poreme</a:t>
            </a:r>
            <a:r>
              <a:rPr lang="sr-Latn-CS" sz="2200" smtClean="0">
                <a:solidFill>
                  <a:srgbClr val="072428"/>
                </a:solidFill>
              </a:rPr>
              <a:t>ć</a:t>
            </a:r>
            <a:r>
              <a:rPr lang="en-US" sz="2200" smtClean="0">
                <a:solidFill>
                  <a:srgbClr val="072428"/>
                </a:solidFill>
              </a:rPr>
              <a:t>aji mi</a:t>
            </a:r>
            <a:r>
              <a:rPr lang="sr-Latn-CS" sz="2200" smtClean="0">
                <a:solidFill>
                  <a:srgbClr val="072428"/>
                </a:solidFill>
              </a:rPr>
              <a:t>š</a:t>
            </a:r>
            <a:r>
              <a:rPr lang="en-US" sz="2200" smtClean="0">
                <a:solidFill>
                  <a:srgbClr val="072428"/>
                </a:solidFill>
              </a:rPr>
              <a:t>ljenja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n-US" sz="2200" smtClean="0">
                <a:solidFill>
                  <a:srgbClr val="072428"/>
                </a:solidFill>
              </a:rPr>
              <a:t>Inkoherencija (nepovezanost misaonog toka)</a:t>
            </a:r>
            <a:endParaRPr lang="sr-Latn-CS" sz="2200" smtClean="0">
              <a:solidFill>
                <a:srgbClr val="07242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AMS U ODNOSU NA ETIOLOGIJU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>
            <a:normAutofit/>
          </a:bodyPr>
          <a:lstStyle/>
          <a:p>
            <a:pPr>
              <a:buFont typeface="Wingdings 2" pitchFamily="18" charset="2"/>
              <a:buNone/>
            </a:pPr>
            <a:r>
              <a:rPr lang="en-US" smtClean="0"/>
              <a:t>-</a:t>
            </a:r>
            <a:r>
              <a:rPr lang="en-US" smtClean="0">
                <a:solidFill>
                  <a:srgbClr val="072428"/>
                </a:solidFill>
              </a:rPr>
              <a:t>NEDOSTATAK KISEONIKA      hipoksija</a:t>
            </a:r>
          </a:p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rgbClr val="072428"/>
                </a:solidFill>
              </a:rPr>
              <a:t>                                                          anokisija</a:t>
            </a:r>
          </a:p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rgbClr val="072428"/>
                </a:solidFill>
              </a:rPr>
              <a:t>                                                          ishemija</a:t>
            </a:r>
          </a:p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rgbClr val="072428"/>
                </a:solidFill>
              </a:rPr>
              <a:t>-NEDOSTATAK GLIKOZE</a:t>
            </a:r>
          </a:p>
          <a:p>
            <a:pPr>
              <a:buFont typeface="Wingdings 2" pitchFamily="18" charset="2"/>
              <a:buNone/>
            </a:pPr>
            <a:endParaRPr lang="en-US" smtClean="0">
              <a:solidFill>
                <a:srgbClr val="072428"/>
              </a:solidFill>
            </a:endParaRPr>
          </a:p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rgbClr val="072428"/>
                </a:solidFill>
              </a:rPr>
              <a:t>-NEDOSTATAK SPAVANJA</a:t>
            </a:r>
          </a:p>
          <a:p>
            <a:pPr>
              <a:buFont typeface="Wingdings 2" pitchFamily="18" charset="2"/>
              <a:buNone/>
            </a:pPr>
            <a:endParaRPr lang="en-US" smtClean="0">
              <a:solidFill>
                <a:srgbClr val="072428"/>
              </a:solidFill>
            </a:endParaRPr>
          </a:p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rgbClr val="072428"/>
                </a:solidFill>
              </a:rPr>
              <a:t>-NEDOSTATAK CULNIH I SOCIJALNIH STIMULUSA</a:t>
            </a:r>
          </a:p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rgbClr val="072428"/>
                </a:solidFill>
              </a:rPr>
              <a:t>(oko 72h: </a:t>
            </a:r>
            <a:r>
              <a:rPr lang="sr-Latn-CS" smtClean="0">
                <a:solidFill>
                  <a:srgbClr val="072428"/>
                </a:solidFill>
              </a:rPr>
              <a:t>č</a:t>
            </a:r>
            <a:r>
              <a:rPr lang="en-US" smtClean="0">
                <a:solidFill>
                  <a:srgbClr val="072428"/>
                </a:solidFill>
              </a:rPr>
              <a:t>ulne obmane, anksioznost, konfuzija) </a:t>
            </a:r>
            <a:endParaRPr lang="sr-Latn-CS" smtClean="0">
              <a:solidFill>
                <a:srgbClr val="072428"/>
              </a:solidFill>
            </a:endParaRP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39065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500" smtClean="0"/>
              <a:t>AMS USLOVLJEN DEJSTVOM TOKSI</a:t>
            </a:r>
            <a:r>
              <a:rPr lang="sr-Latn-CS" sz="4500" smtClean="0"/>
              <a:t>Č</a:t>
            </a:r>
            <a:r>
              <a:rPr lang="en-US" sz="4500" smtClean="0"/>
              <a:t>NIH MATERIJA NA MOZAK</a:t>
            </a:r>
            <a:endParaRPr lang="sr-Latn-CS" sz="450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114800"/>
          </a:xfrm>
        </p:spPr>
        <p:txBody>
          <a:bodyPr>
            <a:normAutofit/>
          </a:bodyPr>
          <a:lstStyle/>
          <a:p>
            <a:pPr marL="514350" indent="-514350" fontAlgn="auto"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+mj-lt"/>
              <a:buAutoNum type="arabicPeriod"/>
              <a:defRPr/>
            </a:pPr>
            <a:r>
              <a:rPr lang="en-US" sz="2800" smtClean="0">
                <a:solidFill>
                  <a:schemeClr val="tx2">
                    <a:lumMod val="50000"/>
                  </a:schemeClr>
                </a:solidFill>
              </a:rPr>
              <a:t>Trovanje CO</a:t>
            </a:r>
          </a:p>
          <a:p>
            <a:pPr marL="514350" indent="-514350" fontAlgn="auto"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+mj-lt"/>
              <a:buAutoNum type="arabicPeriod"/>
              <a:defRPr/>
            </a:pPr>
            <a:r>
              <a:rPr lang="en-US" sz="2800" smtClean="0">
                <a:solidFill>
                  <a:schemeClr val="tx2">
                    <a:lumMod val="50000"/>
                  </a:schemeClr>
                </a:solidFill>
              </a:rPr>
              <a:t>Trovanje cijanidima</a:t>
            </a:r>
          </a:p>
          <a:p>
            <a:pPr marL="514350" indent="-514350" fontAlgn="auto"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+mj-lt"/>
              <a:buAutoNum type="arabicPeriod"/>
              <a:defRPr/>
            </a:pPr>
            <a:r>
              <a:rPr lang="en-US" sz="2800" smtClean="0">
                <a:solidFill>
                  <a:schemeClr val="tx2">
                    <a:lumMod val="50000"/>
                  </a:schemeClr>
                </a:solidFill>
              </a:rPr>
              <a:t>Trovanje etilalkoholom i narkoticima</a:t>
            </a:r>
          </a:p>
          <a:p>
            <a:pPr marL="514350" indent="-514350" fontAlgn="auto"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+mj-lt"/>
              <a:buAutoNum type="arabicPeriod"/>
              <a:defRPr/>
            </a:pPr>
            <a:r>
              <a:rPr lang="en-US" sz="2800" smtClean="0">
                <a:solidFill>
                  <a:schemeClr val="tx2">
                    <a:lumMod val="50000"/>
                  </a:schemeClr>
                </a:solidFill>
              </a:rPr>
              <a:t>Trovanje metilalkoholom</a:t>
            </a:r>
          </a:p>
          <a:p>
            <a:pPr marL="514350" indent="-514350" fontAlgn="auto"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+mj-lt"/>
              <a:buAutoNum type="arabicPeriod"/>
              <a:defRPr/>
            </a:pPr>
            <a:r>
              <a:rPr lang="en-US" sz="2800" smtClean="0">
                <a:solidFill>
                  <a:schemeClr val="tx2">
                    <a:lumMod val="50000"/>
                  </a:schemeClr>
                </a:solidFill>
              </a:rPr>
              <a:t>Trovanje organofosfatnim jedinjenjem</a:t>
            </a:r>
            <a:endParaRPr lang="sr-Latn-CS" sz="280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534400" cy="6019800"/>
          </a:xfrm>
        </p:spPr>
        <p:txBody>
          <a:bodyPr>
            <a:normAutofit fontScale="92500"/>
          </a:bodyPr>
          <a:lstStyle/>
          <a:p>
            <a:pPr>
              <a:buClr>
                <a:srgbClr val="02303E"/>
              </a:buClr>
              <a:buFont typeface="Wingdings" pitchFamily="2" charset="2"/>
              <a:buChar char="Ø"/>
            </a:pPr>
            <a:r>
              <a:rPr lang="en-US" smtClean="0">
                <a:solidFill>
                  <a:srgbClr val="072428"/>
                </a:solidFill>
              </a:rPr>
              <a:t>AMS uslovljen akutnim infektivnim bolestima  (Bakterijski meningitis, encefalitis)</a:t>
            </a:r>
          </a:p>
          <a:p>
            <a:pPr>
              <a:buClr>
                <a:srgbClr val="02303E"/>
              </a:buClr>
              <a:buFont typeface="Wingdings" pitchFamily="2" charset="2"/>
              <a:buChar char="Ø"/>
            </a:pPr>
            <a:r>
              <a:rPr lang="en-US" smtClean="0">
                <a:solidFill>
                  <a:srgbClr val="072428"/>
                </a:solidFill>
              </a:rPr>
              <a:t>AMS u toku epilepti</a:t>
            </a:r>
            <a:r>
              <a:rPr lang="sr-Latn-CS" smtClean="0">
                <a:solidFill>
                  <a:srgbClr val="072428"/>
                </a:solidFill>
              </a:rPr>
              <a:t>č</a:t>
            </a:r>
            <a:r>
              <a:rPr lang="en-US" smtClean="0">
                <a:solidFill>
                  <a:srgbClr val="072428"/>
                </a:solidFill>
              </a:rPr>
              <a:t>ne bolesti</a:t>
            </a:r>
          </a:p>
          <a:p>
            <a:pPr>
              <a:buClr>
                <a:srgbClr val="02303E"/>
              </a:buClr>
              <a:buFont typeface="Wingdings" pitchFamily="2" charset="2"/>
              <a:buChar char="Ø"/>
            </a:pPr>
            <a:r>
              <a:rPr lang="en-US" smtClean="0">
                <a:solidFill>
                  <a:srgbClr val="072428"/>
                </a:solidFill>
              </a:rPr>
              <a:t>AMS uslovljen cirkulatornim poreme</a:t>
            </a:r>
            <a:r>
              <a:rPr lang="sr-Latn-CS" smtClean="0">
                <a:solidFill>
                  <a:srgbClr val="072428"/>
                </a:solidFill>
              </a:rPr>
              <a:t>ć</a:t>
            </a:r>
            <a:r>
              <a:rPr lang="en-US" smtClean="0">
                <a:solidFill>
                  <a:srgbClr val="072428"/>
                </a:solidFill>
              </a:rPr>
              <a:t>ajima</a:t>
            </a:r>
          </a:p>
          <a:p>
            <a:pPr>
              <a:buClr>
                <a:srgbClr val="02303E"/>
              </a:buClr>
              <a:buFont typeface="Wingdings" pitchFamily="2" charset="2"/>
              <a:buChar char="Ø"/>
            </a:pPr>
            <a:r>
              <a:rPr lang="en-US" smtClean="0">
                <a:solidFill>
                  <a:srgbClr val="072428"/>
                </a:solidFill>
              </a:rPr>
              <a:t>AMS uslovljen intrakranijalnim neoplazmama</a:t>
            </a:r>
          </a:p>
          <a:p>
            <a:pPr>
              <a:buClr>
                <a:srgbClr val="02303E"/>
              </a:buClr>
              <a:buFont typeface="Wingdings" pitchFamily="2" charset="2"/>
              <a:buChar char="Ø"/>
            </a:pPr>
            <a:r>
              <a:rPr lang="en-US" smtClean="0">
                <a:solidFill>
                  <a:srgbClr val="072428"/>
                </a:solidFill>
              </a:rPr>
              <a:t> AMS uslovljen traumom glave i mozga</a:t>
            </a:r>
          </a:p>
          <a:p>
            <a:pPr>
              <a:buClr>
                <a:srgbClr val="02303E"/>
              </a:buClr>
              <a:buFont typeface="Wingdings" pitchFamily="2" charset="2"/>
              <a:buChar char="Ø"/>
            </a:pPr>
            <a:r>
              <a:rPr lang="en-US" smtClean="0">
                <a:solidFill>
                  <a:srgbClr val="072428"/>
                </a:solidFill>
              </a:rPr>
              <a:t>AMS uslovljen poreme</a:t>
            </a:r>
            <a:r>
              <a:rPr lang="sr-Latn-CS" smtClean="0">
                <a:solidFill>
                  <a:srgbClr val="072428"/>
                </a:solidFill>
              </a:rPr>
              <a:t>ć</a:t>
            </a:r>
            <a:r>
              <a:rPr lang="en-US" smtClean="0">
                <a:solidFill>
                  <a:srgbClr val="072428"/>
                </a:solidFill>
              </a:rPr>
              <a:t>ajima metabolizma i </a:t>
            </a:r>
          </a:p>
          <a:p>
            <a:pPr>
              <a:buClr>
                <a:srgbClr val="02303E"/>
              </a:buClr>
              <a:buFont typeface="Wingdings 2" pitchFamily="18" charset="2"/>
              <a:buNone/>
            </a:pPr>
            <a:r>
              <a:rPr lang="en-US" smtClean="0">
                <a:solidFill>
                  <a:srgbClr val="072428"/>
                </a:solidFill>
              </a:rPr>
              <a:t>        endokrinim oboljenjima: </a:t>
            </a:r>
          </a:p>
          <a:p>
            <a:pPr>
              <a:buClr>
                <a:srgbClr val="02303E"/>
              </a:buClr>
              <a:buFont typeface="Wingdings 2" pitchFamily="18" charset="2"/>
              <a:buNone/>
            </a:pPr>
            <a:r>
              <a:rPr lang="en-US" smtClean="0">
                <a:solidFill>
                  <a:srgbClr val="072428"/>
                </a:solidFill>
              </a:rPr>
              <a:t>                                 Metaboli</a:t>
            </a:r>
            <a:r>
              <a:rPr lang="sr-Latn-CS" smtClean="0">
                <a:solidFill>
                  <a:srgbClr val="072428"/>
                </a:solidFill>
              </a:rPr>
              <a:t>č</a:t>
            </a:r>
            <a:r>
              <a:rPr lang="en-US" smtClean="0">
                <a:solidFill>
                  <a:srgbClr val="072428"/>
                </a:solidFill>
              </a:rPr>
              <a:t>ke encefalopatije: -hepatiti</a:t>
            </a:r>
            <a:r>
              <a:rPr lang="sr-Latn-CS" smtClean="0">
                <a:solidFill>
                  <a:srgbClr val="072428"/>
                </a:solidFill>
              </a:rPr>
              <a:t>č</a:t>
            </a:r>
            <a:r>
              <a:rPr lang="en-US" smtClean="0">
                <a:solidFill>
                  <a:srgbClr val="072428"/>
                </a:solidFill>
              </a:rPr>
              <a:t>ka</a:t>
            </a:r>
          </a:p>
          <a:p>
            <a:pPr>
              <a:buClr>
                <a:srgbClr val="02303E"/>
              </a:buClr>
              <a:buFont typeface="Wingdings 2" pitchFamily="18" charset="2"/>
              <a:buNone/>
            </a:pPr>
            <a:r>
              <a:rPr lang="en-US" smtClean="0">
                <a:solidFill>
                  <a:srgbClr val="072428"/>
                </a:solidFill>
              </a:rPr>
              <a:t>                                                                                   -uremi</a:t>
            </a:r>
            <a:r>
              <a:rPr lang="sr-Latn-CS" smtClean="0">
                <a:solidFill>
                  <a:srgbClr val="072428"/>
                </a:solidFill>
              </a:rPr>
              <a:t>č</a:t>
            </a:r>
            <a:r>
              <a:rPr lang="en-US" smtClean="0">
                <a:solidFill>
                  <a:srgbClr val="072428"/>
                </a:solidFill>
              </a:rPr>
              <a:t>ka</a:t>
            </a:r>
          </a:p>
          <a:p>
            <a:pPr>
              <a:buClr>
                <a:srgbClr val="02303E"/>
              </a:buClr>
              <a:buFont typeface="Wingdings 2" pitchFamily="18" charset="2"/>
              <a:buNone/>
            </a:pPr>
            <a:r>
              <a:rPr lang="en-US" smtClean="0">
                <a:solidFill>
                  <a:srgbClr val="072428"/>
                </a:solidFill>
              </a:rPr>
              <a:t>                                                - akutna intermitentna porfirija</a:t>
            </a:r>
          </a:p>
          <a:p>
            <a:pPr>
              <a:buClr>
                <a:srgbClr val="02303E"/>
              </a:buClr>
              <a:buFont typeface="Wingdings 2" pitchFamily="18" charset="2"/>
              <a:buNone/>
            </a:pPr>
            <a:r>
              <a:rPr lang="en-US" smtClean="0">
                <a:solidFill>
                  <a:srgbClr val="072428"/>
                </a:solidFill>
              </a:rPr>
              <a:t>       endokrini poreme</a:t>
            </a:r>
            <a:r>
              <a:rPr lang="sr-Latn-CS" smtClean="0">
                <a:solidFill>
                  <a:srgbClr val="072428"/>
                </a:solidFill>
              </a:rPr>
              <a:t>ć</a:t>
            </a:r>
            <a:r>
              <a:rPr lang="en-US" smtClean="0">
                <a:solidFill>
                  <a:srgbClr val="072428"/>
                </a:solidFill>
              </a:rPr>
              <a:t>aji: tireotoksikoza</a:t>
            </a:r>
          </a:p>
          <a:p>
            <a:pPr>
              <a:buClr>
                <a:srgbClr val="02303E"/>
              </a:buClr>
              <a:buFont typeface="Wingdings 2" pitchFamily="18" charset="2"/>
              <a:buNone/>
            </a:pPr>
            <a:r>
              <a:rPr lang="en-US" smtClean="0">
                <a:solidFill>
                  <a:srgbClr val="072428"/>
                </a:solidFill>
              </a:rPr>
              <a:t>       generativne psihoze: postpartalna   </a:t>
            </a:r>
          </a:p>
          <a:p>
            <a:pPr>
              <a:buClr>
                <a:srgbClr val="02303E"/>
              </a:buClr>
              <a:buFont typeface="Wingdings 2" pitchFamily="18" charset="2"/>
              <a:buNone/>
            </a:pPr>
            <a:endParaRPr lang="en-US" smtClean="0"/>
          </a:p>
          <a:p>
            <a:pPr>
              <a:buClr>
                <a:srgbClr val="02303E"/>
              </a:buClr>
              <a:buFont typeface="Wingdings 2" pitchFamily="18" charset="2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AKUTNI MO</a:t>
            </a:r>
            <a:r>
              <a:rPr lang="sr-Latn-CS" smtClean="0"/>
              <a:t>Ž</a:t>
            </a:r>
            <a:r>
              <a:rPr lang="en-US" smtClean="0"/>
              <a:t>DANI SINDROM </a:t>
            </a:r>
            <a:endParaRPr lang="sr-Latn-C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114800"/>
          </a:xfrm>
        </p:spPr>
        <p:txBody>
          <a:bodyPr>
            <a:normAutofit/>
          </a:bodyPr>
          <a:lstStyle/>
          <a:p>
            <a:r>
              <a:rPr lang="en-US" smtClean="0">
                <a:solidFill>
                  <a:srgbClr val="072428"/>
                </a:solidFill>
              </a:rPr>
              <a:t>Le</a:t>
            </a:r>
            <a:r>
              <a:rPr lang="sr-Latn-CS" smtClean="0">
                <a:solidFill>
                  <a:srgbClr val="072428"/>
                </a:solidFill>
              </a:rPr>
              <a:t>č</a:t>
            </a:r>
            <a:r>
              <a:rPr lang="en-US" smtClean="0">
                <a:solidFill>
                  <a:srgbClr val="072428"/>
                </a:solidFill>
              </a:rPr>
              <a:t>enje: prema uzroku</a:t>
            </a:r>
          </a:p>
          <a:p>
            <a:endParaRPr lang="en-US" smtClean="0">
              <a:solidFill>
                <a:srgbClr val="072428"/>
              </a:solidFill>
            </a:endParaRPr>
          </a:p>
          <a:p>
            <a:r>
              <a:rPr lang="en-US" smtClean="0">
                <a:solidFill>
                  <a:srgbClr val="072428"/>
                </a:solidFill>
              </a:rPr>
              <a:t>Prognoza: restitutio ad integrum ili prelazi u hroni</a:t>
            </a:r>
            <a:r>
              <a:rPr lang="sr-Latn-CS" smtClean="0">
                <a:solidFill>
                  <a:srgbClr val="072428"/>
                </a:solidFill>
              </a:rPr>
              <a:t>č</a:t>
            </a:r>
            <a:r>
              <a:rPr lang="en-US" smtClean="0">
                <a:solidFill>
                  <a:srgbClr val="072428"/>
                </a:solidFill>
              </a:rPr>
              <a:t>ni sindrom</a:t>
            </a:r>
            <a:endParaRPr lang="sr-Latn-CS" smtClean="0">
              <a:solidFill>
                <a:srgbClr val="072428"/>
              </a:solidFill>
            </a:endParaRP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HRONI</a:t>
            </a:r>
            <a:r>
              <a:rPr lang="sr-Latn-RS" smtClean="0"/>
              <a:t>Č</a:t>
            </a:r>
            <a:r>
              <a:rPr lang="en-US" smtClean="0"/>
              <a:t>NI MO</a:t>
            </a:r>
            <a:r>
              <a:rPr lang="sr-Latn-RS" smtClean="0"/>
              <a:t>Ž</a:t>
            </a:r>
            <a:r>
              <a:rPr lang="en-US" smtClean="0"/>
              <a:t>DANI SINDROM ( DEMENCIJA)</a:t>
            </a:r>
            <a:endParaRPr lang="sr-Latn-CS"/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/>
          <a:lstStyle/>
          <a:p>
            <a:r>
              <a:rPr lang="en-US" smtClean="0"/>
              <a:t>HRONI</a:t>
            </a:r>
            <a:r>
              <a:rPr lang="sr-Latn-CS" smtClean="0"/>
              <a:t>Č</a:t>
            </a:r>
            <a:r>
              <a:rPr lang="en-US" smtClean="0"/>
              <a:t>NI MO</a:t>
            </a:r>
            <a:r>
              <a:rPr lang="sr-Latn-CS" smtClean="0"/>
              <a:t>Ž</a:t>
            </a:r>
            <a:r>
              <a:rPr lang="en-US" smtClean="0"/>
              <a:t>DANI SINDROM</a:t>
            </a:r>
            <a:endParaRPr lang="sr-Latn-C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mtClean="0">
                <a:solidFill>
                  <a:schemeClr val="bg2">
                    <a:lumMod val="10000"/>
                  </a:schemeClr>
                </a:solidFill>
              </a:rPr>
              <a:t>HMS je stanje koja nastaje usled difuznog, trajnog ostecenja funkcija i struktura mozga, razlicite etiologije.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mtClean="0">
                <a:solidFill>
                  <a:schemeClr val="bg2">
                    <a:lumMod val="10000"/>
                  </a:schemeClr>
                </a:solidFill>
              </a:rPr>
              <a:t>Tok je spor i progresivan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mtClean="0">
              <a:solidFill>
                <a:schemeClr val="bg2">
                  <a:lumMod val="10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mtClean="0">
                <a:solidFill>
                  <a:schemeClr val="bg2">
                    <a:lumMod val="10000"/>
                  </a:schemeClr>
                </a:solidFill>
              </a:rPr>
              <a:t>Nastaju poremecaji: PAMCENJA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mtClean="0">
                <a:solidFill>
                  <a:schemeClr val="bg2">
                    <a:lumMod val="10000"/>
                  </a:schemeClr>
                </a:solidFill>
              </a:rPr>
              <a:t>                                       INTELEKTA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mtClean="0">
                <a:solidFill>
                  <a:schemeClr val="bg2">
                    <a:lumMod val="10000"/>
                  </a:schemeClr>
                </a:solidFill>
              </a:rPr>
              <a:t>                                       MISLJENJA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mtClean="0">
                <a:solidFill>
                  <a:schemeClr val="bg2">
                    <a:lumMod val="10000"/>
                  </a:schemeClr>
                </a:solidFill>
              </a:rPr>
              <a:t>                                       AFEKTIVITETA   </a:t>
            </a:r>
            <a:endParaRPr lang="sr-Latn-CS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mtClean="0">
                <a:solidFill>
                  <a:schemeClr val="bg2">
                    <a:lumMod val="10000"/>
                  </a:schemeClr>
                </a:solidFill>
              </a:rPr>
              <a:t>Alchajmerova demencija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mtClean="0">
                <a:solidFill>
                  <a:schemeClr val="bg2">
                    <a:lumMod val="10000"/>
                  </a:schemeClr>
                </a:solidFill>
              </a:rPr>
              <a:t>Pikova demencija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mtClean="0">
                <a:solidFill>
                  <a:schemeClr val="bg2">
                    <a:lumMod val="10000"/>
                  </a:schemeClr>
                </a:solidFill>
              </a:rPr>
              <a:t>Vaskularna demencija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mtClean="0">
                <a:solidFill>
                  <a:schemeClr val="bg2">
                    <a:lumMod val="10000"/>
                  </a:schemeClr>
                </a:solidFill>
              </a:rPr>
              <a:t>Kod MP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mtClean="0">
                <a:solidFill>
                  <a:schemeClr val="bg2">
                    <a:lumMod val="10000"/>
                  </a:schemeClr>
                </a:solidFill>
              </a:rPr>
              <a:t>Kod Hantingtonove horee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mtClean="0">
                <a:solidFill>
                  <a:schemeClr val="bg2">
                    <a:lumMod val="10000"/>
                  </a:schemeClr>
                </a:solidFill>
              </a:rPr>
              <a:t>Kod progresivne paralize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mtClean="0">
                <a:solidFill>
                  <a:schemeClr val="bg2">
                    <a:lumMod val="10000"/>
                  </a:schemeClr>
                </a:solidFill>
              </a:rPr>
              <a:t>Hidrocefalicne demencije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mtClean="0">
                <a:solidFill>
                  <a:schemeClr val="bg2">
                    <a:lumMod val="10000"/>
                  </a:schemeClr>
                </a:solidFill>
              </a:rPr>
              <a:t>Demencije kod: neoplazmi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mtClean="0">
                <a:solidFill>
                  <a:schemeClr val="bg2">
                    <a:lumMod val="10000"/>
                  </a:schemeClr>
                </a:solidFill>
              </a:rPr>
              <a:t>                       kod mozdanih trauma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mtClean="0">
                <a:solidFill>
                  <a:schemeClr val="bg2">
                    <a:lumMod val="10000"/>
                  </a:schemeClr>
                </a:solidFill>
              </a:rPr>
              <a:t>                       kod alkoholizma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mtClean="0">
                <a:solidFill>
                  <a:schemeClr val="bg2">
                    <a:lumMod val="10000"/>
                  </a:schemeClr>
                </a:solidFill>
              </a:rPr>
              <a:t>                       kod epilepsije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mtClean="0">
                <a:solidFill>
                  <a:schemeClr val="bg2">
                    <a:lumMod val="10000"/>
                  </a:schemeClr>
                </a:solidFill>
              </a:rPr>
              <a:t>                       kod endokrinih poremecaja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mtClean="0">
                <a:solidFill>
                  <a:schemeClr val="bg2">
                    <a:lumMod val="10000"/>
                  </a:schemeClr>
                </a:solidFill>
              </a:rPr>
              <a:t>                       kod metabolickih i nutritivnih smetnji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mtClean="0">
                <a:solidFill>
                  <a:schemeClr val="bg2">
                    <a:lumMod val="10000"/>
                  </a:schemeClr>
                </a:solidFill>
              </a:rPr>
              <a:t>Demencije uslovljene lekovima i toksi</a:t>
            </a:r>
            <a:r>
              <a:rPr lang="sr-Latn-RS" smtClean="0">
                <a:solidFill>
                  <a:schemeClr val="bg2">
                    <a:lumMod val="10000"/>
                  </a:schemeClr>
                </a:solidFill>
              </a:rPr>
              <a:t>č</a:t>
            </a:r>
            <a:r>
              <a:rPr lang="en-US" smtClean="0">
                <a:solidFill>
                  <a:schemeClr val="bg2">
                    <a:lumMod val="10000"/>
                  </a:schemeClr>
                </a:solidFill>
              </a:rPr>
              <a:t>nim mateijama   </a:t>
            </a:r>
            <a:endParaRPr lang="sr-Latn-CS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HRONI</a:t>
            </a:r>
            <a:r>
              <a:rPr lang="sr-Latn-RS" smtClean="0"/>
              <a:t>Č</a:t>
            </a:r>
            <a:r>
              <a:rPr lang="en-US" smtClean="0"/>
              <a:t>NI MO</a:t>
            </a:r>
            <a:r>
              <a:rPr lang="sr-Latn-RS" smtClean="0"/>
              <a:t>Ž</a:t>
            </a:r>
            <a:r>
              <a:rPr lang="en-US" smtClean="0"/>
              <a:t>DANI SINDROM</a:t>
            </a:r>
            <a:endParaRPr lang="sr-Latn-C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96240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smtClean="0">
                <a:solidFill>
                  <a:schemeClr val="bg2">
                    <a:lumMod val="10000"/>
                  </a:schemeClr>
                </a:solidFill>
              </a:rPr>
              <a:t>Op</a:t>
            </a:r>
            <a:r>
              <a:rPr lang="sr-Latn-RS" sz="2800" smtClean="0">
                <a:solidFill>
                  <a:schemeClr val="bg2">
                    <a:lumMod val="10000"/>
                  </a:schemeClr>
                </a:solidFill>
              </a:rPr>
              <a:t>š</a:t>
            </a:r>
            <a:r>
              <a:rPr lang="en-US" sz="2800" smtClean="0">
                <a:solidFill>
                  <a:schemeClr val="bg2">
                    <a:lumMod val="10000"/>
                  </a:schemeClr>
                </a:solidFill>
              </a:rPr>
              <a:t>ti principi u le</a:t>
            </a:r>
            <a:r>
              <a:rPr lang="sr-Latn-RS" sz="2800" smtClean="0">
                <a:solidFill>
                  <a:schemeClr val="bg2">
                    <a:lumMod val="10000"/>
                  </a:schemeClr>
                </a:solidFill>
              </a:rPr>
              <a:t>č</a:t>
            </a:r>
            <a:r>
              <a:rPr lang="en-US" sz="2800" smtClean="0">
                <a:solidFill>
                  <a:schemeClr val="bg2">
                    <a:lumMod val="10000"/>
                  </a:schemeClr>
                </a:solidFill>
              </a:rPr>
              <a:t>enju: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2800" smtClean="0">
              <a:solidFill>
                <a:schemeClr val="bg2">
                  <a:lumMod val="10000"/>
                </a:schemeClr>
              </a:solidFill>
            </a:endParaRP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sz="2800" smtClean="0">
                <a:solidFill>
                  <a:schemeClr val="bg2">
                    <a:lumMod val="10000"/>
                  </a:schemeClr>
                </a:solidFill>
              </a:rPr>
              <a:t>Saniranje propratnih somatskih komplikacija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sz="2800" smtClean="0">
                <a:solidFill>
                  <a:schemeClr val="bg2">
                    <a:lumMod val="10000"/>
                  </a:schemeClr>
                </a:solidFill>
              </a:rPr>
              <a:t>Tretman psihi</a:t>
            </a:r>
            <a:r>
              <a:rPr lang="sr-Latn-RS" sz="2800" smtClean="0">
                <a:solidFill>
                  <a:schemeClr val="bg2">
                    <a:lumMod val="10000"/>
                  </a:schemeClr>
                </a:solidFill>
              </a:rPr>
              <a:t>č</a:t>
            </a:r>
            <a:r>
              <a:rPr lang="en-US" sz="2800" smtClean="0">
                <a:solidFill>
                  <a:schemeClr val="bg2">
                    <a:lumMod val="10000"/>
                  </a:schemeClr>
                </a:solidFill>
              </a:rPr>
              <a:t>ki izmenjenog stanja</a:t>
            </a:r>
            <a:endParaRPr lang="sr-Latn-CS" sz="280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429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mtClean="0"/>
              <a:t>REAKTIVNA STANJA </a:t>
            </a:r>
            <a:br>
              <a:rPr lang="en-US" smtClean="0"/>
            </a:br>
            <a:r>
              <a:rPr lang="en-US" smtClean="0"/>
              <a:t>REAKCIJE NA TE</a:t>
            </a:r>
            <a:r>
              <a:rPr lang="sr-Latn-RS" smtClean="0"/>
              <a:t>Ž</a:t>
            </a:r>
            <a:r>
              <a:rPr lang="en-US" smtClean="0"/>
              <a:t>AK STRES I POREME</a:t>
            </a:r>
            <a:r>
              <a:rPr lang="sr-Latn-RS" smtClean="0"/>
              <a:t>Ć</a:t>
            </a:r>
            <a:r>
              <a:rPr lang="en-US" smtClean="0"/>
              <a:t>AJI PRILAGO</a:t>
            </a:r>
            <a:r>
              <a:rPr lang="sr-Latn-RS" smtClean="0"/>
              <a:t>Đ</a:t>
            </a:r>
            <a:r>
              <a:rPr lang="en-US" smtClean="0"/>
              <a:t>AVANJA</a:t>
            </a:r>
            <a:br>
              <a:rPr lang="en-US" smtClean="0"/>
            </a:br>
            <a:endParaRPr lang="sr-Latn-C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971550"/>
          </a:xfrm>
        </p:spPr>
        <p:txBody>
          <a:bodyPr/>
          <a:lstStyle/>
          <a:p>
            <a:r>
              <a:rPr lang="en-US" smtClean="0"/>
              <a:t>AKUSTI</a:t>
            </a:r>
            <a:r>
              <a:rPr lang="sr-Latn-CS" smtClean="0"/>
              <a:t>Č</a:t>
            </a:r>
            <a:r>
              <a:rPr lang="en-US" smtClean="0"/>
              <a:t>KE HALUCINACIJE</a:t>
            </a:r>
            <a:endParaRPr lang="sr-Latn-C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267200"/>
          </a:xfrm>
        </p:spPr>
        <p:txBody>
          <a:bodyPr>
            <a:normAutofit/>
          </a:bodyPr>
          <a:lstStyle/>
          <a:p>
            <a:r>
              <a:rPr lang="sr-Latn-CS" sz="3600" smtClean="0">
                <a:solidFill>
                  <a:srgbClr val="083763"/>
                </a:solidFill>
              </a:rPr>
              <a:t>Č</a:t>
            </a:r>
            <a:r>
              <a:rPr lang="en-US" sz="3600" smtClean="0">
                <a:solidFill>
                  <a:srgbClr val="083763"/>
                </a:solidFill>
              </a:rPr>
              <a:t>e</a:t>
            </a:r>
            <a:r>
              <a:rPr lang="sr-Latn-CS" sz="3600" smtClean="0">
                <a:solidFill>
                  <a:srgbClr val="083763"/>
                </a:solidFill>
              </a:rPr>
              <a:t>šć</a:t>
            </a:r>
            <a:r>
              <a:rPr lang="en-US" sz="3600" smtClean="0">
                <a:solidFill>
                  <a:srgbClr val="083763"/>
                </a:solidFill>
              </a:rPr>
              <a:t>e tokom pribrane svesti</a:t>
            </a:r>
          </a:p>
          <a:p>
            <a:pPr>
              <a:buFont typeface="Calibri" pitchFamily="34" charset="0"/>
              <a:buAutoNum type="arabicPeriod"/>
            </a:pPr>
            <a:r>
              <a:rPr lang="sr-Latn-CS" sz="3600" smtClean="0">
                <a:solidFill>
                  <a:srgbClr val="083763"/>
                </a:solidFill>
              </a:rPr>
              <a:t>Č</a:t>
            </a:r>
            <a:r>
              <a:rPr lang="en-US" sz="3600" smtClean="0">
                <a:solidFill>
                  <a:srgbClr val="083763"/>
                </a:solidFill>
              </a:rPr>
              <a:t>uju glas “kroz uvo” ( kod      toksiinfektivnih psihoza)</a:t>
            </a:r>
          </a:p>
          <a:p>
            <a:pPr>
              <a:buFont typeface="Calibri" pitchFamily="34" charset="0"/>
              <a:buAutoNum type="arabicPeriod"/>
            </a:pPr>
            <a:r>
              <a:rPr lang="sr-Latn-CS" sz="3600" smtClean="0">
                <a:solidFill>
                  <a:srgbClr val="083763"/>
                </a:solidFill>
              </a:rPr>
              <a:t>Č</a:t>
            </a:r>
            <a:r>
              <a:rPr lang="en-US" sz="3600" smtClean="0">
                <a:solidFill>
                  <a:srgbClr val="083763"/>
                </a:solidFill>
              </a:rPr>
              <a:t>uju glas “iz glave” ( </a:t>
            </a:r>
            <a:r>
              <a:rPr lang="sr-Latn-CS" sz="3600" smtClean="0">
                <a:solidFill>
                  <a:srgbClr val="083763"/>
                </a:solidFill>
              </a:rPr>
              <a:t>č</a:t>
            </a:r>
            <a:r>
              <a:rPr lang="en-US" sz="3600" smtClean="0">
                <a:solidFill>
                  <a:srgbClr val="083763"/>
                </a:solidFill>
              </a:rPr>
              <a:t>e</a:t>
            </a:r>
            <a:r>
              <a:rPr lang="sr-Latn-CS" sz="3600" smtClean="0">
                <a:solidFill>
                  <a:srgbClr val="083763"/>
                </a:solidFill>
              </a:rPr>
              <a:t>šć</a:t>
            </a:r>
            <a:r>
              <a:rPr lang="en-US" sz="3600" smtClean="0">
                <a:solidFill>
                  <a:srgbClr val="083763"/>
                </a:solidFill>
              </a:rPr>
              <a:t>e kod  sumanutih     psihoza)</a:t>
            </a:r>
            <a:endParaRPr lang="sr-Latn-CS" sz="3600" smtClean="0">
              <a:solidFill>
                <a:srgbClr val="083763"/>
              </a:solidFill>
            </a:endParaRP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200" smtClean="0">
                <a:solidFill>
                  <a:schemeClr val="bg2">
                    <a:lumMod val="10000"/>
                  </a:schemeClr>
                </a:solidFill>
              </a:rPr>
              <a:t>Reaktivna  ili psihogena stanja su ona stanja psihi</a:t>
            </a:r>
            <a:r>
              <a:rPr lang="sr-Latn-RS" sz="3200" smtClean="0">
                <a:solidFill>
                  <a:schemeClr val="bg2">
                    <a:lumMod val="10000"/>
                  </a:schemeClr>
                </a:solidFill>
              </a:rPr>
              <a:t>č</a:t>
            </a:r>
            <a:r>
              <a:rPr lang="en-US" sz="3200" smtClean="0">
                <a:solidFill>
                  <a:schemeClr val="bg2">
                    <a:lumMod val="10000"/>
                  </a:schemeClr>
                </a:solidFill>
              </a:rPr>
              <a:t>ke poreme</a:t>
            </a:r>
            <a:r>
              <a:rPr lang="sr-Latn-RS" sz="3200" smtClean="0">
                <a:solidFill>
                  <a:schemeClr val="bg2">
                    <a:lumMod val="10000"/>
                  </a:schemeClr>
                </a:solidFill>
              </a:rPr>
              <a:t>ć</a:t>
            </a:r>
            <a:r>
              <a:rPr lang="en-US" sz="3200" smtClean="0">
                <a:solidFill>
                  <a:schemeClr val="bg2">
                    <a:lumMod val="10000"/>
                  </a:schemeClr>
                </a:solidFill>
              </a:rPr>
              <a:t>enosti koja se javljaju kao reakcija na odre</a:t>
            </a:r>
            <a:r>
              <a:rPr lang="sr-Latn-RS" sz="3200" smtClean="0">
                <a:solidFill>
                  <a:schemeClr val="bg2">
                    <a:lumMod val="10000"/>
                  </a:schemeClr>
                </a:solidFill>
              </a:rPr>
              <a:t>đ</a:t>
            </a:r>
            <a:r>
              <a:rPr lang="en-US" sz="3200" smtClean="0">
                <a:solidFill>
                  <a:schemeClr val="bg2">
                    <a:lumMod val="10000"/>
                  </a:schemeClr>
                </a:solidFill>
              </a:rPr>
              <a:t>eni doga</a:t>
            </a:r>
            <a:r>
              <a:rPr lang="sr-Latn-RS" sz="3200" smtClean="0">
                <a:solidFill>
                  <a:schemeClr val="bg2">
                    <a:lumMod val="10000"/>
                  </a:schemeClr>
                </a:solidFill>
              </a:rPr>
              <a:t>đ</a:t>
            </a:r>
            <a:r>
              <a:rPr lang="en-US" sz="3200" smtClean="0">
                <a:solidFill>
                  <a:schemeClr val="bg2">
                    <a:lumMod val="10000"/>
                  </a:schemeClr>
                </a:solidFill>
              </a:rPr>
              <a:t>aj, na iskustvo odre</a:t>
            </a:r>
            <a:r>
              <a:rPr lang="sr-Latn-RS" sz="3200" smtClean="0">
                <a:solidFill>
                  <a:schemeClr val="bg2">
                    <a:lumMod val="10000"/>
                  </a:schemeClr>
                </a:solidFill>
              </a:rPr>
              <a:t>đ</a:t>
            </a:r>
            <a:r>
              <a:rPr lang="en-US" sz="3200" smtClean="0">
                <a:solidFill>
                  <a:schemeClr val="bg2">
                    <a:lumMod val="10000"/>
                  </a:schemeClr>
                </a:solidFill>
              </a:rPr>
              <a:t>ene situacije.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3200" smtClean="0">
              <a:solidFill>
                <a:schemeClr val="bg2">
                  <a:lumMod val="10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200" smtClean="0">
                <a:solidFill>
                  <a:schemeClr val="bg2">
                    <a:lumMod val="10000"/>
                  </a:schemeClr>
                </a:solidFill>
              </a:rPr>
              <a:t>Patolo</a:t>
            </a:r>
            <a:r>
              <a:rPr lang="sr-Latn-RS" sz="3200" smtClean="0">
                <a:solidFill>
                  <a:schemeClr val="bg2">
                    <a:lumMod val="10000"/>
                  </a:schemeClr>
                </a:solidFill>
              </a:rPr>
              <a:t>š</a:t>
            </a:r>
            <a:r>
              <a:rPr lang="en-US" sz="3200" smtClean="0">
                <a:solidFill>
                  <a:schemeClr val="bg2">
                    <a:lumMod val="10000"/>
                  </a:schemeClr>
                </a:solidFill>
              </a:rPr>
              <a:t>ka reakcija ukazuje na popu</a:t>
            </a:r>
            <a:r>
              <a:rPr lang="sr-Latn-RS" sz="3200" smtClean="0">
                <a:solidFill>
                  <a:schemeClr val="bg2">
                    <a:lumMod val="10000"/>
                  </a:schemeClr>
                </a:solidFill>
              </a:rPr>
              <a:t>š</a:t>
            </a:r>
            <a:r>
              <a:rPr lang="en-US" sz="3200" smtClean="0">
                <a:solidFill>
                  <a:schemeClr val="bg2">
                    <a:lumMod val="10000"/>
                  </a:schemeClr>
                </a:solidFill>
              </a:rPr>
              <a:t>tanje adaptivnih potencijala li</a:t>
            </a:r>
            <a:r>
              <a:rPr lang="sr-Latn-RS" sz="3200" smtClean="0">
                <a:solidFill>
                  <a:schemeClr val="bg2">
                    <a:lumMod val="10000"/>
                  </a:schemeClr>
                </a:solidFill>
              </a:rPr>
              <a:t>č</a:t>
            </a:r>
            <a:r>
              <a:rPr lang="en-US" sz="3200" smtClean="0">
                <a:solidFill>
                  <a:schemeClr val="bg2">
                    <a:lumMod val="10000"/>
                  </a:schemeClr>
                </a:solidFill>
              </a:rPr>
              <a:t>nosti, mo</a:t>
            </a:r>
            <a:r>
              <a:rPr lang="sr-Latn-RS" sz="3200" smtClean="0">
                <a:solidFill>
                  <a:schemeClr val="bg2">
                    <a:lumMod val="10000"/>
                  </a:schemeClr>
                </a:solidFill>
              </a:rPr>
              <a:t>ž</a:t>
            </a:r>
            <a:r>
              <a:rPr lang="en-US" sz="3200" smtClean="0">
                <a:solidFill>
                  <a:schemeClr val="bg2">
                    <a:lumMod val="10000"/>
                  </a:schemeClr>
                </a:solidFill>
              </a:rPr>
              <a:t>e dovesti do sloma, a nekada ima odbrambeni karakter, </a:t>
            </a:r>
            <a:r>
              <a:rPr lang="sr-Latn-RS" sz="3200" smtClean="0">
                <a:solidFill>
                  <a:schemeClr val="bg2">
                    <a:lumMod val="10000"/>
                  </a:schemeClr>
                </a:solidFill>
              </a:rPr>
              <a:t>č</a:t>
            </a:r>
            <a:r>
              <a:rPr lang="en-US" sz="3200" smtClean="0">
                <a:solidFill>
                  <a:schemeClr val="bg2">
                    <a:lumMod val="10000"/>
                  </a:schemeClr>
                </a:solidFill>
              </a:rPr>
              <a:t>uva li</a:t>
            </a:r>
            <a:r>
              <a:rPr lang="sr-Latn-RS" sz="3200" smtClean="0">
                <a:solidFill>
                  <a:schemeClr val="bg2">
                    <a:lumMod val="10000"/>
                  </a:schemeClr>
                </a:solidFill>
              </a:rPr>
              <a:t>č</a:t>
            </a:r>
            <a:r>
              <a:rPr lang="en-US" sz="3200" smtClean="0">
                <a:solidFill>
                  <a:schemeClr val="bg2">
                    <a:lumMod val="10000"/>
                  </a:schemeClr>
                </a:solidFill>
              </a:rPr>
              <a:t>nost</a:t>
            </a:r>
            <a:r>
              <a:rPr lang="en-US" smtClean="0"/>
              <a:t>. </a:t>
            </a:r>
            <a:endParaRPr lang="sr-Latn-CS"/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/>
          <a:lstStyle/>
          <a:p>
            <a:r>
              <a:rPr lang="en-US" smtClean="0"/>
              <a:t>ZAJEDNI</a:t>
            </a:r>
            <a:r>
              <a:rPr lang="sr-Latn-RS" smtClean="0"/>
              <a:t>Č</a:t>
            </a:r>
            <a:r>
              <a:rPr lang="en-US" smtClean="0"/>
              <a:t>K</a:t>
            </a:r>
            <a:r>
              <a:rPr lang="sr-Latn-RS" smtClean="0"/>
              <a:t>E</a:t>
            </a:r>
            <a:r>
              <a:rPr lang="en-US" smtClean="0"/>
              <a:t> KARAKTERISTIKE</a:t>
            </a:r>
            <a:endParaRPr lang="sr-Latn-C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smtClean="0">
                <a:solidFill>
                  <a:schemeClr val="bg2">
                    <a:lumMod val="10000"/>
                  </a:schemeClr>
                </a:solidFill>
              </a:rPr>
              <a:t>Vremenska povezanost reaktivnog stanja sa doga</a:t>
            </a:r>
            <a:r>
              <a:rPr lang="sr-Latn-RS" smtClean="0">
                <a:solidFill>
                  <a:schemeClr val="bg2">
                    <a:lumMod val="10000"/>
                  </a:schemeClr>
                </a:solidFill>
              </a:rPr>
              <a:t>đ</a:t>
            </a:r>
            <a:r>
              <a:rPr lang="en-US" smtClean="0">
                <a:solidFill>
                  <a:schemeClr val="bg2">
                    <a:lumMod val="10000"/>
                  </a:schemeClr>
                </a:solidFill>
              </a:rPr>
              <a:t>ajem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smtClean="0">
                <a:solidFill>
                  <a:schemeClr val="bg2">
                    <a:lumMod val="10000"/>
                  </a:schemeClr>
                </a:solidFill>
              </a:rPr>
              <a:t>Akutni, nagli po</a:t>
            </a:r>
            <a:r>
              <a:rPr lang="sr-Latn-RS" smtClean="0">
                <a:solidFill>
                  <a:schemeClr val="bg2">
                    <a:lumMod val="10000"/>
                  </a:schemeClr>
                </a:solidFill>
              </a:rPr>
              <a:t>č</a:t>
            </a:r>
            <a:r>
              <a:rPr lang="en-US" smtClean="0">
                <a:solidFill>
                  <a:schemeClr val="bg2">
                    <a:lumMod val="10000"/>
                  </a:schemeClr>
                </a:solidFill>
              </a:rPr>
              <a:t>etak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smtClean="0">
                <a:solidFill>
                  <a:schemeClr val="bg2">
                    <a:lumMod val="10000"/>
                  </a:schemeClr>
                </a:solidFill>
              </a:rPr>
              <a:t>Vremenska ograni</a:t>
            </a:r>
            <a:r>
              <a:rPr lang="sr-Latn-RS" smtClean="0">
                <a:solidFill>
                  <a:schemeClr val="bg2">
                    <a:lumMod val="10000"/>
                  </a:schemeClr>
                </a:solidFill>
              </a:rPr>
              <a:t>č</a:t>
            </a:r>
            <a:r>
              <a:rPr lang="en-US" smtClean="0">
                <a:solidFill>
                  <a:schemeClr val="bg2">
                    <a:lumMod val="10000"/>
                  </a:schemeClr>
                </a:solidFill>
              </a:rPr>
              <a:t>enost trajanja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smtClean="0">
                <a:solidFill>
                  <a:schemeClr val="bg2">
                    <a:lumMod val="10000"/>
                  </a:schemeClr>
                </a:solidFill>
              </a:rPr>
              <a:t>Dobra prognoza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smtClean="0">
                <a:solidFill>
                  <a:schemeClr val="bg2">
                    <a:lumMod val="10000"/>
                  </a:schemeClr>
                </a:solidFill>
              </a:rPr>
              <a:t>Atipi</a:t>
            </a:r>
            <a:r>
              <a:rPr lang="sr-Latn-RS" smtClean="0">
                <a:solidFill>
                  <a:schemeClr val="bg2">
                    <a:lumMod val="10000"/>
                  </a:schemeClr>
                </a:solidFill>
              </a:rPr>
              <a:t>č</a:t>
            </a:r>
            <a:r>
              <a:rPr lang="en-US" smtClean="0">
                <a:solidFill>
                  <a:schemeClr val="bg2">
                    <a:lumMod val="10000"/>
                  </a:schemeClr>
                </a:solidFill>
              </a:rPr>
              <a:t>na klinicka slika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smtClean="0">
                <a:solidFill>
                  <a:schemeClr val="bg2">
                    <a:lumMod val="10000"/>
                  </a:schemeClr>
                </a:solidFill>
              </a:rPr>
              <a:t>Tipi</a:t>
            </a:r>
            <a:r>
              <a:rPr lang="sr-Latn-RS" smtClean="0">
                <a:solidFill>
                  <a:schemeClr val="bg2">
                    <a:lumMod val="10000"/>
                  </a:schemeClr>
                </a:solidFill>
              </a:rPr>
              <a:t>č</a:t>
            </a:r>
            <a:r>
              <a:rPr lang="en-US" smtClean="0">
                <a:solidFill>
                  <a:schemeClr val="bg2">
                    <a:lumMod val="10000"/>
                  </a:schemeClr>
                </a:solidFill>
              </a:rPr>
              <a:t>nost klini</a:t>
            </a:r>
            <a:r>
              <a:rPr lang="sr-Latn-RS" smtClean="0">
                <a:solidFill>
                  <a:schemeClr val="bg2">
                    <a:lumMod val="10000"/>
                  </a:schemeClr>
                </a:solidFill>
              </a:rPr>
              <a:t>č</a:t>
            </a:r>
            <a:r>
              <a:rPr lang="en-US" smtClean="0">
                <a:solidFill>
                  <a:schemeClr val="bg2">
                    <a:lumMod val="10000"/>
                  </a:schemeClr>
                </a:solidFill>
              </a:rPr>
              <a:t>kih sadr</a:t>
            </a:r>
            <a:r>
              <a:rPr lang="sr-Latn-RS" smtClean="0">
                <a:solidFill>
                  <a:schemeClr val="bg2">
                    <a:lumMod val="10000"/>
                  </a:schemeClr>
                </a:solidFill>
              </a:rPr>
              <a:t>ž</a:t>
            </a:r>
            <a:r>
              <a:rPr lang="en-US" smtClean="0">
                <a:solidFill>
                  <a:schemeClr val="bg2">
                    <a:lumMod val="10000"/>
                  </a:schemeClr>
                </a:solidFill>
              </a:rPr>
              <a:t>aja </a:t>
            </a:r>
            <a:endParaRPr lang="sr-Latn-CS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5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r>
              <a:rPr lang="en-US" smtClean="0"/>
              <a:t>KLASIFIKACIJA</a:t>
            </a:r>
            <a:endParaRPr lang="sr-Latn-C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/>
          </a:bodyPr>
          <a:lstStyle/>
          <a:p>
            <a:pPr marL="514350" indent="-514350" fontAlgn="auto"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+mj-lt"/>
              <a:buAutoNum type="alphaUcPeriod"/>
              <a:defRPr/>
            </a:pPr>
            <a:r>
              <a:rPr lang="en-US" smtClean="0">
                <a:solidFill>
                  <a:schemeClr val="bg2">
                    <a:lumMod val="10000"/>
                  </a:schemeClr>
                </a:solidFill>
              </a:rPr>
              <a:t>Akutna reakcija na stres       ( do 48h)</a:t>
            </a:r>
          </a:p>
          <a:p>
            <a:pPr marL="514350" indent="-514350" fontAlgn="auto"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+mj-lt"/>
              <a:buAutoNum type="alphaUcPeriod"/>
              <a:defRPr/>
            </a:pPr>
            <a:r>
              <a:rPr lang="en-US" smtClean="0">
                <a:solidFill>
                  <a:schemeClr val="bg2">
                    <a:lumMod val="10000"/>
                  </a:schemeClr>
                </a:solidFill>
              </a:rPr>
              <a:t>Posttraumatski stresni poreme</a:t>
            </a:r>
            <a:r>
              <a:rPr lang="sr-Latn-RS" smtClean="0">
                <a:solidFill>
                  <a:schemeClr val="bg2">
                    <a:lumMod val="10000"/>
                  </a:schemeClr>
                </a:solidFill>
              </a:rPr>
              <a:t>ć</a:t>
            </a:r>
            <a:r>
              <a:rPr lang="en-US" smtClean="0">
                <a:solidFill>
                  <a:schemeClr val="bg2">
                    <a:lumMod val="10000"/>
                  </a:schemeClr>
                </a:solidFill>
              </a:rPr>
              <a:t>aj   (do 6 meseci)</a:t>
            </a:r>
          </a:p>
          <a:p>
            <a:pPr marL="514350" indent="-514350" fontAlgn="auto"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+mj-lt"/>
              <a:buAutoNum type="alphaUcPeriod"/>
              <a:defRPr/>
            </a:pPr>
            <a:r>
              <a:rPr lang="en-US" smtClean="0">
                <a:solidFill>
                  <a:schemeClr val="bg2">
                    <a:lumMod val="10000"/>
                  </a:schemeClr>
                </a:solidFill>
              </a:rPr>
              <a:t>Poreme</a:t>
            </a:r>
            <a:r>
              <a:rPr lang="sr-Latn-RS" smtClean="0">
                <a:solidFill>
                  <a:schemeClr val="bg2">
                    <a:lumMod val="10000"/>
                  </a:schemeClr>
                </a:solidFill>
              </a:rPr>
              <a:t>ć</a:t>
            </a:r>
            <a:r>
              <a:rPr lang="en-US" smtClean="0">
                <a:solidFill>
                  <a:schemeClr val="bg2">
                    <a:lumMod val="10000"/>
                  </a:schemeClr>
                </a:solidFill>
              </a:rPr>
              <a:t>aj prilago</a:t>
            </a:r>
            <a:r>
              <a:rPr lang="sr-Latn-RS" smtClean="0">
                <a:solidFill>
                  <a:schemeClr val="bg2">
                    <a:lumMod val="10000"/>
                  </a:schemeClr>
                </a:solidFill>
              </a:rPr>
              <a:t>đ</a:t>
            </a:r>
            <a:r>
              <a:rPr lang="en-US" smtClean="0">
                <a:solidFill>
                  <a:schemeClr val="bg2">
                    <a:lumMod val="10000"/>
                  </a:schemeClr>
                </a:solidFill>
              </a:rPr>
              <a:t>avanja</a:t>
            </a:r>
          </a:p>
          <a:p>
            <a:pPr marL="514350" indent="-514350" fontAlgn="auto"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+mj-lt"/>
              <a:buAutoNum type="alphaUcPeriod"/>
              <a:defRPr/>
            </a:pPr>
            <a:r>
              <a:rPr lang="en-US" smtClean="0">
                <a:solidFill>
                  <a:schemeClr val="bg2">
                    <a:lumMod val="10000"/>
                  </a:schemeClr>
                </a:solidFill>
              </a:rPr>
              <a:t>Akutni tranzijentni psihoti</a:t>
            </a:r>
            <a:r>
              <a:rPr lang="sr-Latn-RS" smtClean="0">
                <a:solidFill>
                  <a:schemeClr val="bg2">
                    <a:lumMod val="10000"/>
                  </a:schemeClr>
                </a:solidFill>
              </a:rPr>
              <a:t>č</a:t>
            </a:r>
            <a:r>
              <a:rPr lang="en-US" smtClean="0">
                <a:solidFill>
                  <a:schemeClr val="bg2">
                    <a:lumMod val="10000"/>
                  </a:schemeClr>
                </a:solidFill>
              </a:rPr>
              <a:t>ni poreme</a:t>
            </a:r>
            <a:r>
              <a:rPr lang="sr-Latn-RS" smtClean="0">
                <a:solidFill>
                  <a:schemeClr val="bg2">
                    <a:lumMod val="10000"/>
                  </a:schemeClr>
                </a:solidFill>
              </a:rPr>
              <a:t>ć</a:t>
            </a:r>
            <a:r>
              <a:rPr lang="en-US" smtClean="0">
                <a:solidFill>
                  <a:schemeClr val="bg2">
                    <a:lumMod val="10000"/>
                  </a:schemeClr>
                </a:solidFill>
              </a:rPr>
              <a:t>aj  (48h- 14 dana)</a:t>
            </a:r>
          </a:p>
          <a:p>
            <a:pPr marL="514350" indent="-514350" fontAlgn="auto"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+mj-lt"/>
              <a:buAutoNum type="alphaUcPeriod"/>
              <a:defRPr/>
            </a:pPr>
            <a:endParaRPr lang="en-US" smtClean="0">
              <a:solidFill>
                <a:schemeClr val="bg2">
                  <a:lumMod val="10000"/>
                </a:schemeClr>
              </a:solidFill>
            </a:endParaRPr>
          </a:p>
          <a:p>
            <a:pPr marL="514350" indent="-514350" fontAlgn="auto"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Wingdings 2"/>
              <a:buNone/>
              <a:defRPr/>
            </a:pPr>
            <a:r>
              <a:rPr lang="en-US" smtClean="0">
                <a:solidFill>
                  <a:schemeClr val="bg2">
                    <a:lumMod val="10000"/>
                  </a:schemeClr>
                </a:solidFill>
              </a:rPr>
              <a:t>U klini</a:t>
            </a:r>
            <a:r>
              <a:rPr lang="sr-Latn-RS" smtClean="0">
                <a:solidFill>
                  <a:schemeClr val="bg2">
                    <a:lumMod val="10000"/>
                  </a:schemeClr>
                </a:solidFill>
              </a:rPr>
              <a:t>č</a:t>
            </a:r>
            <a:r>
              <a:rPr lang="en-US" smtClean="0">
                <a:solidFill>
                  <a:schemeClr val="bg2">
                    <a:lumMod val="10000"/>
                  </a:schemeClr>
                </a:solidFill>
              </a:rPr>
              <a:t>koj slici: - pribli</a:t>
            </a:r>
            <a:r>
              <a:rPr lang="sr-Latn-RS" smtClean="0">
                <a:solidFill>
                  <a:schemeClr val="bg2">
                    <a:lumMod val="10000"/>
                  </a:schemeClr>
                </a:solidFill>
              </a:rPr>
              <a:t>ž</a:t>
            </a:r>
            <a:r>
              <a:rPr lang="en-US" smtClean="0">
                <a:solidFill>
                  <a:schemeClr val="bg2">
                    <a:lumMod val="10000"/>
                  </a:schemeClr>
                </a:solidFill>
              </a:rPr>
              <a:t>ni odgovori</a:t>
            </a:r>
          </a:p>
          <a:p>
            <a:pPr marL="514350" indent="-514350" fontAlgn="auto"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Wingdings 2"/>
              <a:buNone/>
              <a:defRPr/>
            </a:pPr>
            <a:r>
              <a:rPr lang="en-US" smtClean="0">
                <a:solidFill>
                  <a:schemeClr val="bg2">
                    <a:lumMod val="10000"/>
                  </a:schemeClr>
                </a:solidFill>
              </a:rPr>
              <a:t>                             - dezorijentacija</a:t>
            </a:r>
          </a:p>
          <a:p>
            <a:pPr marL="514350" indent="-514350" fontAlgn="auto"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Wingdings 2"/>
              <a:buNone/>
              <a:defRPr/>
            </a:pPr>
            <a:r>
              <a:rPr lang="en-US" smtClean="0">
                <a:solidFill>
                  <a:schemeClr val="bg2">
                    <a:lumMod val="10000"/>
                  </a:schemeClr>
                </a:solidFill>
              </a:rPr>
              <a:t>                             - motorni konverzivni simptomi  </a:t>
            </a:r>
            <a:endParaRPr lang="sr-Latn-CS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62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AKUTNA REAKCIJA NA STRES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mtClean="0">
                <a:solidFill>
                  <a:schemeClr val="bg2">
                    <a:lumMod val="10000"/>
                  </a:schemeClr>
                </a:solidFill>
              </a:rPr>
              <a:t>Stres je normalana adaptibilna reakcija, signal opasnosti i pripreme za odbranu.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mtClean="0">
                <a:solidFill>
                  <a:schemeClr val="bg2">
                    <a:lumMod val="10000"/>
                  </a:schemeClr>
                </a:solidFill>
              </a:rPr>
              <a:t>Stadujumi stresa : 1) alarm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mtClean="0">
                <a:solidFill>
                  <a:schemeClr val="bg2">
                    <a:lumMod val="10000"/>
                  </a:schemeClr>
                </a:solidFill>
              </a:rPr>
              <a:t>                                   2) borba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mtClean="0">
                <a:solidFill>
                  <a:schemeClr val="bg2">
                    <a:lumMod val="10000"/>
                  </a:schemeClr>
                </a:solidFill>
              </a:rPr>
              <a:t>                                   3) iscrpljenje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mtClean="0">
                <a:solidFill>
                  <a:schemeClr val="bg2">
                    <a:lumMod val="10000"/>
                  </a:schemeClr>
                </a:solidFill>
              </a:rPr>
              <a:t>Stresna situacija remeti psihosocijalnu ravnote</a:t>
            </a:r>
            <a:r>
              <a:rPr lang="sr-Latn-RS" smtClean="0">
                <a:solidFill>
                  <a:schemeClr val="bg2">
                    <a:lumMod val="10000"/>
                  </a:schemeClr>
                </a:solidFill>
              </a:rPr>
              <a:t>ž</a:t>
            </a:r>
            <a:r>
              <a:rPr lang="en-US" smtClean="0">
                <a:solidFill>
                  <a:schemeClr val="bg2">
                    <a:lumMod val="10000"/>
                  </a:schemeClr>
                </a:solidFill>
              </a:rPr>
              <a:t>u i osoba nije sposobna da uspostavi prethodno stanje u uobi</a:t>
            </a:r>
            <a:r>
              <a:rPr lang="sr-Latn-RS" smtClean="0">
                <a:solidFill>
                  <a:schemeClr val="bg2">
                    <a:lumMod val="10000"/>
                  </a:schemeClr>
                </a:solidFill>
              </a:rPr>
              <a:t>č</a:t>
            </a:r>
            <a:r>
              <a:rPr lang="en-US" smtClean="0">
                <a:solidFill>
                  <a:schemeClr val="bg2">
                    <a:lumMod val="10000"/>
                  </a:schemeClr>
                </a:solidFill>
              </a:rPr>
              <a:t>ajeno dugo vreme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mtClean="0">
                <a:solidFill>
                  <a:schemeClr val="bg2">
                    <a:lumMod val="10000"/>
                  </a:schemeClr>
                </a:solidFill>
              </a:rPr>
              <a:t>Prirodne katastrofe, nesre</a:t>
            </a:r>
            <a:r>
              <a:rPr lang="sr-Latn-RS" smtClean="0">
                <a:solidFill>
                  <a:schemeClr val="bg2">
                    <a:lumMod val="10000"/>
                  </a:schemeClr>
                </a:solidFill>
              </a:rPr>
              <a:t>ć</a:t>
            </a:r>
            <a:r>
              <a:rPr lang="en-US" smtClean="0">
                <a:solidFill>
                  <a:schemeClr val="bg2">
                    <a:lumMod val="10000"/>
                  </a:schemeClr>
                </a:solidFill>
              </a:rPr>
              <a:t>a, ratovi, napadi kriminalaca, silovanja, gubitak bliske osobe, gubitak dela tela…. </a:t>
            </a:r>
            <a:endParaRPr lang="sr-Latn-CS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3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r>
              <a:rPr lang="en-US" smtClean="0"/>
              <a:t>AKUTNA REAKCIJA NA STRES</a:t>
            </a:r>
            <a:endParaRPr lang="sr-Latn-C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mtClean="0">
                <a:solidFill>
                  <a:schemeClr val="tx2">
                    <a:lumMod val="50000"/>
                  </a:schemeClr>
                </a:solidFill>
              </a:rPr>
              <a:t>Klini</a:t>
            </a:r>
            <a:r>
              <a:rPr lang="sr-Latn-RS" smtClean="0">
                <a:solidFill>
                  <a:schemeClr val="tx2">
                    <a:lumMod val="50000"/>
                  </a:schemeClr>
                </a:solidFill>
              </a:rPr>
              <a:t>č</a:t>
            </a:r>
            <a:r>
              <a:rPr lang="en-US" smtClean="0">
                <a:solidFill>
                  <a:schemeClr val="tx2">
                    <a:lumMod val="50000"/>
                  </a:schemeClr>
                </a:solidFill>
              </a:rPr>
              <a:t>ka slika: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smtClean="0">
                <a:solidFill>
                  <a:schemeClr val="tx2">
                    <a:lumMod val="50000"/>
                  </a:schemeClr>
                </a:solidFill>
              </a:rPr>
              <a:t>Psihomotorna reakcija: nemir, besciljno tumaranje, destruktivnost, agresivnost, stuporozna uko</a:t>
            </a:r>
            <a:r>
              <a:rPr lang="sr-Latn-RS" smtClean="0">
                <a:solidFill>
                  <a:schemeClr val="tx2">
                    <a:lumMod val="50000"/>
                  </a:schemeClr>
                </a:solidFill>
              </a:rPr>
              <a:t>č</a:t>
            </a:r>
            <a:r>
              <a:rPr lang="en-US" smtClean="0">
                <a:solidFill>
                  <a:schemeClr val="tx2">
                    <a:lumMod val="50000"/>
                  </a:schemeClr>
                </a:solidFill>
              </a:rPr>
              <a:t>enost, apatija, inertnost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smtClean="0">
                <a:solidFill>
                  <a:schemeClr val="tx2">
                    <a:lumMod val="50000"/>
                  </a:schemeClr>
                </a:solidFill>
              </a:rPr>
              <a:t>Svest: hipnoidna smetenost, zbunjenost, nesigurnost, dezorijentacija, perseveracija, tesko</a:t>
            </a:r>
            <a:r>
              <a:rPr lang="sr-Latn-RS" smtClean="0">
                <a:solidFill>
                  <a:schemeClr val="tx2">
                    <a:lumMod val="50000"/>
                  </a:schemeClr>
                </a:solidFill>
              </a:rPr>
              <a:t>ć</a:t>
            </a:r>
            <a:r>
              <a:rPr lang="en-US" smtClean="0">
                <a:solidFill>
                  <a:schemeClr val="tx2">
                    <a:lumMod val="50000"/>
                  </a:schemeClr>
                </a:solidFill>
              </a:rPr>
              <a:t>e u uspostavljanju verbalnog kontakta, panicni strah, bes, srd</a:t>
            </a:r>
            <a:r>
              <a:rPr lang="sr-Latn-RS" smtClean="0">
                <a:solidFill>
                  <a:schemeClr val="tx2">
                    <a:lumMod val="50000"/>
                  </a:schemeClr>
                </a:solidFill>
              </a:rPr>
              <a:t>ž</a:t>
            </a:r>
            <a:r>
              <a:rPr lang="en-US" smtClean="0">
                <a:solidFill>
                  <a:schemeClr val="tx2">
                    <a:lumMod val="50000"/>
                  </a:schemeClr>
                </a:solidFill>
              </a:rPr>
              <a:t>ba, relativna ili apsolutna amnezija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endParaRPr lang="en-US" smtClean="0">
              <a:solidFill>
                <a:schemeClr val="tx2">
                  <a:lumMod val="50000"/>
                </a:schemeClr>
              </a:solidFill>
            </a:endParaRP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mtClean="0">
                <a:solidFill>
                  <a:schemeClr val="tx2">
                    <a:lumMod val="50000"/>
                  </a:schemeClr>
                </a:solidFill>
              </a:rPr>
              <a:t>Traje do 48 sati</a:t>
            </a:r>
            <a:endParaRPr lang="sr-Latn-CS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954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mtClean="0"/>
              <a:t>POSTTRAUMATSKI STRESNI POREME</a:t>
            </a:r>
            <a:r>
              <a:rPr lang="sr-Latn-RS" smtClean="0"/>
              <a:t>Ć</a:t>
            </a:r>
            <a:r>
              <a:rPr lang="en-US" smtClean="0"/>
              <a:t>AJ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mtClean="0">
                <a:solidFill>
                  <a:schemeClr val="bg2">
                    <a:lumMod val="10000"/>
                  </a:schemeClr>
                </a:solidFill>
              </a:rPr>
              <a:t>Odlo</a:t>
            </a:r>
            <a:r>
              <a:rPr lang="sr-Latn-RS" smtClean="0">
                <a:solidFill>
                  <a:schemeClr val="bg2">
                    <a:lumMod val="10000"/>
                  </a:schemeClr>
                </a:solidFill>
              </a:rPr>
              <a:t>ž</a:t>
            </a:r>
            <a:r>
              <a:rPr lang="en-US" smtClean="0">
                <a:solidFill>
                  <a:schemeClr val="bg2">
                    <a:lumMod val="10000"/>
                  </a:schemeClr>
                </a:solidFill>
              </a:rPr>
              <a:t>eni i/ ili produ</a:t>
            </a:r>
            <a:r>
              <a:rPr lang="sr-Latn-RS" smtClean="0">
                <a:solidFill>
                  <a:schemeClr val="bg2">
                    <a:lumMod val="10000"/>
                  </a:schemeClr>
                </a:solidFill>
              </a:rPr>
              <a:t>ž</a:t>
            </a:r>
            <a:r>
              <a:rPr lang="en-US" smtClean="0">
                <a:solidFill>
                  <a:schemeClr val="bg2">
                    <a:lumMod val="10000"/>
                  </a:schemeClr>
                </a:solidFill>
              </a:rPr>
              <a:t>eni odgovor na doga</a:t>
            </a:r>
            <a:r>
              <a:rPr lang="sr-Latn-RS" smtClean="0">
                <a:solidFill>
                  <a:schemeClr val="bg2">
                    <a:lumMod val="10000"/>
                  </a:schemeClr>
                </a:solidFill>
              </a:rPr>
              <a:t>đ</a:t>
            </a:r>
            <a:r>
              <a:rPr lang="en-US" smtClean="0">
                <a:solidFill>
                  <a:schemeClr val="bg2">
                    <a:lumMod val="10000"/>
                  </a:schemeClr>
                </a:solidFill>
              </a:rPr>
              <a:t>aj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mtClean="0">
              <a:solidFill>
                <a:schemeClr val="bg2">
                  <a:lumMod val="10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mtClean="0">
                <a:solidFill>
                  <a:schemeClr val="bg2">
                    <a:lumMod val="10000"/>
                  </a:schemeClr>
                </a:solidFill>
              </a:rPr>
              <a:t>Ponovljeno pre</a:t>
            </a:r>
            <a:r>
              <a:rPr lang="sr-Latn-RS" smtClean="0">
                <a:solidFill>
                  <a:schemeClr val="bg2">
                    <a:lumMod val="10000"/>
                  </a:schemeClr>
                </a:solidFill>
              </a:rPr>
              <a:t>ž</a:t>
            </a:r>
            <a:r>
              <a:rPr lang="en-US" smtClean="0">
                <a:solidFill>
                  <a:schemeClr val="bg2">
                    <a:lumMod val="10000"/>
                  </a:schemeClr>
                </a:solidFill>
              </a:rPr>
              <a:t>ivljavanje traume u nametnutim se</a:t>
            </a:r>
            <a:r>
              <a:rPr lang="sr-Latn-RS" smtClean="0">
                <a:solidFill>
                  <a:schemeClr val="bg2">
                    <a:lumMod val="10000"/>
                  </a:schemeClr>
                </a:solidFill>
              </a:rPr>
              <a:t>ć</a:t>
            </a:r>
            <a:r>
              <a:rPr lang="en-US" smtClean="0">
                <a:solidFill>
                  <a:schemeClr val="bg2">
                    <a:lumMod val="10000"/>
                  </a:schemeClr>
                </a:solidFill>
              </a:rPr>
              <a:t>anjima, snovima ili no</a:t>
            </a:r>
            <a:r>
              <a:rPr lang="sr-Latn-RS" smtClean="0">
                <a:solidFill>
                  <a:schemeClr val="bg2">
                    <a:lumMod val="10000"/>
                  </a:schemeClr>
                </a:solidFill>
              </a:rPr>
              <a:t>ć</a:t>
            </a:r>
            <a:r>
              <a:rPr lang="en-US" smtClean="0">
                <a:solidFill>
                  <a:schemeClr val="bg2">
                    <a:lumMod val="10000"/>
                  </a:schemeClr>
                </a:solidFill>
              </a:rPr>
              <a:t>nim morama.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mtClean="0">
              <a:solidFill>
                <a:schemeClr val="bg2">
                  <a:lumMod val="10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mtClean="0">
                <a:solidFill>
                  <a:schemeClr val="bg2">
                    <a:lumMod val="10000"/>
                  </a:schemeClr>
                </a:solidFill>
              </a:rPr>
              <a:t> Emocionalna utrnulost ili tupost.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mtClean="0">
              <a:solidFill>
                <a:schemeClr val="bg2">
                  <a:lumMod val="10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mtClean="0">
                <a:solidFill>
                  <a:schemeClr val="bg2">
                    <a:lumMod val="10000"/>
                  </a:schemeClr>
                </a:solidFill>
              </a:rPr>
              <a:t>Vegetativna prenadra</a:t>
            </a:r>
            <a:r>
              <a:rPr lang="sr-Latn-RS" smtClean="0">
                <a:solidFill>
                  <a:schemeClr val="bg2">
                    <a:lumMod val="10000"/>
                  </a:schemeClr>
                </a:solidFill>
              </a:rPr>
              <a:t>ž</a:t>
            </a:r>
            <a:r>
              <a:rPr lang="en-US" smtClean="0">
                <a:solidFill>
                  <a:schemeClr val="bg2">
                    <a:lumMod val="10000"/>
                  </a:schemeClr>
                </a:solidFill>
              </a:rPr>
              <a:t>enost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mtClean="0">
              <a:solidFill>
                <a:schemeClr val="bg2">
                  <a:lumMod val="10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mtClean="0">
                <a:solidFill>
                  <a:schemeClr val="bg2">
                    <a:lumMod val="10000"/>
                  </a:schemeClr>
                </a:solidFill>
              </a:rPr>
              <a:t>Nesanica, anksioznost, depresija 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1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/>
          <a:lstStyle/>
          <a:p>
            <a:r>
              <a:rPr lang="en-US" smtClean="0"/>
              <a:t>REAKCIJE PRILAGO</a:t>
            </a:r>
            <a:r>
              <a:rPr lang="sr-Latn-RS" smtClean="0"/>
              <a:t>Đ</a:t>
            </a:r>
            <a:r>
              <a:rPr lang="en-US" smtClean="0"/>
              <a:t>AVANJA</a:t>
            </a:r>
            <a:endParaRPr lang="sr-Latn-C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mtClean="0">
                <a:solidFill>
                  <a:schemeClr val="bg2">
                    <a:lumMod val="10000"/>
                  </a:schemeClr>
                </a:solidFill>
              </a:rPr>
              <a:t>Krizne situacije: gubitak bliske osobe, hospitalizacija, emigracija, promene zivotne sredine, operativno ili traumatsko odstranjenje dela tela.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mtClean="0">
              <a:solidFill>
                <a:schemeClr val="bg2">
                  <a:lumMod val="10000"/>
                </a:schemeClr>
              </a:solidFill>
            </a:endParaRP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sr-Latn-RS" smtClean="0">
                <a:solidFill>
                  <a:schemeClr val="bg2">
                    <a:lumMod val="10000"/>
                  </a:schemeClr>
                </a:solidFill>
              </a:rPr>
              <a:t>Č</a:t>
            </a:r>
            <a:r>
              <a:rPr lang="en-US" smtClean="0">
                <a:solidFill>
                  <a:schemeClr val="bg2">
                    <a:lumMod val="10000"/>
                  </a:schemeClr>
                </a:solidFill>
              </a:rPr>
              <a:t>OVEK JE BI</a:t>
            </a:r>
            <a:r>
              <a:rPr lang="sr-Latn-RS" smtClean="0">
                <a:solidFill>
                  <a:schemeClr val="bg2">
                    <a:lumMod val="10000"/>
                  </a:schemeClr>
                </a:solidFill>
              </a:rPr>
              <a:t>Ć</a:t>
            </a:r>
            <a:r>
              <a:rPr lang="en-US" smtClean="0">
                <a:solidFill>
                  <a:schemeClr val="bg2">
                    <a:lumMod val="10000"/>
                  </a:schemeClr>
                </a:solidFill>
              </a:rPr>
              <a:t>E U RELACIJI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mtClean="0">
              <a:solidFill>
                <a:schemeClr val="bg2">
                  <a:lumMod val="10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mtClean="0">
                <a:solidFill>
                  <a:schemeClr val="bg2">
                    <a:lumMod val="10000"/>
                  </a:schemeClr>
                </a:solidFill>
              </a:rPr>
              <a:t>U klini</a:t>
            </a:r>
            <a:r>
              <a:rPr lang="sr-Latn-RS" smtClean="0">
                <a:solidFill>
                  <a:schemeClr val="bg2">
                    <a:lumMod val="10000"/>
                  </a:schemeClr>
                </a:solidFill>
              </a:rPr>
              <a:t>č</a:t>
            </a:r>
            <a:r>
              <a:rPr lang="en-US" smtClean="0">
                <a:solidFill>
                  <a:schemeClr val="bg2">
                    <a:lumMod val="10000"/>
                  </a:schemeClr>
                </a:solidFill>
              </a:rPr>
              <a:t>koj slici: anksioznost, depresija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mtClean="0">
                <a:solidFill>
                  <a:schemeClr val="bg2">
                    <a:lumMod val="10000"/>
                  </a:schemeClr>
                </a:solidFill>
              </a:rPr>
              <a:t>Traje do 6 meseci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mtClean="0">
                <a:solidFill>
                  <a:schemeClr val="bg2">
                    <a:lumMod val="10000"/>
                  </a:schemeClr>
                </a:solidFill>
              </a:rPr>
              <a:t>Le</a:t>
            </a:r>
            <a:r>
              <a:rPr lang="sr-Latn-RS" smtClean="0">
                <a:solidFill>
                  <a:schemeClr val="bg2">
                    <a:lumMod val="10000"/>
                  </a:schemeClr>
                </a:solidFill>
              </a:rPr>
              <a:t>č</a:t>
            </a:r>
            <a:r>
              <a:rPr lang="en-US" smtClean="0">
                <a:solidFill>
                  <a:schemeClr val="bg2">
                    <a:lumMod val="10000"/>
                  </a:schemeClr>
                </a:solidFill>
              </a:rPr>
              <a:t>enje: psihoterapijom i medikamentima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5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r>
              <a:rPr lang="en-US" smtClean="0"/>
              <a:t>POREME</a:t>
            </a:r>
            <a:r>
              <a:rPr lang="sr-Latn-RS" smtClean="0"/>
              <a:t>Ć</a:t>
            </a:r>
            <a:r>
              <a:rPr lang="en-US" smtClean="0"/>
              <a:t>AJI U DETINJSTVU</a:t>
            </a:r>
            <a:endParaRPr lang="sr-Latn-C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267200"/>
          </a:xfrm>
        </p:spPr>
        <p:txBody>
          <a:bodyPr>
            <a:normAutofit/>
          </a:bodyPr>
          <a:lstStyle/>
          <a:p>
            <a:pPr marL="514350" indent="-514350" fontAlgn="auto">
              <a:spcAft>
                <a:spcPts val="0"/>
              </a:spcAft>
              <a:buClr>
                <a:schemeClr val="bg2">
                  <a:lumMod val="10000"/>
                </a:schemeClr>
              </a:buClr>
              <a:buFont typeface="+mj-lt"/>
              <a:buAutoNum type="arabicParenR"/>
              <a:defRPr/>
            </a:pPr>
            <a:r>
              <a:rPr lang="en-US" sz="2800" smtClean="0">
                <a:solidFill>
                  <a:schemeClr val="bg2">
                    <a:lumMod val="10000"/>
                  </a:schemeClr>
                </a:solidFill>
              </a:rPr>
              <a:t>Po</a:t>
            </a:r>
            <a:r>
              <a:rPr lang="sr-Latn-RS" sz="2800" smtClean="0">
                <a:solidFill>
                  <a:schemeClr val="bg2">
                    <a:lumMod val="10000"/>
                  </a:schemeClr>
                </a:solidFill>
              </a:rPr>
              <a:t>č</a:t>
            </a:r>
            <a:r>
              <a:rPr lang="en-US" sz="2800" smtClean="0">
                <a:solidFill>
                  <a:schemeClr val="bg2">
                    <a:lumMod val="10000"/>
                  </a:schemeClr>
                </a:solidFill>
              </a:rPr>
              <a:t>etak je bez izuzetka tokom detinjstva</a:t>
            </a:r>
          </a:p>
          <a:p>
            <a:pPr marL="514350" indent="-514350" fontAlgn="auto">
              <a:spcAft>
                <a:spcPts val="0"/>
              </a:spcAft>
              <a:buClr>
                <a:schemeClr val="bg2">
                  <a:lumMod val="10000"/>
                </a:schemeClr>
              </a:buClr>
              <a:buFont typeface="+mj-lt"/>
              <a:buAutoNum type="arabicParenR"/>
              <a:defRPr/>
            </a:pPr>
            <a:r>
              <a:rPr lang="en-US" sz="2800" smtClean="0">
                <a:solidFill>
                  <a:schemeClr val="bg2">
                    <a:lumMod val="10000"/>
                  </a:schemeClr>
                </a:solidFill>
              </a:rPr>
              <a:t>Oste</a:t>
            </a:r>
            <a:r>
              <a:rPr lang="sr-Latn-RS" sz="2800" smtClean="0">
                <a:solidFill>
                  <a:schemeClr val="bg2">
                    <a:lumMod val="10000"/>
                  </a:schemeClr>
                </a:solidFill>
              </a:rPr>
              <a:t>ć</a:t>
            </a:r>
            <a:r>
              <a:rPr lang="en-US" sz="2800" smtClean="0">
                <a:solidFill>
                  <a:schemeClr val="bg2">
                    <a:lumMod val="10000"/>
                  </a:schemeClr>
                </a:solidFill>
              </a:rPr>
              <a:t>enja ili zaostajanja u razvoju su </a:t>
            </a:r>
            <a:r>
              <a:rPr lang="sr-Latn-RS" sz="2800" smtClean="0">
                <a:solidFill>
                  <a:schemeClr val="bg2">
                    <a:lumMod val="10000"/>
                  </a:schemeClr>
                </a:solidFill>
              </a:rPr>
              <a:t>č</a:t>
            </a:r>
            <a:r>
              <a:rPr lang="en-US" sz="2800" smtClean="0">
                <a:solidFill>
                  <a:schemeClr val="bg2">
                    <a:lumMod val="10000"/>
                  </a:schemeClr>
                </a:solidFill>
              </a:rPr>
              <a:t>esto povezana sa biolo</a:t>
            </a:r>
            <a:r>
              <a:rPr lang="sr-Latn-RS" sz="2800" smtClean="0">
                <a:solidFill>
                  <a:schemeClr val="bg2">
                    <a:lumMod val="10000"/>
                  </a:schemeClr>
                </a:solidFill>
              </a:rPr>
              <a:t>š</a:t>
            </a:r>
            <a:r>
              <a:rPr lang="en-US" sz="2800" smtClean="0">
                <a:solidFill>
                  <a:schemeClr val="bg2">
                    <a:lumMod val="10000"/>
                  </a:schemeClr>
                </a:solidFill>
              </a:rPr>
              <a:t>kim sazrevanjem CNS-a</a:t>
            </a:r>
          </a:p>
          <a:p>
            <a:pPr marL="514350" indent="-514350" fontAlgn="auto">
              <a:spcAft>
                <a:spcPts val="0"/>
              </a:spcAft>
              <a:buClr>
                <a:schemeClr val="bg2">
                  <a:lumMod val="10000"/>
                </a:schemeClr>
              </a:buClr>
              <a:buFont typeface="+mj-lt"/>
              <a:buAutoNum type="arabicParenR"/>
              <a:defRPr/>
            </a:pPr>
            <a:r>
              <a:rPr lang="en-US" sz="2800" smtClean="0">
                <a:solidFill>
                  <a:schemeClr val="bg2">
                    <a:lumMod val="10000"/>
                  </a:schemeClr>
                </a:solidFill>
              </a:rPr>
              <a:t>Stabilan tok, bez remisija i recidiva</a:t>
            </a:r>
            <a:endParaRPr lang="sr-Latn-CS" sz="280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69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/>
          <a:lstStyle/>
          <a:p>
            <a:r>
              <a:rPr lang="en-US" smtClean="0"/>
              <a:t>POREME</a:t>
            </a:r>
            <a:r>
              <a:rPr lang="sr-Latn-RS" smtClean="0"/>
              <a:t>Ć</a:t>
            </a:r>
            <a:r>
              <a:rPr lang="en-US" smtClean="0"/>
              <a:t>AJI U DETINJSTVU</a:t>
            </a:r>
            <a:endParaRPr lang="sr-Latn-C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/>
          </a:bodyPr>
          <a:lstStyle/>
          <a:p>
            <a:pPr marL="571500" indent="-571500" fontAlgn="auto">
              <a:spcAft>
                <a:spcPts val="0"/>
              </a:spcAft>
              <a:buClr>
                <a:schemeClr val="bg2">
                  <a:lumMod val="25000"/>
                </a:schemeClr>
              </a:buClr>
              <a:buFont typeface="+mj-lt"/>
              <a:buAutoNum type="romanUcPeriod"/>
              <a:defRPr/>
            </a:pPr>
            <a:r>
              <a:rPr lang="en-US" smtClean="0">
                <a:solidFill>
                  <a:schemeClr val="bg2">
                    <a:lumMod val="10000"/>
                  </a:schemeClr>
                </a:solidFill>
              </a:rPr>
              <a:t>Specifi</a:t>
            </a:r>
            <a:r>
              <a:rPr lang="sr-Latn-RS" smtClean="0">
                <a:solidFill>
                  <a:schemeClr val="bg2">
                    <a:lumMod val="10000"/>
                  </a:schemeClr>
                </a:solidFill>
              </a:rPr>
              <a:t>č</a:t>
            </a:r>
            <a:r>
              <a:rPr lang="en-US" smtClean="0">
                <a:solidFill>
                  <a:schemeClr val="bg2">
                    <a:lumMod val="10000"/>
                  </a:schemeClr>
                </a:solidFill>
              </a:rPr>
              <a:t>ni razvojni poreme</a:t>
            </a:r>
            <a:r>
              <a:rPr lang="sr-Latn-RS" smtClean="0">
                <a:solidFill>
                  <a:schemeClr val="bg2">
                    <a:lumMod val="10000"/>
                  </a:schemeClr>
                </a:solidFill>
              </a:rPr>
              <a:t>ć</a:t>
            </a:r>
            <a:r>
              <a:rPr lang="en-US" smtClean="0">
                <a:solidFill>
                  <a:schemeClr val="bg2">
                    <a:lumMod val="10000"/>
                  </a:schemeClr>
                </a:solidFill>
              </a:rPr>
              <a:t>aji govora i jezika</a:t>
            </a:r>
          </a:p>
          <a:p>
            <a:pPr marL="571500" indent="-571500" fontAlgn="auto">
              <a:spcAft>
                <a:spcPts val="0"/>
              </a:spcAft>
              <a:buClr>
                <a:schemeClr val="bg2">
                  <a:lumMod val="25000"/>
                </a:schemeClr>
              </a:buClr>
              <a:buFont typeface="+mj-lt"/>
              <a:buAutoNum type="romanUcPeriod"/>
              <a:defRPr/>
            </a:pPr>
            <a:r>
              <a:rPr lang="en-US" smtClean="0">
                <a:solidFill>
                  <a:schemeClr val="bg2">
                    <a:lumMod val="10000"/>
                  </a:schemeClr>
                </a:solidFill>
              </a:rPr>
              <a:t>Specifi</a:t>
            </a:r>
            <a:r>
              <a:rPr lang="sr-Latn-RS" smtClean="0">
                <a:solidFill>
                  <a:schemeClr val="bg2">
                    <a:lumMod val="10000"/>
                  </a:schemeClr>
                </a:solidFill>
              </a:rPr>
              <a:t>č</a:t>
            </a:r>
            <a:r>
              <a:rPr lang="en-US" smtClean="0">
                <a:solidFill>
                  <a:schemeClr val="bg2">
                    <a:lumMod val="10000"/>
                  </a:schemeClr>
                </a:solidFill>
              </a:rPr>
              <a:t>ni razvojni poreme</a:t>
            </a:r>
            <a:r>
              <a:rPr lang="sr-Latn-RS" smtClean="0">
                <a:solidFill>
                  <a:schemeClr val="bg2">
                    <a:lumMod val="10000"/>
                  </a:schemeClr>
                </a:solidFill>
              </a:rPr>
              <a:t>ć</a:t>
            </a:r>
            <a:r>
              <a:rPr lang="en-US" smtClean="0">
                <a:solidFill>
                  <a:schemeClr val="bg2">
                    <a:lumMod val="10000"/>
                  </a:schemeClr>
                </a:solidFill>
              </a:rPr>
              <a:t>aji </a:t>
            </a:r>
            <a:r>
              <a:rPr lang="sr-Latn-RS" smtClean="0">
                <a:solidFill>
                  <a:schemeClr val="bg2">
                    <a:lumMod val="10000"/>
                  </a:schemeClr>
                </a:solidFill>
              </a:rPr>
              <a:t>š</a:t>
            </a:r>
            <a:r>
              <a:rPr lang="en-US" smtClean="0">
                <a:solidFill>
                  <a:schemeClr val="bg2">
                    <a:lumMod val="10000"/>
                  </a:schemeClr>
                </a:solidFill>
              </a:rPr>
              <a:t>kolskih ve</a:t>
            </a:r>
            <a:r>
              <a:rPr lang="sr-Latn-RS" smtClean="0">
                <a:solidFill>
                  <a:schemeClr val="bg2">
                    <a:lumMod val="10000"/>
                  </a:schemeClr>
                </a:solidFill>
              </a:rPr>
              <a:t>š</a:t>
            </a:r>
            <a:r>
              <a:rPr lang="en-US" smtClean="0">
                <a:solidFill>
                  <a:schemeClr val="bg2">
                    <a:lumMod val="10000"/>
                  </a:schemeClr>
                </a:solidFill>
              </a:rPr>
              <a:t>tina: </a:t>
            </a:r>
            <a:r>
              <a:rPr lang="sr-Latn-RS" smtClean="0">
                <a:solidFill>
                  <a:schemeClr val="bg2">
                    <a:lumMod val="10000"/>
                  </a:schemeClr>
                </a:solidFill>
              </a:rPr>
              <a:t>č</a:t>
            </a:r>
            <a:r>
              <a:rPr lang="en-US" smtClean="0">
                <a:solidFill>
                  <a:schemeClr val="bg2">
                    <a:lumMod val="10000"/>
                  </a:schemeClr>
                </a:solidFill>
              </a:rPr>
              <a:t>itanja, pisanja, ra</a:t>
            </a:r>
            <a:r>
              <a:rPr lang="sr-Latn-RS" smtClean="0">
                <a:solidFill>
                  <a:schemeClr val="bg2">
                    <a:lumMod val="10000"/>
                  </a:schemeClr>
                </a:solidFill>
              </a:rPr>
              <a:t>č</a:t>
            </a:r>
            <a:r>
              <a:rPr lang="en-US" smtClean="0">
                <a:solidFill>
                  <a:schemeClr val="bg2">
                    <a:lumMod val="10000"/>
                  </a:schemeClr>
                </a:solidFill>
              </a:rPr>
              <a:t>unanja</a:t>
            </a:r>
          </a:p>
          <a:p>
            <a:pPr marL="571500" indent="-571500" fontAlgn="auto">
              <a:spcAft>
                <a:spcPts val="0"/>
              </a:spcAft>
              <a:buClr>
                <a:schemeClr val="bg2">
                  <a:lumMod val="25000"/>
                </a:schemeClr>
              </a:buClr>
              <a:buFont typeface="+mj-lt"/>
              <a:buAutoNum type="romanUcPeriod"/>
              <a:defRPr/>
            </a:pPr>
            <a:r>
              <a:rPr lang="en-US" smtClean="0">
                <a:solidFill>
                  <a:schemeClr val="bg2">
                    <a:lumMod val="10000"/>
                  </a:schemeClr>
                </a:solidFill>
              </a:rPr>
              <a:t>De</a:t>
            </a:r>
            <a:r>
              <a:rPr lang="sr-Latn-RS" smtClean="0">
                <a:solidFill>
                  <a:schemeClr val="bg2">
                    <a:lumMod val="10000"/>
                  </a:schemeClr>
                </a:solidFill>
              </a:rPr>
              <a:t>č</a:t>
            </a:r>
            <a:r>
              <a:rPr lang="en-US" smtClean="0">
                <a:solidFill>
                  <a:schemeClr val="bg2">
                    <a:lumMod val="10000"/>
                  </a:schemeClr>
                </a:solidFill>
              </a:rPr>
              <a:t>iji autizam    (de</a:t>
            </a:r>
            <a:r>
              <a:rPr lang="sr-Latn-RS" smtClean="0">
                <a:solidFill>
                  <a:schemeClr val="bg2">
                    <a:lumMod val="10000"/>
                  </a:schemeClr>
                </a:solidFill>
              </a:rPr>
              <a:t>č</a:t>
            </a:r>
            <a:r>
              <a:rPr lang="en-US" smtClean="0">
                <a:solidFill>
                  <a:schemeClr val="bg2">
                    <a:lumMod val="10000"/>
                  </a:schemeClr>
                </a:solidFill>
              </a:rPr>
              <a:t>aci: devojcice    4:1)              Kvalitativno oste</a:t>
            </a:r>
            <a:r>
              <a:rPr lang="sr-Latn-RS" smtClean="0">
                <a:solidFill>
                  <a:schemeClr val="bg2">
                    <a:lumMod val="10000"/>
                  </a:schemeClr>
                </a:solidFill>
              </a:rPr>
              <a:t>ć</a:t>
            </a:r>
            <a:r>
              <a:rPr lang="en-US" smtClean="0">
                <a:solidFill>
                  <a:schemeClr val="bg2">
                    <a:lumMod val="10000"/>
                  </a:schemeClr>
                </a:solidFill>
              </a:rPr>
              <a:t>enje recipro</a:t>
            </a:r>
            <a:r>
              <a:rPr lang="sr-Latn-RS" smtClean="0">
                <a:solidFill>
                  <a:schemeClr val="bg2">
                    <a:lumMod val="10000"/>
                  </a:schemeClr>
                </a:solidFill>
              </a:rPr>
              <a:t>č</a:t>
            </a:r>
            <a:r>
              <a:rPr lang="en-US" smtClean="0">
                <a:solidFill>
                  <a:schemeClr val="bg2">
                    <a:lumMod val="10000"/>
                  </a:schemeClr>
                </a:solidFill>
              </a:rPr>
              <a:t>nih socijalnih interakcija.                                                          Oskudni repetitivni i stereotipni obrasci pona</a:t>
            </a:r>
            <a:r>
              <a:rPr lang="sr-Latn-RS" smtClean="0">
                <a:solidFill>
                  <a:schemeClr val="bg2">
                    <a:lumMod val="10000"/>
                  </a:schemeClr>
                </a:solidFill>
              </a:rPr>
              <a:t>š</a:t>
            </a:r>
            <a:r>
              <a:rPr lang="en-US" smtClean="0">
                <a:solidFill>
                  <a:schemeClr val="bg2">
                    <a:lumMod val="10000"/>
                  </a:schemeClr>
                </a:solidFill>
              </a:rPr>
              <a:t>anja, interesovanja i aktivnosti.                                                Mogu postojati strahovi, fobije, poreme</a:t>
            </a:r>
            <a:r>
              <a:rPr lang="sr-Latn-RS" smtClean="0">
                <a:solidFill>
                  <a:schemeClr val="bg2">
                    <a:lumMod val="10000"/>
                  </a:schemeClr>
                </a:solidFill>
              </a:rPr>
              <a:t>ć</a:t>
            </a:r>
            <a:r>
              <a:rPr lang="en-US" smtClean="0">
                <a:solidFill>
                  <a:schemeClr val="bg2">
                    <a:lumMod val="10000"/>
                  </a:schemeClr>
                </a:solidFill>
              </a:rPr>
              <a:t>aji spavanja, ishrane, napadi besa, agresivnost.</a:t>
            </a:r>
            <a:endParaRPr lang="sr-Latn-CS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/>
          <a:lstStyle/>
          <a:p>
            <a:r>
              <a:rPr lang="en-US" smtClean="0"/>
              <a:t>POREME</a:t>
            </a:r>
            <a:r>
              <a:rPr lang="sr-Latn-RS" smtClean="0"/>
              <a:t>Ć</a:t>
            </a:r>
            <a:r>
              <a:rPr lang="en-US" smtClean="0"/>
              <a:t>AJI U DETINJSTVU</a:t>
            </a:r>
            <a:endParaRPr lang="sr-Latn-C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mtClean="0"/>
              <a:t>IV</a:t>
            </a:r>
            <a:r>
              <a:rPr lang="en-US" smtClean="0">
                <a:solidFill>
                  <a:schemeClr val="bg2">
                    <a:lumMod val="10000"/>
                  </a:schemeClr>
                </a:solidFill>
              </a:rPr>
              <a:t>. Hiperkineti</a:t>
            </a:r>
            <a:r>
              <a:rPr lang="sr-Latn-RS" smtClean="0">
                <a:solidFill>
                  <a:schemeClr val="bg2">
                    <a:lumMod val="10000"/>
                  </a:schemeClr>
                </a:solidFill>
              </a:rPr>
              <a:t>č</a:t>
            </a:r>
            <a:r>
              <a:rPr lang="en-US" smtClean="0">
                <a:solidFill>
                  <a:schemeClr val="bg2">
                    <a:lumMod val="10000"/>
                  </a:schemeClr>
                </a:solidFill>
              </a:rPr>
              <a:t>ki poreme</a:t>
            </a:r>
            <a:r>
              <a:rPr lang="sr-Latn-RS" smtClean="0">
                <a:solidFill>
                  <a:schemeClr val="bg2">
                    <a:lumMod val="10000"/>
                  </a:schemeClr>
                </a:solidFill>
              </a:rPr>
              <a:t>ć</a:t>
            </a:r>
            <a:r>
              <a:rPr lang="en-US" smtClean="0">
                <a:solidFill>
                  <a:schemeClr val="bg2">
                    <a:lumMod val="10000"/>
                  </a:schemeClr>
                </a:solidFill>
              </a:rPr>
              <a:t>aji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mtClean="0">
                <a:solidFill>
                  <a:schemeClr val="bg2">
                    <a:lumMod val="10000"/>
                  </a:schemeClr>
                </a:solidFill>
              </a:rPr>
              <a:t>V. Poreme</a:t>
            </a:r>
            <a:r>
              <a:rPr lang="sr-Latn-RS" smtClean="0">
                <a:solidFill>
                  <a:schemeClr val="bg2">
                    <a:lumMod val="10000"/>
                  </a:schemeClr>
                </a:solidFill>
              </a:rPr>
              <a:t>ć</a:t>
            </a:r>
            <a:r>
              <a:rPr lang="en-US" smtClean="0">
                <a:solidFill>
                  <a:schemeClr val="bg2">
                    <a:lumMod val="10000"/>
                  </a:schemeClr>
                </a:solidFill>
              </a:rPr>
              <a:t>aji pona</a:t>
            </a:r>
            <a:r>
              <a:rPr lang="sr-Latn-RS" smtClean="0">
                <a:solidFill>
                  <a:schemeClr val="bg2">
                    <a:lumMod val="10000"/>
                  </a:schemeClr>
                </a:solidFill>
              </a:rPr>
              <a:t>š</a:t>
            </a:r>
            <a:r>
              <a:rPr lang="en-US" smtClean="0">
                <a:solidFill>
                  <a:schemeClr val="bg2">
                    <a:lumMod val="10000"/>
                  </a:schemeClr>
                </a:solidFill>
              </a:rPr>
              <a:t>anja i emocija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mtClean="0">
                <a:solidFill>
                  <a:schemeClr val="bg2">
                    <a:lumMod val="10000"/>
                  </a:schemeClr>
                </a:solidFill>
              </a:rPr>
              <a:t>VI. Tikovi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mtClean="0">
                <a:solidFill>
                  <a:schemeClr val="bg2">
                    <a:lumMod val="10000"/>
                  </a:schemeClr>
                </a:solidFill>
              </a:rPr>
              <a:t>VII. Drugi poreme</a:t>
            </a:r>
            <a:r>
              <a:rPr lang="sr-Latn-RS" smtClean="0">
                <a:solidFill>
                  <a:schemeClr val="bg2">
                    <a:lumMod val="10000"/>
                  </a:schemeClr>
                </a:solidFill>
              </a:rPr>
              <a:t>ć</a:t>
            </a:r>
            <a:r>
              <a:rPr lang="en-US" smtClean="0">
                <a:solidFill>
                  <a:schemeClr val="bg2">
                    <a:lumMod val="10000"/>
                  </a:schemeClr>
                </a:solidFill>
              </a:rPr>
              <a:t>aji:   neorganska enureza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mtClean="0">
                <a:solidFill>
                  <a:schemeClr val="bg2">
                    <a:lumMod val="10000"/>
                  </a:schemeClr>
                </a:solidFill>
              </a:rPr>
              <a:t>                                          neorganska enkopreza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mtClean="0">
                <a:solidFill>
                  <a:schemeClr val="bg2">
                    <a:lumMod val="10000"/>
                  </a:schemeClr>
                </a:solidFill>
              </a:rPr>
              <a:t>                                          poreme</a:t>
            </a:r>
            <a:r>
              <a:rPr lang="sr-Latn-RS" smtClean="0">
                <a:solidFill>
                  <a:schemeClr val="bg2">
                    <a:lumMod val="10000"/>
                  </a:schemeClr>
                </a:solidFill>
              </a:rPr>
              <a:t>ć</a:t>
            </a:r>
            <a:r>
              <a:rPr lang="en-US" smtClean="0">
                <a:solidFill>
                  <a:schemeClr val="bg2">
                    <a:lumMod val="10000"/>
                  </a:schemeClr>
                </a:solidFill>
              </a:rPr>
              <a:t>aji ishrane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mtClean="0">
                <a:solidFill>
                  <a:schemeClr val="bg2">
                    <a:lumMod val="10000"/>
                  </a:schemeClr>
                </a:solidFill>
              </a:rPr>
              <a:t>                                          poreme</a:t>
            </a:r>
            <a:r>
              <a:rPr lang="sr-Latn-RS" smtClean="0">
                <a:solidFill>
                  <a:schemeClr val="bg2">
                    <a:lumMod val="10000"/>
                  </a:schemeClr>
                </a:solidFill>
              </a:rPr>
              <a:t>ć</a:t>
            </a:r>
            <a:r>
              <a:rPr lang="en-US" smtClean="0">
                <a:solidFill>
                  <a:schemeClr val="bg2">
                    <a:lumMod val="10000"/>
                  </a:schemeClr>
                </a:solidFill>
              </a:rPr>
              <a:t>aji spavanja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mtClean="0">
                <a:solidFill>
                  <a:schemeClr val="bg2">
                    <a:lumMod val="10000"/>
                  </a:schemeClr>
                </a:solidFill>
              </a:rPr>
              <a:t>                                          mucanje </a:t>
            </a:r>
            <a:endParaRPr lang="sr-Latn-CS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VESTIBULARNE HALUCINACIJE</a:t>
            </a:r>
            <a:endParaRPr lang="sr-Latn-C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88620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4000" err="1" smtClean="0">
                <a:solidFill>
                  <a:schemeClr val="accent1">
                    <a:lumMod val="50000"/>
                  </a:schemeClr>
                </a:solidFill>
              </a:rPr>
              <a:t>Ljuljanje</a:t>
            </a:r>
            <a:endParaRPr lang="en-US" sz="4000" smtClean="0">
              <a:solidFill>
                <a:schemeClr val="accent1">
                  <a:lumMod val="50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4000" err="1" smtClean="0">
                <a:solidFill>
                  <a:schemeClr val="accent1">
                    <a:lumMod val="50000"/>
                  </a:schemeClr>
                </a:solidFill>
              </a:rPr>
              <a:t>Letenje</a:t>
            </a:r>
            <a:endParaRPr lang="en-US" sz="4000" smtClean="0">
              <a:solidFill>
                <a:schemeClr val="accent1">
                  <a:lumMod val="50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4000" err="1" smtClean="0">
                <a:solidFill>
                  <a:schemeClr val="accent1">
                    <a:lumMod val="50000"/>
                  </a:schemeClr>
                </a:solidFill>
              </a:rPr>
              <a:t>Padanje</a:t>
            </a:r>
            <a:endParaRPr lang="sr-Latn-CS" sz="400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7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/>
          <a:lstStyle/>
          <a:p>
            <a:r>
              <a:rPr lang="en-US" smtClean="0"/>
              <a:t>POREME</a:t>
            </a:r>
            <a:r>
              <a:rPr lang="sr-Latn-RS" smtClean="0"/>
              <a:t>Ć</a:t>
            </a:r>
            <a:r>
              <a:rPr lang="en-US" smtClean="0"/>
              <a:t>AJI U ADOLESCENCIJI</a:t>
            </a:r>
            <a:endParaRPr lang="sr-Latn-C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038600"/>
          </a:xfrm>
        </p:spPr>
        <p:txBody>
          <a:bodyPr>
            <a:normAutofit/>
          </a:bodyPr>
          <a:lstStyle/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smtClean="0">
                <a:solidFill>
                  <a:schemeClr val="bg2">
                    <a:lumMod val="10000"/>
                  </a:schemeClr>
                </a:solidFill>
              </a:rPr>
              <a:t>Kriza autoriteta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smtClean="0">
                <a:solidFill>
                  <a:schemeClr val="bg2">
                    <a:lumMod val="10000"/>
                  </a:schemeClr>
                </a:solidFill>
              </a:rPr>
              <a:t>Kriza identiteta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smtClean="0">
                <a:solidFill>
                  <a:schemeClr val="bg2">
                    <a:lumMod val="10000"/>
                  </a:schemeClr>
                </a:solidFill>
              </a:rPr>
              <a:t>Kriza seksualnosti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smtClean="0">
                <a:solidFill>
                  <a:schemeClr val="bg2">
                    <a:lumMod val="10000"/>
                  </a:schemeClr>
                </a:solidFill>
              </a:rPr>
              <a:t>Normativna kriza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smtClean="0">
                <a:solidFill>
                  <a:schemeClr val="bg2">
                    <a:lumMod val="10000"/>
                  </a:schemeClr>
                </a:solidFill>
              </a:rPr>
              <a:t>Hipohondrija 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BOLESTI ZAVISNOSTI</a:t>
            </a:r>
            <a:endParaRPr lang="sr-Latn-CS"/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5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/>
          <a:lstStyle/>
          <a:p>
            <a:r>
              <a:rPr lang="en-US" smtClean="0"/>
              <a:t>BOLESTI ZAVISNOSTI</a:t>
            </a:r>
            <a:endParaRPr lang="sr-Latn-C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962400"/>
          </a:xfrm>
        </p:spPr>
        <p:txBody>
          <a:bodyPr>
            <a:normAutofit/>
          </a:bodyPr>
          <a:lstStyle/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lphaUcPeriod"/>
              <a:defRPr/>
            </a:pPr>
            <a:r>
              <a:rPr lang="en-US" smtClean="0">
                <a:solidFill>
                  <a:schemeClr val="tx2">
                    <a:lumMod val="50000"/>
                  </a:schemeClr>
                </a:solidFill>
              </a:rPr>
              <a:t>AKUTNA INTOKSIKACIJA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lphaUcPeriod"/>
              <a:defRPr/>
            </a:pPr>
            <a:r>
              <a:rPr lang="en-US" smtClean="0">
                <a:solidFill>
                  <a:schemeClr val="tx2">
                    <a:lumMod val="50000"/>
                  </a:schemeClr>
                </a:solidFill>
              </a:rPr>
              <a:t>RIZICNA UPOTREBA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lphaUcPeriod"/>
              <a:defRPr/>
            </a:pPr>
            <a:r>
              <a:rPr lang="en-US" smtClean="0">
                <a:solidFill>
                  <a:schemeClr val="tx2">
                    <a:lumMod val="50000"/>
                  </a:schemeClr>
                </a:solidFill>
              </a:rPr>
              <a:t>STETNA UPOTREBA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lphaUcPeriod"/>
              <a:defRPr/>
            </a:pPr>
            <a:r>
              <a:rPr lang="en-US" smtClean="0">
                <a:solidFill>
                  <a:schemeClr val="tx2">
                    <a:lumMod val="50000"/>
                  </a:schemeClr>
                </a:solidFill>
              </a:rPr>
              <a:t>SINDROM ZAVISNOSTI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lphaUcPeriod"/>
              <a:defRPr/>
            </a:pPr>
            <a:r>
              <a:rPr lang="en-US" smtClean="0">
                <a:solidFill>
                  <a:schemeClr val="tx2">
                    <a:lumMod val="50000"/>
                  </a:schemeClr>
                </a:solidFill>
              </a:rPr>
              <a:t>APSITINENCIJALNI SINDROM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9065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mtClean="0"/>
              <a:t>PODELA PSIHOAKTIVNIH SUPSTANCI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962400"/>
          </a:xfrm>
        </p:spPr>
        <p:txBody>
          <a:bodyPr>
            <a:normAutofit/>
          </a:bodyPr>
          <a:lstStyle/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sz="2800" smtClean="0">
                <a:solidFill>
                  <a:schemeClr val="tx2">
                    <a:lumMod val="50000"/>
                  </a:schemeClr>
                </a:solidFill>
              </a:rPr>
              <a:t>DEPRESORI CNS-a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sz="2800" smtClean="0">
                <a:solidFill>
                  <a:schemeClr val="tx2">
                    <a:lumMod val="50000"/>
                  </a:schemeClr>
                </a:solidFill>
              </a:rPr>
              <a:t>STIMULANSI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sz="2800" smtClean="0">
                <a:solidFill>
                  <a:schemeClr val="tx2">
                    <a:lumMod val="50000"/>
                  </a:schemeClr>
                </a:solidFill>
              </a:rPr>
              <a:t>HALICINOGENI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sz="2800" smtClean="0">
                <a:solidFill>
                  <a:schemeClr val="tx2">
                    <a:lumMod val="50000"/>
                  </a:schemeClr>
                </a:solidFill>
              </a:rPr>
              <a:t>KANABIS</a:t>
            </a:r>
            <a:endParaRPr lang="sr-Latn-CS" sz="280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mtClean="0"/>
              <a:t>PODELA PSIHOAKTIVNIH SUPSTANCI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5562600"/>
          </a:xfrm>
        </p:spPr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mtClean="0">
                <a:solidFill>
                  <a:schemeClr val="tx2">
                    <a:lumMod val="50000"/>
                  </a:schemeClr>
                </a:solidFill>
              </a:rPr>
              <a:t>DEPRESORI: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en-US" smtClean="0">
                <a:solidFill>
                  <a:schemeClr val="tx2">
                    <a:lumMod val="50000"/>
                  </a:schemeClr>
                </a:solidFill>
              </a:rPr>
              <a:t>Analgetici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en-US" smtClean="0">
                <a:solidFill>
                  <a:schemeClr val="tx2">
                    <a:lumMod val="50000"/>
                  </a:schemeClr>
                </a:solidFill>
              </a:rPr>
              <a:t>Hipnotici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en-US" smtClean="0">
                <a:solidFill>
                  <a:schemeClr val="tx2">
                    <a:lumMod val="50000"/>
                  </a:schemeClr>
                </a:solidFill>
              </a:rPr>
              <a:t>Sedativi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en-US" smtClean="0">
                <a:solidFill>
                  <a:schemeClr val="tx2">
                    <a:lumMod val="50000"/>
                  </a:schemeClr>
                </a:solidFill>
              </a:rPr>
              <a:t>Anksiolitici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en-US" smtClean="0">
                <a:solidFill>
                  <a:schemeClr val="tx2">
                    <a:lumMod val="50000"/>
                  </a:schemeClr>
                </a:solidFill>
              </a:rPr>
              <a:t>Lepkovi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en-US" smtClean="0">
                <a:solidFill>
                  <a:schemeClr val="tx2">
                    <a:lumMod val="50000"/>
                  </a:schemeClr>
                </a:solidFill>
              </a:rPr>
              <a:t>Smole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en-US" smtClean="0">
                <a:solidFill>
                  <a:schemeClr val="tx2">
                    <a:lumMod val="50000"/>
                  </a:schemeClr>
                </a:solidFill>
              </a:rPr>
              <a:t>Lakovi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en-US" smtClean="0">
                <a:solidFill>
                  <a:schemeClr val="tx2">
                    <a:lumMod val="50000"/>
                  </a:schemeClr>
                </a:solidFill>
              </a:rPr>
              <a:t>Neke boje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mtClean="0">
              <a:solidFill>
                <a:schemeClr val="tx2">
                  <a:lumMod val="50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mtClean="0">
                <a:solidFill>
                  <a:schemeClr val="tx2">
                    <a:lumMod val="50000"/>
                  </a:schemeClr>
                </a:solidFill>
              </a:rPr>
              <a:t>STIMULANSI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smtClean="0">
                <a:solidFill>
                  <a:schemeClr val="tx2">
                    <a:lumMod val="50000"/>
                  </a:schemeClr>
                </a:solidFill>
              </a:rPr>
              <a:t>Amfetamin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smtClean="0">
                <a:solidFill>
                  <a:schemeClr val="tx2">
                    <a:lumMod val="50000"/>
                  </a:schemeClr>
                </a:solidFill>
              </a:rPr>
              <a:t>Kokain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smtClean="0">
                <a:solidFill>
                  <a:schemeClr val="tx2">
                    <a:lumMod val="50000"/>
                  </a:schemeClr>
                </a:solidFill>
              </a:rPr>
              <a:t>Khat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mtClean="0">
              <a:solidFill>
                <a:schemeClr val="tx2">
                  <a:lumMod val="50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endParaRPr lang="en-US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525963"/>
          </a:xfrm>
        </p:spPr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mtClean="0">
                <a:solidFill>
                  <a:schemeClr val="tx2">
                    <a:lumMod val="50000"/>
                  </a:schemeClr>
                </a:solidFill>
              </a:rPr>
              <a:t>HALUCINOGENI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mtClean="0">
                <a:solidFill>
                  <a:schemeClr val="tx2">
                    <a:lumMod val="50000"/>
                  </a:schemeClr>
                </a:solidFill>
              </a:rPr>
              <a:t>LSD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mtClean="0">
                <a:solidFill>
                  <a:schemeClr val="tx2">
                    <a:lumMod val="50000"/>
                  </a:schemeClr>
                </a:solidFill>
              </a:rPr>
              <a:t>Psilocibin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mtClean="0">
                <a:solidFill>
                  <a:schemeClr val="tx2">
                    <a:lumMod val="50000"/>
                  </a:schemeClr>
                </a:solidFill>
              </a:rPr>
              <a:t>Meskalin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mtClean="0">
                <a:solidFill>
                  <a:schemeClr val="tx2">
                    <a:lumMod val="50000"/>
                  </a:schemeClr>
                </a:solidFill>
              </a:rPr>
              <a:t>Antiholinergici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mtClean="0">
              <a:solidFill>
                <a:schemeClr val="tx2">
                  <a:lumMod val="50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mtClean="0">
                <a:solidFill>
                  <a:schemeClr val="tx2">
                    <a:lumMod val="50000"/>
                  </a:schemeClr>
                </a:solidFill>
              </a:rPr>
              <a:t>KANABIS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smtClean="0">
                <a:solidFill>
                  <a:schemeClr val="tx2">
                    <a:lumMod val="50000"/>
                  </a:schemeClr>
                </a:solidFill>
              </a:rPr>
              <a:t>Marihuana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smtClean="0">
                <a:solidFill>
                  <a:schemeClr val="tx2">
                    <a:lumMod val="50000"/>
                  </a:schemeClr>
                </a:solidFill>
              </a:rPr>
              <a:t>Hasis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mtClean="0">
              <a:solidFill>
                <a:schemeClr val="tx2">
                  <a:lumMod val="50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sr-Latn-CS"/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7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14400"/>
          </a:xfrm>
        </p:spPr>
        <p:txBody>
          <a:bodyPr/>
          <a:lstStyle/>
          <a:p>
            <a:r>
              <a:rPr lang="en-US" smtClean="0"/>
              <a:t>ALKOHOLIZAM</a:t>
            </a:r>
            <a:endParaRPr lang="sr-Latn-C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26720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mtClean="0">
                <a:solidFill>
                  <a:schemeClr val="tx2">
                    <a:lumMod val="50000"/>
                  </a:schemeClr>
                </a:solidFill>
              </a:rPr>
              <a:t>Depresor CNS-a, dejstvo je sli</a:t>
            </a:r>
            <a:r>
              <a:rPr lang="sr-Latn-RS" smtClean="0">
                <a:solidFill>
                  <a:schemeClr val="tx2">
                    <a:lumMod val="50000"/>
                  </a:schemeClr>
                </a:solidFill>
              </a:rPr>
              <a:t>č</a:t>
            </a:r>
            <a:r>
              <a:rPr lang="en-US" smtClean="0">
                <a:solidFill>
                  <a:schemeClr val="tx2">
                    <a:lumMod val="50000"/>
                  </a:schemeClr>
                </a:solidFill>
              </a:rPr>
              <a:t>no anesteticima.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mtClean="0">
              <a:solidFill>
                <a:schemeClr val="tx2">
                  <a:lumMod val="50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mtClean="0">
                <a:solidFill>
                  <a:schemeClr val="tx2">
                    <a:lumMod val="50000"/>
                  </a:schemeClr>
                </a:solidFill>
              </a:rPr>
              <a:t>Alkoholi</a:t>
            </a:r>
            <a:r>
              <a:rPr lang="sr-Latn-RS" smtClean="0">
                <a:solidFill>
                  <a:schemeClr val="tx2">
                    <a:lumMod val="50000"/>
                  </a:schemeClr>
                </a:solidFill>
              </a:rPr>
              <a:t>č</a:t>
            </a:r>
            <a:r>
              <a:rPr lang="en-US" smtClean="0">
                <a:solidFill>
                  <a:schemeClr val="tx2">
                    <a:lumMod val="50000"/>
                  </a:schemeClr>
                </a:solidFill>
              </a:rPr>
              <a:t>ar je osoba koja je dugotrajnim prekomernim pijenjem postala zavisna od alkohola (psihi</a:t>
            </a:r>
            <a:r>
              <a:rPr lang="sr-Latn-RS" smtClean="0">
                <a:solidFill>
                  <a:schemeClr val="tx2">
                    <a:lumMod val="50000"/>
                  </a:schemeClr>
                </a:solidFill>
              </a:rPr>
              <a:t>č</a:t>
            </a:r>
            <a:r>
              <a:rPr lang="en-US" smtClean="0">
                <a:solidFill>
                  <a:schemeClr val="tx2">
                    <a:lumMod val="50000"/>
                  </a:schemeClr>
                </a:solidFill>
              </a:rPr>
              <a:t>ki, fizi</a:t>
            </a:r>
            <a:r>
              <a:rPr lang="sr-Latn-RS" smtClean="0">
                <a:solidFill>
                  <a:schemeClr val="tx2">
                    <a:lumMod val="50000"/>
                  </a:schemeClr>
                </a:solidFill>
              </a:rPr>
              <a:t>č</a:t>
            </a:r>
            <a:r>
              <a:rPr lang="en-US" smtClean="0">
                <a:solidFill>
                  <a:schemeClr val="tx2">
                    <a:lumMod val="50000"/>
                  </a:schemeClr>
                </a:solidFill>
              </a:rPr>
              <a:t>ki, ili na oba na</a:t>
            </a:r>
            <a:r>
              <a:rPr lang="sr-Latn-RS" smtClean="0">
                <a:solidFill>
                  <a:schemeClr val="tx2">
                    <a:lumMod val="50000"/>
                  </a:schemeClr>
                </a:solidFill>
              </a:rPr>
              <a:t>č</a:t>
            </a:r>
            <a:r>
              <a:rPr lang="en-US" smtClean="0">
                <a:solidFill>
                  <a:schemeClr val="tx2">
                    <a:lumMod val="50000"/>
                  </a:schemeClr>
                </a:solidFill>
              </a:rPr>
              <a:t>ina), kod koje su se zbog toga razvile zdavstvene, psihi</a:t>
            </a:r>
            <a:r>
              <a:rPr lang="sr-Latn-RS" smtClean="0">
                <a:solidFill>
                  <a:schemeClr val="tx2">
                    <a:lumMod val="50000"/>
                  </a:schemeClr>
                </a:solidFill>
              </a:rPr>
              <a:t>č</a:t>
            </a:r>
            <a:r>
              <a:rPr lang="en-US" smtClean="0">
                <a:solidFill>
                  <a:schemeClr val="tx2">
                    <a:lumMod val="50000"/>
                  </a:schemeClr>
                </a:solidFill>
              </a:rPr>
              <a:t>ke i fizi</a:t>
            </a:r>
            <a:r>
              <a:rPr lang="sr-Latn-RS" smtClean="0">
                <a:solidFill>
                  <a:schemeClr val="tx2">
                    <a:lumMod val="50000"/>
                  </a:schemeClr>
                </a:solidFill>
              </a:rPr>
              <a:t>č</a:t>
            </a:r>
            <a:r>
              <a:rPr lang="en-US" smtClean="0">
                <a:solidFill>
                  <a:schemeClr val="tx2">
                    <a:lumMod val="50000"/>
                  </a:schemeClr>
                </a:solidFill>
              </a:rPr>
              <a:t>ke smetnje kao i pote</a:t>
            </a:r>
            <a:r>
              <a:rPr lang="sr-Latn-RS" smtClean="0">
                <a:solidFill>
                  <a:schemeClr val="tx2">
                    <a:lumMod val="50000"/>
                  </a:schemeClr>
                </a:solidFill>
              </a:rPr>
              <a:t>š</a:t>
            </a:r>
            <a:r>
              <a:rPr lang="en-US" smtClean="0">
                <a:solidFill>
                  <a:schemeClr val="tx2">
                    <a:lumMod val="50000"/>
                  </a:schemeClr>
                </a:solidFill>
              </a:rPr>
              <a:t>ko</a:t>
            </a:r>
            <a:r>
              <a:rPr lang="sr-Latn-RS" smtClean="0">
                <a:solidFill>
                  <a:schemeClr val="tx2">
                    <a:lumMod val="50000"/>
                  </a:schemeClr>
                </a:solidFill>
              </a:rPr>
              <a:t>ć</a:t>
            </a:r>
            <a:r>
              <a:rPr lang="en-US" smtClean="0">
                <a:solidFill>
                  <a:schemeClr val="tx2">
                    <a:lumMod val="50000"/>
                  </a:schemeClr>
                </a:solidFill>
              </a:rPr>
              <a:t>e u socijalnom funkcionisanju.</a:t>
            </a:r>
            <a:endParaRPr lang="sr-Latn-CS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1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r>
              <a:rPr lang="en-US" smtClean="0"/>
              <a:t>KRITERIJUMI ALKOHOLIZMA</a:t>
            </a:r>
            <a:endParaRPr lang="sr-Latn-C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>
            <a:normAutofit/>
          </a:bodyPr>
          <a:lstStyle/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smtClean="0">
                <a:solidFill>
                  <a:schemeClr val="tx2">
                    <a:lumMod val="50000"/>
                  </a:schemeClr>
                </a:solidFill>
              </a:rPr>
              <a:t>GUBITAK KONTROLE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smtClean="0">
                <a:solidFill>
                  <a:schemeClr val="tx2">
                    <a:lumMod val="50000"/>
                  </a:schemeClr>
                </a:solidFill>
              </a:rPr>
              <a:t>NEMOGU</a:t>
            </a:r>
            <a:r>
              <a:rPr lang="sr-Latn-RS" smtClean="0">
                <a:solidFill>
                  <a:schemeClr val="tx2">
                    <a:lumMod val="50000"/>
                  </a:schemeClr>
                </a:solidFill>
              </a:rPr>
              <a:t>Ć</a:t>
            </a:r>
            <a:r>
              <a:rPr lang="en-US" smtClean="0">
                <a:solidFill>
                  <a:schemeClr val="tx2">
                    <a:lumMod val="50000"/>
                  </a:schemeClr>
                </a:solidFill>
              </a:rPr>
              <a:t>NOST APSTINENCIJE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smtClean="0">
                <a:solidFill>
                  <a:schemeClr val="tx2">
                    <a:lumMod val="50000"/>
                  </a:schemeClr>
                </a:solidFill>
              </a:rPr>
              <a:t>PAD TOLERANCIJE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smtClean="0">
                <a:solidFill>
                  <a:schemeClr val="tx2">
                    <a:lumMod val="50000"/>
                  </a:schemeClr>
                </a:solidFill>
              </a:rPr>
              <a:t>ALKOHOLNA AMNEZIJA</a:t>
            </a:r>
            <a:endParaRPr lang="sr-Latn-CS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5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r>
              <a:rPr lang="en-US" smtClean="0"/>
              <a:t>KRITERIJUMI ALKOHOLIZMA</a:t>
            </a:r>
            <a:endParaRPr lang="sr-Latn-C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9580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mtClean="0">
                <a:solidFill>
                  <a:schemeClr val="tx2">
                    <a:lumMod val="50000"/>
                  </a:schemeClr>
                </a:solidFill>
              </a:rPr>
              <a:t>Oste</a:t>
            </a:r>
            <a:r>
              <a:rPr lang="sr-Latn-RS" smtClean="0">
                <a:solidFill>
                  <a:schemeClr val="tx2">
                    <a:lumMod val="50000"/>
                  </a:schemeClr>
                </a:solidFill>
              </a:rPr>
              <a:t>ć</a:t>
            </a:r>
            <a:r>
              <a:rPr lang="en-US" smtClean="0">
                <a:solidFill>
                  <a:schemeClr val="tx2">
                    <a:lumMod val="50000"/>
                  </a:schemeClr>
                </a:solidFill>
              </a:rPr>
              <a:t>enja zahvataju sve organe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mtClean="0">
                <a:solidFill>
                  <a:schemeClr val="tx2">
                    <a:lumMod val="50000"/>
                  </a:schemeClr>
                </a:solidFill>
              </a:rPr>
              <a:t>Delirijum tremens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mtClean="0">
                <a:solidFill>
                  <a:schemeClr val="tx2">
                    <a:lumMod val="50000"/>
                  </a:schemeClr>
                </a:solidFill>
              </a:rPr>
              <a:t>Patolosko napito stanje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mtClean="0">
              <a:solidFill>
                <a:schemeClr val="tx2">
                  <a:lumMod val="50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mtClean="0">
                <a:solidFill>
                  <a:schemeClr val="tx2">
                    <a:lumMod val="50000"/>
                  </a:schemeClr>
                </a:solidFill>
              </a:rPr>
              <a:t>Korsakovljeva bolest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mtClean="0">
                <a:solidFill>
                  <a:schemeClr val="tx2">
                    <a:lumMod val="50000"/>
                  </a:schemeClr>
                </a:solidFill>
              </a:rPr>
              <a:t>Vernikeova bolest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mtClean="0">
                <a:solidFill>
                  <a:schemeClr val="tx2">
                    <a:lumMod val="50000"/>
                  </a:schemeClr>
                </a:solidFill>
              </a:rPr>
              <a:t>Smetnje pam</a:t>
            </a:r>
            <a:r>
              <a:rPr lang="sr-Latn-RS" smtClean="0">
                <a:solidFill>
                  <a:schemeClr val="tx2">
                    <a:lumMod val="50000"/>
                  </a:schemeClr>
                </a:solidFill>
              </a:rPr>
              <a:t>ć</a:t>
            </a:r>
            <a:r>
              <a:rPr lang="en-US" smtClean="0">
                <a:solidFill>
                  <a:schemeClr val="tx2">
                    <a:lumMod val="50000"/>
                  </a:schemeClr>
                </a:solidFill>
              </a:rPr>
              <a:t>enja, konfabulacija, smetenost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mtClean="0">
                <a:solidFill>
                  <a:schemeClr val="tx2">
                    <a:lumMod val="50000"/>
                  </a:schemeClr>
                </a:solidFill>
              </a:rPr>
              <a:t>Dezorijentacija, demencija</a:t>
            </a:r>
            <a:endParaRPr lang="sr-Latn-CS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09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/>
          <a:lstStyle/>
          <a:p>
            <a:r>
              <a:rPr lang="en-US" smtClean="0"/>
              <a:t>LE</a:t>
            </a:r>
            <a:r>
              <a:rPr lang="sr-Latn-RS" smtClean="0"/>
              <a:t>Č</a:t>
            </a:r>
            <a:r>
              <a:rPr lang="en-US" smtClean="0"/>
              <a:t>ENJE ALKOHOLIZMA</a:t>
            </a:r>
            <a:endParaRPr lang="sr-Latn-C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03860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mtClean="0">
                <a:solidFill>
                  <a:schemeClr val="tx2">
                    <a:lumMod val="50000"/>
                  </a:schemeClr>
                </a:solidFill>
              </a:rPr>
              <a:t>Medikamentozno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mtClean="0">
                <a:solidFill>
                  <a:schemeClr val="tx2">
                    <a:lumMod val="50000"/>
                  </a:schemeClr>
                </a:solidFill>
              </a:rPr>
              <a:t>Psihoterapija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mtClean="0">
                <a:solidFill>
                  <a:schemeClr val="tx2">
                    <a:lumMod val="50000"/>
                  </a:schemeClr>
                </a:solidFill>
              </a:rPr>
              <a:t>Socioterapija </a:t>
            </a:r>
            <a:endParaRPr lang="sr-Latn-CS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PSIHOLO</a:t>
            </a:r>
            <a:r>
              <a:rPr lang="sr-Latn-RS" smtClean="0"/>
              <a:t>Š</a:t>
            </a:r>
            <a:r>
              <a:rPr lang="en-US" smtClean="0"/>
              <a:t>KI TESTOVI</a:t>
            </a:r>
            <a:endParaRPr lang="sr-Latn-C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r>
              <a:rPr lang="en-US" smtClean="0"/>
              <a:t>SENZITIVNE HALUCINACIJE</a:t>
            </a:r>
            <a:endParaRPr lang="sr-Latn-C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smtClean="0">
                <a:solidFill>
                  <a:srgbClr val="083763"/>
                </a:solidFill>
              </a:rPr>
              <a:t>Taktilne</a:t>
            </a:r>
          </a:p>
          <a:p>
            <a:pPr>
              <a:lnSpc>
                <a:spcPct val="90000"/>
              </a:lnSpc>
            </a:pPr>
            <a:r>
              <a:rPr lang="en-US" sz="2800" smtClean="0">
                <a:solidFill>
                  <a:srgbClr val="083763"/>
                </a:solidFill>
              </a:rPr>
              <a:t>Algo</a:t>
            </a:r>
          </a:p>
          <a:p>
            <a:pPr>
              <a:lnSpc>
                <a:spcPct val="90000"/>
              </a:lnSpc>
            </a:pPr>
            <a:r>
              <a:rPr lang="en-US" sz="2800" smtClean="0">
                <a:solidFill>
                  <a:srgbClr val="083763"/>
                </a:solidFill>
              </a:rPr>
              <a:t>Cenesteti</a:t>
            </a:r>
            <a:r>
              <a:rPr lang="sr-Latn-CS" sz="2800" smtClean="0">
                <a:solidFill>
                  <a:srgbClr val="083763"/>
                </a:solidFill>
              </a:rPr>
              <a:t>č</a:t>
            </a:r>
            <a:r>
              <a:rPr lang="en-US" sz="2800" smtClean="0">
                <a:solidFill>
                  <a:srgbClr val="083763"/>
                </a:solidFill>
              </a:rPr>
              <a:t>ke</a:t>
            </a:r>
          </a:p>
          <a:p>
            <a:pPr>
              <a:lnSpc>
                <a:spcPct val="90000"/>
              </a:lnSpc>
            </a:pPr>
            <a:r>
              <a:rPr lang="en-US" sz="2800" smtClean="0">
                <a:solidFill>
                  <a:srgbClr val="083763"/>
                </a:solidFill>
              </a:rPr>
              <a:t>Ko</a:t>
            </a:r>
            <a:r>
              <a:rPr lang="sr-Latn-CS" sz="2800" smtClean="0">
                <a:solidFill>
                  <a:srgbClr val="083763"/>
                </a:solidFill>
              </a:rPr>
              <a:t>habitalne</a:t>
            </a:r>
            <a:endParaRPr lang="en-US" sz="2800" smtClean="0">
              <a:solidFill>
                <a:srgbClr val="083763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 smtClean="0">
                <a:solidFill>
                  <a:srgbClr val="083763"/>
                </a:solidFill>
              </a:rPr>
              <a:t>Kinesteti</a:t>
            </a:r>
            <a:r>
              <a:rPr lang="sr-Latn-CS" sz="2800" smtClean="0">
                <a:solidFill>
                  <a:srgbClr val="083763"/>
                </a:solidFill>
              </a:rPr>
              <a:t>č</a:t>
            </a:r>
            <a:r>
              <a:rPr lang="en-US" sz="2800" smtClean="0">
                <a:solidFill>
                  <a:srgbClr val="083763"/>
                </a:solidFill>
              </a:rPr>
              <a:t>ke</a:t>
            </a:r>
          </a:p>
          <a:p>
            <a:pPr algn="ctr">
              <a:lnSpc>
                <a:spcPct val="90000"/>
              </a:lnSpc>
              <a:buFont typeface="Wingdings 2" pitchFamily="18" charset="2"/>
              <a:buNone/>
            </a:pPr>
            <a:endParaRPr lang="en-US" sz="3600" smtClean="0">
              <a:solidFill>
                <a:srgbClr val="115964"/>
              </a:solidFill>
            </a:endParaRPr>
          </a:p>
          <a:p>
            <a:pPr algn="ctr">
              <a:lnSpc>
                <a:spcPct val="90000"/>
              </a:lnSpc>
              <a:buFont typeface="Wingdings 2" pitchFamily="18" charset="2"/>
              <a:buNone/>
            </a:pPr>
            <a:r>
              <a:rPr lang="en-US" sz="3600" smtClean="0">
                <a:solidFill>
                  <a:srgbClr val="115964"/>
                </a:solidFill>
              </a:rPr>
              <a:t>OLFAKTIVNE HALUCINACIJE</a:t>
            </a:r>
          </a:p>
          <a:p>
            <a:pPr algn="ctr">
              <a:lnSpc>
                <a:spcPct val="90000"/>
              </a:lnSpc>
              <a:buFont typeface="Wingdings 2" pitchFamily="18" charset="2"/>
              <a:buNone/>
            </a:pPr>
            <a:endParaRPr lang="en-US" sz="3600" smtClean="0">
              <a:solidFill>
                <a:srgbClr val="115964"/>
              </a:solidFill>
            </a:endParaRPr>
          </a:p>
          <a:p>
            <a:pPr algn="ctr">
              <a:lnSpc>
                <a:spcPct val="90000"/>
              </a:lnSpc>
              <a:buFont typeface="Wingdings 2" pitchFamily="18" charset="2"/>
              <a:buNone/>
            </a:pPr>
            <a:r>
              <a:rPr lang="en-US" sz="3600" smtClean="0">
                <a:solidFill>
                  <a:srgbClr val="115964"/>
                </a:solidFill>
              </a:rPr>
              <a:t>GUSTATIVNE HALUCINACIJE</a:t>
            </a:r>
            <a:endParaRPr lang="en-US" sz="3600" smtClean="0">
              <a:solidFill>
                <a:srgbClr val="115964"/>
              </a:solidFill>
              <a:latin typeface="Calibri" pitchFamily="34" charset="0"/>
            </a:endParaRPr>
          </a:p>
          <a:p>
            <a:pPr algn="ctr">
              <a:lnSpc>
                <a:spcPct val="90000"/>
              </a:lnSpc>
              <a:buFont typeface="Wingdings 2" pitchFamily="18" charset="2"/>
              <a:buNone/>
            </a:pPr>
            <a:endParaRPr lang="en-US" sz="3600" smtClean="0">
              <a:solidFill>
                <a:srgbClr val="115964"/>
              </a:solidFill>
              <a:latin typeface="Calibri" pitchFamily="34" charset="0"/>
            </a:endParaRP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endParaRPr lang="sr-Latn-CS" sz="3600" smtClean="0">
              <a:solidFill>
                <a:srgbClr val="083763"/>
              </a:solidFill>
            </a:endParaRP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7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95350"/>
          </a:xfrm>
        </p:spPr>
        <p:txBody>
          <a:bodyPr/>
          <a:lstStyle/>
          <a:p>
            <a:r>
              <a:rPr lang="en-US" smtClean="0"/>
              <a:t>PSIHOLO</a:t>
            </a:r>
            <a:r>
              <a:rPr lang="sr-Latn-RS" smtClean="0"/>
              <a:t>Š</a:t>
            </a:r>
            <a:r>
              <a:rPr lang="en-US" smtClean="0"/>
              <a:t>KI TESTOVI</a:t>
            </a:r>
            <a:endParaRPr lang="sr-Latn-C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smtClean="0">
                <a:solidFill>
                  <a:schemeClr val="tx2">
                    <a:lumMod val="50000"/>
                  </a:schemeClr>
                </a:solidFill>
              </a:rPr>
              <a:t>Testovi sposobnosti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smtClean="0">
                <a:solidFill>
                  <a:schemeClr val="tx2">
                    <a:lumMod val="50000"/>
                  </a:schemeClr>
                </a:solidFill>
              </a:rPr>
              <a:t>Testovi li</a:t>
            </a:r>
            <a:r>
              <a:rPr lang="sr-Latn-RS" smtClean="0">
                <a:solidFill>
                  <a:schemeClr val="tx2">
                    <a:lumMod val="50000"/>
                  </a:schemeClr>
                </a:solidFill>
              </a:rPr>
              <a:t>č</a:t>
            </a:r>
            <a:r>
              <a:rPr lang="en-US" smtClean="0">
                <a:solidFill>
                  <a:schemeClr val="tx2">
                    <a:lumMod val="50000"/>
                  </a:schemeClr>
                </a:solidFill>
              </a:rPr>
              <a:t>nosti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endParaRPr lang="en-US" smtClean="0">
              <a:solidFill>
                <a:schemeClr val="tx2">
                  <a:lumMod val="50000"/>
                </a:schemeClr>
              </a:solidFill>
            </a:endParaRP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mtClean="0">
                <a:solidFill>
                  <a:schemeClr val="tx2">
                    <a:lumMod val="50000"/>
                  </a:schemeClr>
                </a:solidFill>
              </a:rPr>
              <a:t>Testovi inteligencije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mtClean="0">
                <a:solidFill>
                  <a:schemeClr val="tx2">
                    <a:lumMod val="50000"/>
                  </a:schemeClr>
                </a:solidFill>
              </a:rPr>
              <a:t>“Inteligencija ja sposobnost snala</a:t>
            </a:r>
            <a:r>
              <a:rPr lang="sr-Latn-RS" smtClean="0">
                <a:solidFill>
                  <a:schemeClr val="tx2">
                    <a:lumMod val="50000"/>
                  </a:schemeClr>
                </a:solidFill>
              </a:rPr>
              <a:t>ž</a:t>
            </a:r>
            <a:r>
              <a:rPr lang="en-US" smtClean="0">
                <a:solidFill>
                  <a:schemeClr val="tx2">
                    <a:lumMod val="50000"/>
                  </a:schemeClr>
                </a:solidFill>
              </a:rPr>
              <a:t>enja u novim i nepoznatim situacijama”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mtClean="0">
                <a:solidFill>
                  <a:schemeClr val="tx2">
                    <a:lumMod val="50000"/>
                  </a:schemeClr>
                </a:solidFill>
              </a:rPr>
              <a:t>WB skala (Veksler- Belvju)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mtClean="0">
              <a:solidFill>
                <a:schemeClr val="tx2">
                  <a:lumMod val="50000"/>
                </a:schemeClr>
              </a:solidFill>
            </a:endParaRP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mtClean="0">
                <a:solidFill>
                  <a:schemeClr val="tx2">
                    <a:lumMod val="50000"/>
                  </a:schemeClr>
                </a:solidFill>
              </a:rPr>
              <a:t>IQ= mentalni test: stvarni uzrast x 100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mtClean="0">
                <a:solidFill>
                  <a:schemeClr val="tx2">
                    <a:lumMod val="50000"/>
                  </a:schemeClr>
                </a:solidFill>
              </a:rPr>
              <a:t>Manje od 25                        IDIOTIJA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mtClean="0">
                <a:solidFill>
                  <a:schemeClr val="tx2">
                    <a:lumMod val="50000"/>
                  </a:schemeClr>
                </a:solidFill>
              </a:rPr>
              <a:t>26- 50                                  IMBECILI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mtClean="0">
                <a:solidFill>
                  <a:schemeClr val="tx2">
                    <a:lumMod val="50000"/>
                  </a:schemeClr>
                </a:solidFill>
              </a:rPr>
              <a:t>51- 65                                   DEBILI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mtClean="0">
                <a:solidFill>
                  <a:schemeClr val="tx2">
                    <a:lumMod val="50000"/>
                  </a:schemeClr>
                </a:solidFill>
              </a:rPr>
              <a:t>66- 80                                 GRANICNI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mtClean="0">
                <a:solidFill>
                  <a:schemeClr val="tx2">
                    <a:lumMod val="50000"/>
                  </a:schemeClr>
                </a:solidFill>
              </a:rPr>
              <a:t>81- 90                                  FIZIOLO</a:t>
            </a:r>
            <a:r>
              <a:rPr lang="sr-Latn-RS" smtClean="0">
                <a:solidFill>
                  <a:schemeClr val="tx2">
                    <a:lumMod val="50000"/>
                  </a:schemeClr>
                </a:solidFill>
              </a:rPr>
              <a:t>Š</a:t>
            </a:r>
            <a:r>
              <a:rPr lang="en-US" smtClean="0">
                <a:solidFill>
                  <a:schemeClr val="tx2">
                    <a:lumMod val="50000"/>
                  </a:schemeClr>
                </a:solidFill>
              </a:rPr>
              <a:t>KA TUPOST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mtClean="0">
                <a:solidFill>
                  <a:schemeClr val="tx2">
                    <a:lumMod val="50000"/>
                  </a:schemeClr>
                </a:solidFill>
              </a:rPr>
              <a:t>91- 110                                  PROSE</a:t>
            </a:r>
            <a:r>
              <a:rPr lang="sr-Latn-RS" smtClean="0">
                <a:solidFill>
                  <a:schemeClr val="tx2">
                    <a:lumMod val="50000"/>
                  </a:schemeClr>
                </a:solidFill>
              </a:rPr>
              <a:t>Č</a:t>
            </a:r>
            <a:r>
              <a:rPr lang="en-US" smtClean="0">
                <a:solidFill>
                  <a:schemeClr val="tx2">
                    <a:lumMod val="50000"/>
                  </a:schemeClr>
                </a:solidFill>
              </a:rPr>
              <a:t>NOST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mtClean="0">
                <a:solidFill>
                  <a:schemeClr val="tx2">
                    <a:lumMod val="50000"/>
                  </a:schemeClr>
                </a:solidFill>
              </a:rPr>
              <a:t>110- 130                                NADPROSE</a:t>
            </a:r>
            <a:r>
              <a:rPr lang="sr-Latn-RS" smtClean="0">
                <a:solidFill>
                  <a:schemeClr val="tx2">
                    <a:lumMod val="50000"/>
                  </a:schemeClr>
                </a:solidFill>
              </a:rPr>
              <a:t>Č</a:t>
            </a:r>
            <a:r>
              <a:rPr lang="en-US" smtClean="0">
                <a:solidFill>
                  <a:schemeClr val="tx2">
                    <a:lumMod val="50000"/>
                  </a:schemeClr>
                </a:solidFill>
              </a:rPr>
              <a:t>NOST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mtClean="0">
                <a:solidFill>
                  <a:schemeClr val="tx2">
                    <a:lumMod val="50000"/>
                  </a:schemeClr>
                </a:solidFill>
              </a:rPr>
              <a:t>Preko 140                            GENIJALCI </a:t>
            </a:r>
            <a:endParaRPr lang="sr-Latn-CS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371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TESTOVI ZA PROCENU ORGANSKOG O</a:t>
            </a:r>
            <a:r>
              <a:rPr lang="sr-Latn-RS" smtClean="0"/>
              <a:t>Š</a:t>
            </a:r>
            <a:r>
              <a:rPr lang="en-US" smtClean="0"/>
              <a:t>TE</a:t>
            </a:r>
            <a:r>
              <a:rPr lang="sr-Latn-RS" smtClean="0"/>
              <a:t>Ć</a:t>
            </a:r>
            <a:r>
              <a:rPr lang="en-US" smtClean="0"/>
              <a:t>ENJA CNS-A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88620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mtClean="0">
                <a:solidFill>
                  <a:schemeClr val="tx2">
                    <a:lumMod val="75000"/>
                  </a:schemeClr>
                </a:solidFill>
              </a:rPr>
              <a:t>Bentonov test upam</a:t>
            </a:r>
            <a:r>
              <a:rPr lang="sr-Latn-RS" smtClean="0">
                <a:solidFill>
                  <a:schemeClr val="tx2">
                    <a:lumMod val="75000"/>
                  </a:schemeClr>
                </a:solidFill>
              </a:rPr>
              <a:t>ć</a:t>
            </a:r>
            <a:r>
              <a:rPr lang="en-US" smtClean="0">
                <a:solidFill>
                  <a:schemeClr val="tx2">
                    <a:lumMod val="75000"/>
                  </a:schemeClr>
                </a:solidFill>
              </a:rPr>
              <a:t>ivanja slika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mtClean="0">
                <a:solidFill>
                  <a:schemeClr val="tx2">
                    <a:lumMod val="75000"/>
                  </a:schemeClr>
                </a:solidFill>
              </a:rPr>
              <a:t>Vekslerova skala pam</a:t>
            </a:r>
            <a:r>
              <a:rPr lang="sr-Latn-RS" smtClean="0">
                <a:solidFill>
                  <a:schemeClr val="tx2">
                    <a:lumMod val="75000"/>
                  </a:schemeClr>
                </a:solidFill>
              </a:rPr>
              <a:t>ć</a:t>
            </a:r>
            <a:r>
              <a:rPr lang="en-US" smtClean="0">
                <a:solidFill>
                  <a:schemeClr val="tx2">
                    <a:lumMod val="75000"/>
                  </a:schemeClr>
                </a:solidFill>
              </a:rPr>
              <a:t>enja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mtClean="0">
                <a:solidFill>
                  <a:schemeClr val="tx2">
                    <a:lumMod val="75000"/>
                  </a:schemeClr>
                </a:solidFill>
              </a:rPr>
              <a:t>Lurijina neuropsiholo</a:t>
            </a:r>
            <a:r>
              <a:rPr lang="sr-Latn-RS" smtClean="0">
                <a:solidFill>
                  <a:schemeClr val="tx2">
                    <a:lumMod val="75000"/>
                  </a:schemeClr>
                </a:solidFill>
              </a:rPr>
              <a:t>š</a:t>
            </a:r>
            <a:r>
              <a:rPr lang="en-US" smtClean="0">
                <a:solidFill>
                  <a:schemeClr val="tx2">
                    <a:lumMod val="75000"/>
                  </a:schemeClr>
                </a:solidFill>
              </a:rPr>
              <a:t>ka baterija</a:t>
            </a:r>
            <a:endParaRPr lang="sr-Latn-CS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29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95350"/>
          </a:xfrm>
        </p:spPr>
        <p:txBody>
          <a:bodyPr/>
          <a:lstStyle/>
          <a:p>
            <a:r>
              <a:rPr lang="en-US" smtClean="0"/>
              <a:t>TESTOVI LI</a:t>
            </a:r>
            <a:r>
              <a:rPr lang="sr-Latn-RS" smtClean="0"/>
              <a:t>Č</a:t>
            </a:r>
            <a:r>
              <a:rPr lang="en-US" smtClean="0"/>
              <a:t>NOSTI</a:t>
            </a:r>
            <a:endParaRPr lang="sr-Latn-C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19100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mtClean="0">
                <a:solidFill>
                  <a:schemeClr val="tx2">
                    <a:lumMod val="50000"/>
                  </a:schemeClr>
                </a:solidFill>
              </a:rPr>
              <a:t>M.M.P.I. upitnik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mtClean="0">
                <a:solidFill>
                  <a:schemeClr val="tx2">
                    <a:lumMod val="50000"/>
                  </a:schemeClr>
                </a:solidFill>
              </a:rPr>
              <a:t>Projektivni testovi: Ro</a:t>
            </a:r>
            <a:r>
              <a:rPr lang="sr-Latn-RS" smtClean="0">
                <a:solidFill>
                  <a:schemeClr val="tx2">
                    <a:lumMod val="50000"/>
                  </a:schemeClr>
                </a:solidFill>
              </a:rPr>
              <a:t>š</a:t>
            </a:r>
            <a:r>
              <a:rPr lang="en-US" smtClean="0">
                <a:solidFill>
                  <a:schemeClr val="tx2">
                    <a:lumMod val="50000"/>
                  </a:schemeClr>
                </a:solidFill>
              </a:rPr>
              <a:t>ah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mtClean="0">
                <a:solidFill>
                  <a:schemeClr val="tx2">
                    <a:lumMod val="50000"/>
                  </a:schemeClr>
                </a:solidFill>
              </a:rPr>
              <a:t>                                     TAT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mtClean="0">
                <a:solidFill>
                  <a:schemeClr val="tx2">
                    <a:lumMod val="50000"/>
                  </a:schemeClr>
                </a:solidFill>
              </a:rPr>
              <a:t>                                     Test nedovr</a:t>
            </a:r>
            <a:r>
              <a:rPr lang="sr-Latn-RS" smtClean="0">
                <a:solidFill>
                  <a:schemeClr val="tx2">
                    <a:lumMod val="50000"/>
                  </a:schemeClr>
                </a:solidFill>
              </a:rPr>
              <a:t>š</a:t>
            </a:r>
            <a:r>
              <a:rPr lang="en-US" smtClean="0">
                <a:solidFill>
                  <a:schemeClr val="tx2">
                    <a:lumMod val="50000"/>
                  </a:schemeClr>
                </a:solidFill>
              </a:rPr>
              <a:t>enih re</a:t>
            </a:r>
            <a:r>
              <a:rPr lang="sr-Latn-RS" smtClean="0">
                <a:solidFill>
                  <a:schemeClr val="tx2">
                    <a:lumMod val="50000"/>
                  </a:schemeClr>
                </a:solidFill>
              </a:rPr>
              <a:t>č</a:t>
            </a:r>
            <a:r>
              <a:rPr lang="en-US" smtClean="0">
                <a:solidFill>
                  <a:schemeClr val="tx2">
                    <a:lumMod val="50000"/>
                  </a:schemeClr>
                </a:solidFill>
              </a:rPr>
              <a:t>enica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mtClean="0">
                <a:solidFill>
                  <a:schemeClr val="tx2">
                    <a:lumMod val="50000"/>
                  </a:schemeClr>
                </a:solidFill>
              </a:rPr>
              <a:t>                                      Crte</a:t>
            </a:r>
            <a:r>
              <a:rPr lang="sr-Latn-RS" smtClean="0">
                <a:solidFill>
                  <a:schemeClr val="tx2">
                    <a:lumMod val="50000"/>
                  </a:schemeClr>
                </a:solidFill>
              </a:rPr>
              <a:t>ž</a:t>
            </a:r>
            <a:r>
              <a:rPr lang="en-US" smtClean="0">
                <a:solidFill>
                  <a:schemeClr val="tx2">
                    <a:lumMod val="50000"/>
                  </a:schemeClr>
                </a:solidFill>
              </a:rPr>
              <a:t> ljudske figure</a:t>
            </a:r>
            <a:endParaRPr lang="sr-Latn-CS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TERAPIJA U PSIHIJATRIJI</a:t>
            </a:r>
            <a:endParaRPr lang="sr-Latn-CS"/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TERAPIJA U PSIHIJATRIJI</a:t>
            </a:r>
            <a:endParaRPr lang="sr-Latn-C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03860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mtClean="0">
                <a:solidFill>
                  <a:schemeClr val="tx2">
                    <a:lumMod val="50000"/>
                  </a:schemeClr>
                </a:solidFill>
              </a:rPr>
              <a:t>MEDIKAMENTOZNA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mtClean="0">
                <a:solidFill>
                  <a:schemeClr val="tx2">
                    <a:lumMod val="50000"/>
                  </a:schemeClr>
                </a:solidFill>
              </a:rPr>
              <a:t>PSIHOTERAPIJA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mtClean="0">
                <a:solidFill>
                  <a:schemeClr val="tx2">
                    <a:lumMod val="50000"/>
                  </a:schemeClr>
                </a:solidFill>
              </a:rPr>
              <a:t>SOCIOTERAPIJA</a:t>
            </a:r>
            <a:endParaRPr lang="sr-Latn-CS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PSIHOTERAPIJA</a:t>
            </a:r>
            <a:endParaRPr lang="sr-Latn-C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11480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mtClean="0">
                <a:solidFill>
                  <a:schemeClr val="tx2">
                    <a:lumMod val="50000"/>
                  </a:schemeClr>
                </a:solidFill>
              </a:rPr>
              <a:t>Le</a:t>
            </a:r>
            <a:r>
              <a:rPr lang="sr-Latn-RS" smtClean="0">
                <a:solidFill>
                  <a:schemeClr val="tx2">
                    <a:lumMod val="50000"/>
                  </a:schemeClr>
                </a:solidFill>
              </a:rPr>
              <a:t>č</a:t>
            </a:r>
            <a:r>
              <a:rPr lang="en-US" smtClean="0">
                <a:solidFill>
                  <a:schemeClr val="tx2">
                    <a:lumMod val="50000"/>
                  </a:schemeClr>
                </a:solidFill>
              </a:rPr>
              <a:t>enje psihi</a:t>
            </a:r>
            <a:r>
              <a:rPr lang="sr-Latn-RS" smtClean="0">
                <a:solidFill>
                  <a:schemeClr val="tx2">
                    <a:lumMod val="50000"/>
                  </a:schemeClr>
                </a:solidFill>
              </a:rPr>
              <a:t>č</a:t>
            </a:r>
            <a:r>
              <a:rPr lang="en-US" smtClean="0">
                <a:solidFill>
                  <a:schemeClr val="tx2">
                    <a:lumMod val="50000"/>
                  </a:schemeClr>
                </a:solidFill>
              </a:rPr>
              <a:t>kih poreme</a:t>
            </a:r>
            <a:r>
              <a:rPr lang="sr-Latn-RS" smtClean="0">
                <a:solidFill>
                  <a:schemeClr val="tx2">
                    <a:lumMod val="50000"/>
                  </a:schemeClr>
                </a:solidFill>
              </a:rPr>
              <a:t>ć</a:t>
            </a:r>
            <a:r>
              <a:rPr lang="en-US" smtClean="0">
                <a:solidFill>
                  <a:schemeClr val="tx2">
                    <a:lumMod val="50000"/>
                  </a:schemeClr>
                </a:solidFill>
              </a:rPr>
              <a:t>aja psiholo</a:t>
            </a:r>
            <a:r>
              <a:rPr lang="sr-Latn-RS" smtClean="0">
                <a:solidFill>
                  <a:schemeClr val="tx2">
                    <a:lumMod val="50000"/>
                  </a:schemeClr>
                </a:solidFill>
              </a:rPr>
              <a:t>š</a:t>
            </a:r>
            <a:r>
              <a:rPr lang="en-US" smtClean="0">
                <a:solidFill>
                  <a:schemeClr val="tx2">
                    <a:lumMod val="50000"/>
                  </a:schemeClr>
                </a:solidFill>
              </a:rPr>
              <a:t>kim uticajima, pri </a:t>
            </a:r>
            <a:r>
              <a:rPr lang="sr-Latn-RS" smtClean="0">
                <a:solidFill>
                  <a:schemeClr val="tx2">
                    <a:lumMod val="50000"/>
                  </a:schemeClr>
                </a:solidFill>
              </a:rPr>
              <a:t>č</a:t>
            </a:r>
            <a:r>
              <a:rPr lang="en-US" smtClean="0">
                <a:solidFill>
                  <a:schemeClr val="tx2">
                    <a:lumMod val="50000"/>
                  </a:schemeClr>
                </a:solidFill>
              </a:rPr>
              <a:t>emu terapeut putem verbalne i emocionalne komunikacije pru</a:t>
            </a:r>
            <a:r>
              <a:rPr lang="sr-Latn-RS" smtClean="0">
                <a:solidFill>
                  <a:schemeClr val="tx2">
                    <a:lumMod val="50000"/>
                  </a:schemeClr>
                </a:solidFill>
              </a:rPr>
              <a:t>ž</a:t>
            </a:r>
            <a:r>
              <a:rPr lang="en-US" smtClean="0">
                <a:solidFill>
                  <a:schemeClr val="tx2">
                    <a:lumMod val="50000"/>
                  </a:schemeClr>
                </a:solidFill>
              </a:rPr>
              <a:t>a pomo</a:t>
            </a:r>
            <a:r>
              <a:rPr lang="sr-Latn-RS" smtClean="0">
                <a:solidFill>
                  <a:schemeClr val="tx2">
                    <a:lumMod val="50000"/>
                  </a:schemeClr>
                </a:solidFill>
              </a:rPr>
              <a:t>ć</a:t>
            </a:r>
            <a:r>
              <a:rPr lang="en-US" smtClean="0">
                <a:solidFill>
                  <a:schemeClr val="tx2">
                    <a:lumMod val="50000"/>
                  </a:schemeClr>
                </a:solidFill>
              </a:rPr>
              <a:t> pacijentu.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mtClean="0">
                <a:solidFill>
                  <a:schemeClr val="tx2">
                    <a:lumMod val="50000"/>
                  </a:schemeClr>
                </a:solidFill>
              </a:rPr>
              <a:t>Klasifikacija:</a:t>
            </a:r>
            <a:r>
              <a:rPr lang="sr-Latn-RS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mtClean="0">
                <a:solidFill>
                  <a:schemeClr val="tx2">
                    <a:lumMod val="50000"/>
                  </a:schemeClr>
                </a:solidFill>
              </a:rPr>
              <a:t> I Dubinsko psiholo</a:t>
            </a:r>
            <a:r>
              <a:rPr lang="sr-Latn-RS" smtClean="0">
                <a:solidFill>
                  <a:schemeClr val="tx2">
                    <a:lumMod val="50000"/>
                  </a:schemeClr>
                </a:solidFill>
              </a:rPr>
              <a:t>š</a:t>
            </a:r>
            <a:r>
              <a:rPr lang="en-US" smtClean="0">
                <a:solidFill>
                  <a:schemeClr val="tx2">
                    <a:lumMod val="50000"/>
                  </a:schemeClr>
                </a:solidFill>
              </a:rPr>
              <a:t>ki metodi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mtClean="0">
                <a:solidFill>
                  <a:schemeClr val="tx2">
                    <a:lumMod val="50000"/>
                  </a:schemeClr>
                </a:solidFill>
              </a:rPr>
              <a:t>                          </a:t>
            </a:r>
            <a:r>
              <a:rPr lang="sr-Latn-RS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mtClean="0">
                <a:solidFill>
                  <a:schemeClr val="tx2">
                    <a:lumMod val="50000"/>
                  </a:schemeClr>
                </a:solidFill>
              </a:rPr>
              <a:t>II Povr</a:t>
            </a:r>
            <a:r>
              <a:rPr lang="sr-Latn-RS" smtClean="0">
                <a:solidFill>
                  <a:schemeClr val="tx2">
                    <a:lumMod val="50000"/>
                  </a:schemeClr>
                </a:solidFill>
              </a:rPr>
              <a:t>š</a:t>
            </a:r>
            <a:r>
              <a:rPr lang="en-US" smtClean="0">
                <a:solidFill>
                  <a:schemeClr val="tx2">
                    <a:lumMod val="50000"/>
                  </a:schemeClr>
                </a:solidFill>
              </a:rPr>
              <a:t>inski metodi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mtClean="0">
                <a:solidFill>
                  <a:schemeClr val="tx2">
                    <a:lumMod val="50000"/>
                  </a:schemeClr>
                </a:solidFill>
              </a:rPr>
              <a:t>                          </a:t>
            </a:r>
            <a:r>
              <a:rPr lang="sr-Latn-RS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mtClean="0">
                <a:solidFill>
                  <a:schemeClr val="tx2">
                    <a:lumMod val="50000"/>
                  </a:schemeClr>
                </a:solidFill>
              </a:rPr>
              <a:t>III Ostale terapije</a:t>
            </a:r>
            <a:endParaRPr lang="sr-Latn-CS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5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66800"/>
          </a:xfrm>
        </p:spPr>
        <p:txBody>
          <a:bodyPr/>
          <a:lstStyle/>
          <a:p>
            <a:r>
              <a:rPr lang="en-US" smtClean="0"/>
              <a:t>SOCIOTERAPIJA</a:t>
            </a:r>
            <a:endParaRPr lang="sr-Latn-C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mtClean="0">
                <a:solidFill>
                  <a:schemeClr val="tx2">
                    <a:lumMod val="75000"/>
                  </a:schemeClr>
                </a:solidFill>
              </a:rPr>
              <a:t>Jeste oblik le</a:t>
            </a:r>
            <a:r>
              <a:rPr lang="sr-Latn-RS" smtClean="0">
                <a:solidFill>
                  <a:schemeClr val="tx2">
                    <a:lumMod val="75000"/>
                  </a:schemeClr>
                </a:solidFill>
              </a:rPr>
              <a:t>č</a:t>
            </a:r>
            <a:r>
              <a:rPr lang="en-US" smtClean="0">
                <a:solidFill>
                  <a:schemeClr val="tx2">
                    <a:lumMod val="75000"/>
                  </a:schemeClr>
                </a:solidFill>
              </a:rPr>
              <a:t>enja u kome se organizovanim socijalnim metodama i sredstvima uti</a:t>
            </a:r>
            <a:r>
              <a:rPr lang="sr-Latn-RS" smtClean="0">
                <a:solidFill>
                  <a:schemeClr val="tx2">
                    <a:lumMod val="75000"/>
                  </a:schemeClr>
                </a:solidFill>
              </a:rPr>
              <a:t>č</a:t>
            </a:r>
            <a:r>
              <a:rPr lang="en-US" smtClean="0">
                <a:solidFill>
                  <a:schemeClr val="tx2">
                    <a:lumMod val="75000"/>
                  </a:schemeClr>
                </a:solidFill>
              </a:rPr>
              <a:t>e na </a:t>
            </a:r>
            <a:r>
              <a:rPr lang="sr-Latn-RS" smtClean="0">
                <a:solidFill>
                  <a:schemeClr val="tx2">
                    <a:lumMod val="75000"/>
                  </a:schemeClr>
                </a:solidFill>
              </a:rPr>
              <a:t>č</a:t>
            </a:r>
            <a:r>
              <a:rPr lang="en-US" smtClean="0">
                <a:solidFill>
                  <a:schemeClr val="tx2">
                    <a:lumMod val="75000"/>
                  </a:schemeClr>
                </a:solidFill>
              </a:rPr>
              <a:t>oveka, uz pomo</a:t>
            </a:r>
            <a:r>
              <a:rPr lang="sr-Latn-RS" smtClean="0">
                <a:solidFill>
                  <a:schemeClr val="tx2">
                    <a:lumMod val="75000"/>
                  </a:schemeClr>
                </a:solidFill>
              </a:rPr>
              <a:t>ć</a:t>
            </a:r>
            <a:r>
              <a:rPr lang="en-US" smtClean="0">
                <a:solidFill>
                  <a:schemeClr val="tx2">
                    <a:lumMod val="75000"/>
                  </a:schemeClr>
                </a:solidFill>
              </a:rPr>
              <a:t> sociookolinskih i interpersonalnih </a:t>
            </a:r>
            <a:r>
              <a:rPr lang="sr-Latn-RS" smtClean="0">
                <a:solidFill>
                  <a:schemeClr val="tx2">
                    <a:lumMod val="75000"/>
                  </a:schemeClr>
                </a:solidFill>
              </a:rPr>
              <a:t>č</a:t>
            </a:r>
            <a:r>
              <a:rPr lang="en-US" smtClean="0">
                <a:solidFill>
                  <a:schemeClr val="tx2">
                    <a:lumMod val="75000"/>
                  </a:schemeClr>
                </a:solidFill>
              </a:rPr>
              <a:t>inilaca sa ciljem da se re</a:t>
            </a:r>
            <a:r>
              <a:rPr lang="sr-Latn-RS" smtClean="0">
                <a:solidFill>
                  <a:schemeClr val="tx2">
                    <a:lumMod val="75000"/>
                  </a:schemeClr>
                </a:solidFill>
              </a:rPr>
              <a:t>š</a:t>
            </a:r>
            <a:r>
              <a:rPr lang="en-US" smtClean="0">
                <a:solidFill>
                  <a:schemeClr val="tx2">
                    <a:lumMod val="75000"/>
                  </a:schemeClr>
                </a:solidFill>
              </a:rPr>
              <a:t>e njegovi “unutra</a:t>
            </a:r>
            <a:r>
              <a:rPr lang="sr-Latn-RS" smtClean="0">
                <a:solidFill>
                  <a:schemeClr val="tx2">
                    <a:lumMod val="75000"/>
                  </a:schemeClr>
                </a:solidFill>
              </a:rPr>
              <a:t>š</a:t>
            </a:r>
            <a:r>
              <a:rPr lang="en-US" smtClean="0">
                <a:solidFill>
                  <a:schemeClr val="tx2">
                    <a:lumMod val="75000"/>
                  </a:schemeClr>
                </a:solidFill>
              </a:rPr>
              <a:t>nji” problemi i interpersonalni odnosi.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mtClean="0">
                <a:solidFill>
                  <a:schemeClr val="tx2">
                    <a:lumMod val="75000"/>
                  </a:schemeClr>
                </a:solidFill>
              </a:rPr>
              <a:t>Socioterapija u bolnici: (terpaijske zajednice)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mtClean="0">
                <a:solidFill>
                  <a:schemeClr val="tx2">
                    <a:lumMod val="75000"/>
                  </a:schemeClr>
                </a:solidFill>
              </a:rPr>
              <a:t>1) Okupaciona    2)Radna            3)Rekreativna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mtClean="0">
              <a:solidFill>
                <a:schemeClr val="tx2">
                  <a:lumMod val="75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smtClean="0">
                <a:solidFill>
                  <a:schemeClr val="tx2">
                    <a:lumMod val="75000"/>
                  </a:schemeClr>
                </a:solidFill>
              </a:rPr>
              <a:t>Socioterapija u vanbolni</a:t>
            </a:r>
            <a:r>
              <a:rPr lang="sr-Latn-RS" smtClean="0">
                <a:solidFill>
                  <a:schemeClr val="tx2">
                    <a:lumMod val="75000"/>
                  </a:schemeClr>
                </a:solidFill>
              </a:rPr>
              <a:t>č</a:t>
            </a:r>
            <a:r>
              <a:rPr lang="en-US" smtClean="0">
                <a:solidFill>
                  <a:schemeClr val="tx2">
                    <a:lumMod val="75000"/>
                  </a:schemeClr>
                </a:solidFill>
              </a:rPr>
              <a:t>kim uslovima: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mtClean="0">
                <a:solidFill>
                  <a:schemeClr val="tx2">
                    <a:lumMod val="75000"/>
                  </a:schemeClr>
                </a:solidFill>
              </a:rPr>
              <a:t>1. Porodica   2. Radna sredina    3. Klubovi      </a:t>
            </a:r>
            <a:endParaRPr lang="sr-Latn-CS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49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971550"/>
          </a:xfrm>
        </p:spPr>
        <p:txBody>
          <a:bodyPr/>
          <a:lstStyle/>
          <a:p>
            <a:r>
              <a:rPr lang="en-US" smtClean="0"/>
              <a:t>FARMAKOTERAPIJA</a:t>
            </a:r>
            <a:endParaRPr lang="sr-Latn-C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mtClean="0">
                <a:solidFill>
                  <a:schemeClr val="tx2">
                    <a:lumMod val="75000"/>
                  </a:schemeClr>
                </a:solidFill>
              </a:rPr>
              <a:t>ANKSIOLITICI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mtClean="0">
                <a:solidFill>
                  <a:schemeClr val="tx2">
                    <a:lumMod val="75000"/>
                  </a:schemeClr>
                </a:solidFill>
              </a:rPr>
              <a:t>HIPNOTICI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mtClean="0">
                <a:solidFill>
                  <a:schemeClr val="tx2">
                    <a:lumMod val="75000"/>
                  </a:schemeClr>
                </a:solidFill>
              </a:rPr>
              <a:t>ANTIPSIHOTICI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mtClean="0">
                <a:solidFill>
                  <a:schemeClr val="tx2">
                    <a:lumMod val="75000"/>
                  </a:schemeClr>
                </a:solidFill>
              </a:rPr>
              <a:t>ANTIDEPRESIVI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mtClean="0">
                <a:solidFill>
                  <a:schemeClr val="tx2">
                    <a:lumMod val="75000"/>
                  </a:schemeClr>
                </a:solidFill>
              </a:rPr>
              <a:t>STABILIZATORI RASPOLO</a:t>
            </a:r>
            <a:r>
              <a:rPr lang="sr-Latn-RS" smtClean="0">
                <a:solidFill>
                  <a:schemeClr val="tx2">
                    <a:lumMod val="75000"/>
                  </a:schemeClr>
                </a:solidFill>
              </a:rPr>
              <a:t>Ž</a:t>
            </a:r>
            <a:r>
              <a:rPr lang="en-US" smtClean="0">
                <a:solidFill>
                  <a:schemeClr val="tx2">
                    <a:lumMod val="75000"/>
                  </a:schemeClr>
                </a:solidFill>
              </a:rPr>
              <a:t>ENJA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mtClean="0">
                <a:solidFill>
                  <a:schemeClr val="tx2">
                    <a:lumMod val="75000"/>
                  </a:schemeClr>
                </a:solidFill>
              </a:rPr>
              <a:t>PSIHOSTIMULANSI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mtClean="0">
                <a:solidFill>
                  <a:schemeClr val="tx2">
                    <a:lumMod val="75000"/>
                  </a:schemeClr>
                </a:solidFill>
              </a:rPr>
              <a:t>LEKOVI ZA POJA</a:t>
            </a:r>
            <a:r>
              <a:rPr lang="sr-Latn-RS" smtClean="0">
                <a:solidFill>
                  <a:schemeClr val="tx2">
                    <a:lumMod val="75000"/>
                  </a:schemeClr>
                </a:solidFill>
              </a:rPr>
              <a:t>Č</a:t>
            </a:r>
            <a:r>
              <a:rPr lang="en-US" smtClean="0">
                <a:solidFill>
                  <a:schemeClr val="tx2">
                    <a:lumMod val="75000"/>
                  </a:schemeClr>
                </a:solidFill>
              </a:rPr>
              <a:t>ANJE SAZNANJA</a:t>
            </a:r>
            <a:endParaRPr lang="sr-Latn-CS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3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/>
          <a:lstStyle/>
          <a:p>
            <a:r>
              <a:rPr lang="en-US" smtClean="0"/>
              <a:t>ANKSIOLITICI</a:t>
            </a:r>
            <a:endParaRPr lang="sr-Latn-C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mtClean="0">
                <a:solidFill>
                  <a:schemeClr val="tx2">
                    <a:lumMod val="75000"/>
                  </a:schemeClr>
                </a:solidFill>
              </a:rPr>
              <a:t>Osim anksiolitickog imaju i sedativno, hipnoti</a:t>
            </a:r>
            <a:r>
              <a:rPr lang="sr-Latn-RS" smtClean="0">
                <a:solidFill>
                  <a:schemeClr val="tx2">
                    <a:lumMod val="75000"/>
                  </a:schemeClr>
                </a:solidFill>
              </a:rPr>
              <a:t>č</a:t>
            </a:r>
            <a:r>
              <a:rPr lang="en-US" smtClean="0">
                <a:solidFill>
                  <a:schemeClr val="tx2">
                    <a:lumMod val="75000"/>
                  </a:schemeClr>
                </a:solidFill>
              </a:rPr>
              <a:t>ko, antikonvulzivno, miorelaksantno dejstvo.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mtClean="0">
                <a:solidFill>
                  <a:schemeClr val="tx2">
                    <a:lumMod val="75000"/>
                  </a:schemeClr>
                </a:solidFill>
              </a:rPr>
              <a:t>Podela (prema du</a:t>
            </a:r>
            <a:r>
              <a:rPr lang="sr-Latn-RS" smtClean="0">
                <a:solidFill>
                  <a:schemeClr val="tx2">
                    <a:lumMod val="75000"/>
                  </a:schemeClr>
                </a:solidFill>
              </a:rPr>
              <a:t>ž</a:t>
            </a:r>
            <a:r>
              <a:rPr lang="en-US" smtClean="0">
                <a:solidFill>
                  <a:schemeClr val="tx2">
                    <a:lumMod val="75000"/>
                  </a:schemeClr>
                </a:solidFill>
              </a:rPr>
              <a:t>ini vremena poluraspada):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mtClean="0">
                <a:solidFill>
                  <a:schemeClr val="tx2">
                    <a:lumMod val="75000"/>
                  </a:schemeClr>
                </a:solidFill>
              </a:rPr>
              <a:t>                            - sa kratkim dejstvom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mtClean="0">
                <a:solidFill>
                  <a:schemeClr val="tx2">
                    <a:lumMod val="75000"/>
                  </a:schemeClr>
                </a:solidFill>
              </a:rPr>
              <a:t>                            - sa srednje dugim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mtClean="0">
                <a:solidFill>
                  <a:schemeClr val="tx2">
                    <a:lumMod val="75000"/>
                  </a:schemeClr>
                </a:solidFill>
              </a:rPr>
              <a:t>                            - sa dugim dejstvom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500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HIPNOTICI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smtClean="0">
                <a:solidFill>
                  <a:schemeClr val="bg2">
                    <a:lumMod val="25000"/>
                  </a:schemeClr>
                </a:solidFill>
              </a:rPr>
              <a:t>Koji dejstvuju u inicijalnoj fazi sna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smtClean="0">
                <a:solidFill>
                  <a:schemeClr val="bg2">
                    <a:lumMod val="25000"/>
                  </a:schemeClr>
                </a:solidFill>
              </a:rPr>
              <a:t>Koji efekat daju tokom sna do bu</a:t>
            </a:r>
            <a:r>
              <a:rPr lang="sr-Latn-RS" sz="2800" smtClean="0">
                <a:solidFill>
                  <a:schemeClr val="bg2">
                    <a:lumMod val="25000"/>
                  </a:schemeClr>
                </a:solidFill>
              </a:rPr>
              <a:t>đ</a:t>
            </a:r>
            <a:r>
              <a:rPr lang="en-US" sz="2800" smtClean="0">
                <a:solidFill>
                  <a:schemeClr val="bg2">
                    <a:lumMod val="25000"/>
                  </a:schemeClr>
                </a:solidFill>
              </a:rPr>
              <a:t>enja</a:t>
            </a:r>
            <a:endParaRPr lang="sr-Latn-CS" sz="280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371600"/>
            <a:ext cx="7851648" cy="1828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PA</a:t>
            </a:r>
            <a:r>
              <a:rPr lang="sr-Latn-RS" smtClean="0"/>
              <a:t>Ž</a:t>
            </a:r>
            <a:r>
              <a:rPr lang="en-US" smtClean="0"/>
              <a:t>NJA</a:t>
            </a:r>
            <a:endParaRPr lang="sr-Latn-CS"/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7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smtClean="0"/>
              <a:t>ANTIPSIHOTICI</a:t>
            </a:r>
            <a:endParaRPr lang="sr-Latn-C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56260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mtClean="0">
                <a:solidFill>
                  <a:schemeClr val="tx2">
                    <a:lumMod val="75000"/>
                  </a:schemeClr>
                </a:solidFill>
              </a:rPr>
              <a:t>Smanjuju agresivnost, hiperaktivnost, ubla</a:t>
            </a:r>
            <a:r>
              <a:rPr lang="sr-Latn-RS" smtClean="0">
                <a:solidFill>
                  <a:schemeClr val="tx2">
                    <a:lumMod val="75000"/>
                  </a:schemeClr>
                </a:solidFill>
              </a:rPr>
              <a:t>ž</a:t>
            </a:r>
            <a:r>
              <a:rPr lang="en-US" smtClean="0">
                <a:solidFill>
                  <a:schemeClr val="tx2">
                    <a:lumMod val="75000"/>
                  </a:schemeClr>
                </a:solidFill>
              </a:rPr>
              <a:t>uju poreme</a:t>
            </a:r>
            <a:r>
              <a:rPr lang="sr-Latn-RS" smtClean="0">
                <a:solidFill>
                  <a:schemeClr val="tx2">
                    <a:lumMod val="75000"/>
                  </a:schemeClr>
                </a:solidFill>
              </a:rPr>
              <a:t>ć</a:t>
            </a:r>
            <a:r>
              <a:rPr lang="en-US" smtClean="0">
                <a:solidFill>
                  <a:schemeClr val="tx2">
                    <a:lumMod val="75000"/>
                  </a:schemeClr>
                </a:solidFill>
              </a:rPr>
              <a:t>aje mi</a:t>
            </a:r>
            <a:r>
              <a:rPr lang="sr-Latn-RS" smtClean="0">
                <a:solidFill>
                  <a:schemeClr val="tx2">
                    <a:lumMod val="75000"/>
                  </a:schemeClr>
                </a:solidFill>
              </a:rPr>
              <a:t>š</a:t>
            </a:r>
            <a:r>
              <a:rPr lang="en-US" smtClean="0">
                <a:solidFill>
                  <a:schemeClr val="tx2">
                    <a:lumMod val="75000"/>
                  </a:schemeClr>
                </a:solidFill>
              </a:rPr>
              <a:t>ljenja, redukuju halucinacije, spre</a:t>
            </a:r>
            <a:r>
              <a:rPr lang="sr-Latn-RS" smtClean="0">
                <a:solidFill>
                  <a:schemeClr val="tx2">
                    <a:lumMod val="75000"/>
                  </a:schemeClr>
                </a:solidFill>
              </a:rPr>
              <a:t>č</a:t>
            </a:r>
            <a:r>
              <a:rPr lang="en-US" smtClean="0">
                <a:solidFill>
                  <a:schemeClr val="tx2">
                    <a:lumMod val="75000"/>
                  </a:schemeClr>
                </a:solidFill>
              </a:rPr>
              <a:t>avaju recidive.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mtClean="0">
                <a:solidFill>
                  <a:schemeClr val="tx2">
                    <a:lumMod val="75000"/>
                  </a:schemeClr>
                </a:solidFill>
              </a:rPr>
              <a:t>Ne</a:t>
            </a:r>
            <a:r>
              <a:rPr lang="sr-Latn-RS" smtClean="0">
                <a:solidFill>
                  <a:schemeClr val="tx2">
                    <a:lumMod val="75000"/>
                  </a:schemeClr>
                </a:solidFill>
              </a:rPr>
              <a:t>ž</a:t>
            </a:r>
            <a:r>
              <a:rPr lang="en-US" smtClean="0">
                <a:solidFill>
                  <a:schemeClr val="tx2">
                    <a:lumMod val="75000"/>
                  </a:schemeClr>
                </a:solidFill>
              </a:rPr>
              <a:t>eljena dejstva: 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mtClean="0">
                <a:solidFill>
                  <a:schemeClr val="tx2">
                    <a:lumMod val="75000"/>
                  </a:schemeClr>
                </a:solidFill>
              </a:rPr>
              <a:t>ekstrapiramidalna (uko</a:t>
            </a:r>
            <a:r>
              <a:rPr lang="sr-Latn-RS" smtClean="0">
                <a:solidFill>
                  <a:schemeClr val="tx2">
                    <a:lumMod val="75000"/>
                  </a:schemeClr>
                </a:solidFill>
              </a:rPr>
              <a:t>č</a:t>
            </a:r>
            <a:r>
              <a:rPr lang="en-US" smtClean="0">
                <a:solidFill>
                  <a:schemeClr val="tx2">
                    <a:lumMod val="75000"/>
                  </a:schemeClr>
                </a:solidFill>
              </a:rPr>
              <a:t>enost, tremor, distonija, ataksija,diskinezija)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mtClean="0">
                <a:solidFill>
                  <a:schemeClr val="tx2">
                    <a:lumMod val="75000"/>
                  </a:schemeClr>
                </a:solidFill>
              </a:rPr>
              <a:t>Hipotenzija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mtClean="0">
                <a:solidFill>
                  <a:schemeClr val="tx2">
                    <a:lumMod val="75000"/>
                  </a:schemeClr>
                </a:solidFill>
              </a:rPr>
              <a:t>Hiperprolaktinemija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mtClean="0">
                <a:solidFill>
                  <a:schemeClr val="tx2">
                    <a:lumMod val="75000"/>
                  </a:schemeClr>
                </a:solidFill>
              </a:rPr>
              <a:t>Ginekomastija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mtClean="0">
                <a:solidFill>
                  <a:schemeClr val="tx2">
                    <a:lumMod val="75000"/>
                  </a:schemeClr>
                </a:solidFill>
              </a:rPr>
              <a:t>Impotencija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mtClean="0">
              <a:solidFill>
                <a:schemeClr val="tx2">
                  <a:lumMod val="75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mtClean="0">
                <a:solidFill>
                  <a:schemeClr val="tx2">
                    <a:lumMod val="75000"/>
                  </a:schemeClr>
                </a:solidFill>
              </a:rPr>
              <a:t>Klasifikacija: tipi</a:t>
            </a:r>
            <a:r>
              <a:rPr lang="sr-Latn-RS" smtClean="0">
                <a:solidFill>
                  <a:schemeClr val="tx2">
                    <a:lumMod val="75000"/>
                  </a:schemeClr>
                </a:solidFill>
              </a:rPr>
              <a:t>č</a:t>
            </a:r>
            <a:r>
              <a:rPr lang="en-US" smtClean="0">
                <a:solidFill>
                  <a:schemeClr val="tx2">
                    <a:lumMod val="75000"/>
                  </a:schemeClr>
                </a:solidFill>
              </a:rPr>
              <a:t>ni i atipi</a:t>
            </a:r>
            <a:r>
              <a:rPr lang="sr-Latn-RS" smtClean="0">
                <a:solidFill>
                  <a:schemeClr val="tx2">
                    <a:lumMod val="75000"/>
                  </a:schemeClr>
                </a:solidFill>
              </a:rPr>
              <a:t>č</a:t>
            </a:r>
            <a:r>
              <a:rPr lang="en-US" smtClean="0">
                <a:solidFill>
                  <a:schemeClr val="tx2">
                    <a:lumMod val="75000"/>
                  </a:schemeClr>
                </a:solidFill>
              </a:rPr>
              <a:t>ni</a:t>
            </a:r>
            <a:endParaRPr lang="sr-Latn-CS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1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smtClean="0"/>
              <a:t>ANTIDEPRESIVI</a:t>
            </a:r>
            <a:endParaRPr lang="sr-Latn-C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mtClean="0">
                <a:solidFill>
                  <a:schemeClr val="bg2">
                    <a:lumMod val="25000"/>
                  </a:schemeClr>
                </a:solidFill>
              </a:rPr>
              <a:t>Tricikli</a:t>
            </a:r>
            <a:r>
              <a:rPr lang="sr-Latn-RS" smtClean="0">
                <a:solidFill>
                  <a:schemeClr val="bg2">
                    <a:lumMod val="25000"/>
                  </a:schemeClr>
                </a:solidFill>
              </a:rPr>
              <a:t>č</a:t>
            </a:r>
            <a:r>
              <a:rPr lang="en-US" smtClean="0">
                <a:solidFill>
                  <a:schemeClr val="bg2">
                    <a:lumMod val="25000"/>
                  </a:schemeClr>
                </a:solidFill>
              </a:rPr>
              <a:t>ni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mtClean="0">
                <a:solidFill>
                  <a:schemeClr val="bg2">
                    <a:lumMod val="25000"/>
                  </a:schemeClr>
                </a:solidFill>
              </a:rPr>
              <a:t>Inhibitori MAO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mtClean="0">
                <a:solidFill>
                  <a:schemeClr val="bg2">
                    <a:lumMod val="25000"/>
                  </a:schemeClr>
                </a:solidFill>
              </a:rPr>
              <a:t>Inhibitori ponovnog preuzimanja 5-HT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mtClean="0">
                <a:solidFill>
                  <a:schemeClr val="bg2">
                    <a:lumMod val="25000"/>
                  </a:schemeClr>
                </a:solidFill>
              </a:rPr>
              <a:t>Novi  antidepresivi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500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STABILIZATORI RASPOLO</a:t>
            </a:r>
            <a:r>
              <a:rPr lang="sr-Latn-RS" sz="500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Ž</a:t>
            </a:r>
            <a:r>
              <a:rPr lang="en-US" sz="500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ENJA</a:t>
            </a:r>
          </a:p>
          <a:p>
            <a:pPr marL="514350" indent="-514350" fontAlgn="auto">
              <a:spcAft>
                <a:spcPts val="0"/>
              </a:spcAft>
              <a:buClr>
                <a:schemeClr val="bg2">
                  <a:lumMod val="25000"/>
                </a:schemeClr>
              </a:buClr>
              <a:buFont typeface="+mj-lt"/>
              <a:buAutoNum type="arabicPeriod"/>
              <a:defRPr/>
            </a:pPr>
            <a:r>
              <a:rPr lang="en-US" sz="2800" smtClean="0">
                <a:solidFill>
                  <a:schemeClr val="bg2">
                    <a:lumMod val="25000"/>
                  </a:schemeClr>
                </a:solidFill>
              </a:rPr>
              <a:t>Litijum (soli)</a:t>
            </a:r>
          </a:p>
          <a:p>
            <a:pPr marL="514350" indent="-514350" fontAlgn="auto">
              <a:spcAft>
                <a:spcPts val="0"/>
              </a:spcAft>
              <a:buClr>
                <a:schemeClr val="bg2">
                  <a:lumMod val="25000"/>
                </a:schemeClr>
              </a:buClr>
              <a:buFont typeface="+mj-lt"/>
              <a:buAutoNum type="arabicPeriod"/>
              <a:defRPr/>
            </a:pPr>
            <a:r>
              <a:rPr lang="en-US" sz="2800" smtClean="0">
                <a:solidFill>
                  <a:schemeClr val="bg2">
                    <a:lumMod val="25000"/>
                  </a:schemeClr>
                </a:solidFill>
              </a:rPr>
              <a:t>Antikonvulzivi</a:t>
            </a:r>
          </a:p>
          <a:p>
            <a:pPr marL="514350" indent="-514350" fontAlgn="auto">
              <a:spcAft>
                <a:spcPts val="0"/>
              </a:spcAft>
              <a:buClr>
                <a:schemeClr val="bg2">
                  <a:lumMod val="25000"/>
                </a:schemeClr>
              </a:buClr>
              <a:buFont typeface="+mj-lt"/>
              <a:buAutoNum type="arabicPeriod"/>
              <a:defRPr/>
            </a:pPr>
            <a:r>
              <a:rPr lang="en-US" sz="2800" smtClean="0">
                <a:solidFill>
                  <a:schemeClr val="bg2">
                    <a:lumMod val="25000"/>
                  </a:schemeClr>
                </a:solidFill>
              </a:rPr>
              <a:t>Antipsihotici </a:t>
            </a:r>
            <a:endParaRPr lang="sr-Latn-CS" sz="280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5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90600"/>
          </a:xfrm>
        </p:spPr>
        <p:txBody>
          <a:bodyPr/>
          <a:lstStyle/>
          <a:p>
            <a:r>
              <a:rPr lang="en-US" smtClean="0"/>
              <a:t>PSIHOSTIMULANSI</a:t>
            </a:r>
            <a:endParaRPr lang="sr-Latn-C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26720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mtClean="0">
                <a:solidFill>
                  <a:schemeClr val="tx2">
                    <a:lumMod val="50000"/>
                  </a:schemeClr>
                </a:solidFill>
              </a:rPr>
              <a:t>Kod hiperkinetskog sindroma sa oste</a:t>
            </a:r>
            <a:r>
              <a:rPr lang="sr-Latn-RS" smtClean="0">
                <a:solidFill>
                  <a:schemeClr val="tx2">
                    <a:lumMod val="50000"/>
                  </a:schemeClr>
                </a:solidFill>
              </a:rPr>
              <a:t>ć</a:t>
            </a:r>
            <a:r>
              <a:rPr lang="en-US" smtClean="0">
                <a:solidFill>
                  <a:schemeClr val="tx2">
                    <a:lumMod val="50000"/>
                  </a:schemeClr>
                </a:solidFill>
              </a:rPr>
              <a:t>enjem pa</a:t>
            </a:r>
            <a:r>
              <a:rPr lang="sr-Latn-RS" smtClean="0">
                <a:solidFill>
                  <a:schemeClr val="tx2">
                    <a:lumMod val="50000"/>
                  </a:schemeClr>
                </a:solidFill>
              </a:rPr>
              <a:t>ž</a:t>
            </a:r>
            <a:r>
              <a:rPr lang="en-US" smtClean="0">
                <a:solidFill>
                  <a:schemeClr val="tx2">
                    <a:lumMod val="50000"/>
                  </a:schemeClr>
                </a:solidFill>
              </a:rPr>
              <a:t>nje     ( kod dece starije od 6 godina, kod odraslih se ne primenjuje)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mtClean="0">
              <a:solidFill>
                <a:schemeClr val="tx2">
                  <a:lumMod val="50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mtClean="0">
                <a:solidFill>
                  <a:schemeClr val="tx2">
                    <a:lumMod val="50000"/>
                  </a:schemeClr>
                </a:solidFill>
              </a:rPr>
              <a:t>Kod narkolepsije</a:t>
            </a:r>
            <a:endParaRPr lang="sr-Latn-CS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990600"/>
            <a:ext cx="7851648" cy="4724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REHABILITACIJA MENTALNO OBOLELIH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RESOCIJALIZACIJA MENTALNO OBOLELIH</a:t>
            </a:r>
            <a:endParaRPr lang="sr-Latn-CS"/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smtClean="0"/>
              <a:t>HVALA NA PA</a:t>
            </a:r>
            <a:r>
              <a:rPr lang="sr-Latn-RS" smtClean="0"/>
              <a:t>Ž</a:t>
            </a:r>
            <a:r>
              <a:rPr smtClean="0"/>
              <a:t>NJI !</a:t>
            </a:r>
            <a:endParaRPr lang="sr-Latn-C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/>
          <a:lstStyle/>
          <a:p>
            <a:r>
              <a:rPr lang="en-US" smtClean="0"/>
              <a:t>PA</a:t>
            </a:r>
            <a:r>
              <a:rPr lang="sr-Latn-CS" smtClean="0"/>
              <a:t>Ž</a:t>
            </a:r>
            <a:r>
              <a:rPr lang="en-US" smtClean="0"/>
              <a:t>NJA</a:t>
            </a:r>
            <a:endParaRPr lang="sr-Latn-C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/>
          </a:bodyPr>
          <a:lstStyle/>
          <a:p>
            <a:r>
              <a:rPr lang="en-US" sz="3200" smtClean="0">
                <a:solidFill>
                  <a:srgbClr val="02303E"/>
                </a:solidFill>
              </a:rPr>
              <a:t>Pa</a:t>
            </a:r>
            <a:r>
              <a:rPr lang="sr-Latn-CS" sz="3200" smtClean="0">
                <a:solidFill>
                  <a:srgbClr val="02303E"/>
                </a:solidFill>
              </a:rPr>
              <a:t>ž</a:t>
            </a:r>
            <a:r>
              <a:rPr lang="en-US" sz="3200" smtClean="0">
                <a:solidFill>
                  <a:srgbClr val="02303E"/>
                </a:solidFill>
              </a:rPr>
              <a:t>nja se vr</a:t>
            </a:r>
            <a:r>
              <a:rPr lang="sr-Latn-CS" sz="3200" smtClean="0">
                <a:solidFill>
                  <a:srgbClr val="02303E"/>
                </a:solidFill>
              </a:rPr>
              <a:t>š</a:t>
            </a:r>
            <a:r>
              <a:rPr lang="en-US" sz="3200" smtClean="0">
                <a:solidFill>
                  <a:srgbClr val="02303E"/>
                </a:solidFill>
              </a:rPr>
              <a:t>i usmeravanjem psihi</a:t>
            </a:r>
            <a:r>
              <a:rPr lang="sr-Latn-CS" sz="3200" smtClean="0">
                <a:solidFill>
                  <a:srgbClr val="02303E"/>
                </a:solidFill>
              </a:rPr>
              <a:t>č</a:t>
            </a:r>
            <a:r>
              <a:rPr lang="en-US" sz="3200" smtClean="0">
                <a:solidFill>
                  <a:srgbClr val="02303E"/>
                </a:solidFill>
              </a:rPr>
              <a:t>ke energije na odre</a:t>
            </a:r>
            <a:r>
              <a:rPr lang="sr-Latn-CS" sz="3200" smtClean="0">
                <a:solidFill>
                  <a:srgbClr val="02303E"/>
                </a:solidFill>
              </a:rPr>
              <a:t>đ</a:t>
            </a:r>
            <a:r>
              <a:rPr lang="en-US" sz="3200" smtClean="0">
                <a:solidFill>
                  <a:srgbClr val="02303E"/>
                </a:solidFill>
              </a:rPr>
              <a:t>enu informaciju koja je predmet interesovanja.</a:t>
            </a:r>
          </a:p>
          <a:p>
            <a:pPr>
              <a:buFont typeface="Wingdings 2" pitchFamily="18" charset="2"/>
              <a:buNone/>
            </a:pPr>
            <a:endParaRPr lang="sr-Latn-CS" sz="3200" smtClean="0">
              <a:solidFill>
                <a:srgbClr val="02303E"/>
              </a:solidFill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533400" y="2819400"/>
          <a:ext cx="7848600" cy="297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91200"/>
          </a:xfrm>
        </p:spPr>
        <p:txBody>
          <a:bodyPr>
            <a:normAutofit/>
          </a:bodyPr>
          <a:lstStyle/>
          <a:p>
            <a:r>
              <a:rPr lang="en-US" u="sng" smtClean="0">
                <a:solidFill>
                  <a:srgbClr val="115964"/>
                </a:solidFill>
              </a:rPr>
              <a:t>DVE OSOBINE PA</a:t>
            </a:r>
            <a:r>
              <a:rPr lang="sr-Latn-CS" u="sng" smtClean="0">
                <a:solidFill>
                  <a:srgbClr val="115964"/>
                </a:solidFill>
              </a:rPr>
              <a:t>Ž</a:t>
            </a:r>
            <a:r>
              <a:rPr lang="en-US" u="sng" smtClean="0">
                <a:solidFill>
                  <a:srgbClr val="115964"/>
                </a:solidFill>
              </a:rPr>
              <a:t>NJE:</a:t>
            </a:r>
          </a:p>
          <a:p>
            <a:pPr>
              <a:buFont typeface="Wingdings 2" pitchFamily="18" charset="2"/>
              <a:buNone/>
            </a:pPr>
            <a:endParaRPr lang="en-US" smtClean="0">
              <a:solidFill>
                <a:srgbClr val="115964"/>
              </a:solidFill>
            </a:endParaRPr>
          </a:p>
          <a:p>
            <a:pPr algn="ctr">
              <a:buFont typeface="Wingdings 2" pitchFamily="18" charset="2"/>
              <a:buNone/>
            </a:pPr>
            <a:r>
              <a:rPr lang="en-US" smtClean="0">
                <a:solidFill>
                  <a:srgbClr val="03495C"/>
                </a:solidFill>
              </a:rPr>
              <a:t>TANACITE    I    VIGILNOST</a:t>
            </a:r>
          </a:p>
          <a:p>
            <a:pPr algn="ctr">
              <a:buFont typeface="Wingdings 2" pitchFamily="18" charset="2"/>
              <a:buNone/>
            </a:pPr>
            <a:endParaRPr lang="en-US" smtClean="0">
              <a:solidFill>
                <a:srgbClr val="03495C"/>
              </a:solidFill>
            </a:endParaRPr>
          </a:p>
          <a:p>
            <a:r>
              <a:rPr lang="en-US" u="sng" smtClean="0">
                <a:solidFill>
                  <a:srgbClr val="03495C"/>
                </a:solidFill>
              </a:rPr>
              <a:t>DVE VRSTE PA</a:t>
            </a:r>
            <a:r>
              <a:rPr lang="sr-Latn-CS" u="sng" smtClean="0">
                <a:solidFill>
                  <a:srgbClr val="03495C"/>
                </a:solidFill>
              </a:rPr>
              <a:t>Ž</a:t>
            </a:r>
            <a:r>
              <a:rPr lang="en-US" u="sng" smtClean="0">
                <a:solidFill>
                  <a:srgbClr val="03495C"/>
                </a:solidFill>
              </a:rPr>
              <a:t>NJE:</a:t>
            </a:r>
          </a:p>
          <a:p>
            <a:pPr>
              <a:buFont typeface="Wingdings 2" pitchFamily="18" charset="2"/>
              <a:buNone/>
            </a:pPr>
            <a:endParaRPr lang="en-US" smtClean="0">
              <a:solidFill>
                <a:srgbClr val="03495C"/>
              </a:solidFill>
            </a:endParaRPr>
          </a:p>
          <a:p>
            <a:pPr algn="ctr">
              <a:buFont typeface="Wingdings 2" pitchFamily="18" charset="2"/>
              <a:buNone/>
            </a:pPr>
            <a:r>
              <a:rPr lang="en-US" smtClean="0">
                <a:solidFill>
                  <a:srgbClr val="03495C"/>
                </a:solidFill>
              </a:rPr>
              <a:t>AKTIVNA  I  PASIVNA</a:t>
            </a:r>
          </a:p>
          <a:p>
            <a:pPr algn="ctr">
              <a:buFont typeface="Wingdings 2" pitchFamily="18" charset="2"/>
              <a:buNone/>
            </a:pPr>
            <a:endParaRPr lang="en-US" smtClean="0">
              <a:solidFill>
                <a:srgbClr val="03495C"/>
              </a:solidFill>
            </a:endParaRPr>
          </a:p>
          <a:p>
            <a:r>
              <a:rPr lang="en-US" u="sng" smtClean="0">
                <a:solidFill>
                  <a:srgbClr val="03495C"/>
                </a:solidFill>
              </a:rPr>
              <a:t>OSTE</a:t>
            </a:r>
            <a:r>
              <a:rPr lang="sr-Latn-CS" u="sng" smtClean="0">
                <a:solidFill>
                  <a:srgbClr val="03495C"/>
                </a:solidFill>
              </a:rPr>
              <a:t>Ć</a:t>
            </a:r>
            <a:r>
              <a:rPr lang="en-US" u="sng" smtClean="0">
                <a:solidFill>
                  <a:srgbClr val="03495C"/>
                </a:solidFill>
              </a:rPr>
              <a:t>ENJA PA</a:t>
            </a:r>
            <a:r>
              <a:rPr lang="sr-Latn-CS" u="sng" smtClean="0">
                <a:solidFill>
                  <a:srgbClr val="03495C"/>
                </a:solidFill>
              </a:rPr>
              <a:t>Ž</a:t>
            </a:r>
            <a:r>
              <a:rPr lang="en-US" u="sng" smtClean="0">
                <a:solidFill>
                  <a:srgbClr val="03495C"/>
                </a:solidFill>
              </a:rPr>
              <a:t>NJE:</a:t>
            </a:r>
          </a:p>
          <a:p>
            <a:pPr>
              <a:buFont typeface="Wingdings 2" pitchFamily="18" charset="2"/>
              <a:buNone/>
            </a:pPr>
            <a:endParaRPr lang="en-US" u="sng" smtClean="0">
              <a:solidFill>
                <a:srgbClr val="03495C"/>
              </a:solidFill>
            </a:endParaRPr>
          </a:p>
          <a:p>
            <a:pPr algn="ctr">
              <a:buFont typeface="Wingdings 2" pitchFamily="18" charset="2"/>
              <a:buNone/>
            </a:pPr>
            <a:r>
              <a:rPr lang="en-US" smtClean="0">
                <a:solidFill>
                  <a:srgbClr val="03495C"/>
                </a:solidFill>
              </a:rPr>
              <a:t>HIPERTENACITET – HIPOVIGILNOST</a:t>
            </a:r>
          </a:p>
          <a:p>
            <a:pPr algn="ctr">
              <a:buFont typeface="Wingdings 2" pitchFamily="18" charset="2"/>
              <a:buNone/>
            </a:pPr>
            <a:r>
              <a:rPr lang="en-US" smtClean="0">
                <a:solidFill>
                  <a:srgbClr val="03495C"/>
                </a:solidFill>
              </a:rPr>
              <a:t>HIPOTENACITET- HIPERVIGILNOST</a:t>
            </a:r>
            <a:endParaRPr lang="sr-Latn-CS" smtClean="0">
              <a:solidFill>
                <a:srgbClr val="03495C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371600"/>
            <a:ext cx="7851648" cy="1524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PAM</a:t>
            </a:r>
            <a:r>
              <a:rPr lang="sr-Latn-RS" smtClean="0"/>
              <a:t>Ć</a:t>
            </a:r>
            <a:r>
              <a:rPr lang="en-US" smtClean="0"/>
              <a:t>ENJE I U</a:t>
            </a:r>
            <a:r>
              <a:rPr lang="sr-Latn-RS" smtClean="0"/>
              <a:t>Č</a:t>
            </a:r>
            <a:r>
              <a:rPr lang="en-US" smtClean="0"/>
              <a:t>ENJE</a:t>
            </a:r>
            <a:endParaRPr lang="sr-Latn-CS"/>
          </a:p>
        </p:txBody>
      </p:sp>
      <p:sp>
        <p:nvSpPr>
          <p:cNvPr id="30722" name="Subtitle 2"/>
          <p:cNvSpPr>
            <a:spLocks noGrp="1"/>
          </p:cNvSpPr>
          <p:nvPr>
            <p:ph type="subTitle" idx="1"/>
          </p:nvPr>
        </p:nvSpPr>
        <p:spPr>
          <a:xfrm>
            <a:off x="533400" y="4038600"/>
            <a:ext cx="7854950" cy="942975"/>
          </a:xfrm>
        </p:spPr>
        <p:txBody>
          <a:bodyPr/>
          <a:lstStyle/>
          <a:p>
            <a:pPr marR="0"/>
            <a:endParaRPr lang="en-US" smtClean="0"/>
          </a:p>
          <a:p>
            <a:pPr marR="0"/>
            <a:endParaRPr lang="sr-Latn-C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95400"/>
          <a:ext cx="82296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914400"/>
          <a:ext cx="82296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smtClean="0"/>
              <a:t>OSE</a:t>
            </a:r>
            <a:r>
              <a:rPr lang="sr-Latn-RS" sz="6000" smtClean="0"/>
              <a:t>Ć</a:t>
            </a:r>
            <a:r>
              <a:rPr lang="en-US" sz="6000" smtClean="0"/>
              <a:t>AJI I OPA</a:t>
            </a:r>
            <a:r>
              <a:rPr lang="sr-Latn-RS" sz="6000" smtClean="0"/>
              <a:t>Ž</a:t>
            </a:r>
            <a:r>
              <a:rPr lang="en-US" sz="6000" smtClean="0"/>
              <a:t>ANJE</a:t>
            </a:r>
            <a:endParaRPr lang="sr-Latn-C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r>
              <a:rPr lang="en-US" smtClean="0"/>
              <a:t>TEORIJA ENGRAMA</a:t>
            </a:r>
            <a:endParaRPr lang="sr-Latn-CS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76400"/>
          <a:ext cx="82296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/>
          <a:lstStyle/>
          <a:p>
            <a:r>
              <a:rPr lang="en-US" sz="4200" smtClean="0"/>
              <a:t>EFIKASNO (REPRODUKTIVNO) U</a:t>
            </a:r>
            <a:r>
              <a:rPr lang="sr-Latn-CS" sz="4200" smtClean="0"/>
              <a:t>Č</a:t>
            </a:r>
            <a:r>
              <a:rPr lang="en-US" sz="4200" smtClean="0"/>
              <a:t>ENJE</a:t>
            </a:r>
            <a:endParaRPr lang="sr-Latn-CS" sz="420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/>
          </a:bodyPr>
          <a:lstStyle/>
          <a:p>
            <a:pPr marL="514350" indent="-514350">
              <a:buClr>
                <a:schemeClr val="tx2"/>
              </a:buClr>
              <a:buFont typeface="Calibri" pitchFamily="34" charset="0"/>
              <a:buAutoNum type="arabicPeriod"/>
            </a:pPr>
            <a:r>
              <a:rPr lang="en-US" sz="2400" smtClean="0">
                <a:solidFill>
                  <a:srgbClr val="072428"/>
                </a:solidFill>
              </a:rPr>
              <a:t>Smisaonost materijala koji se u</a:t>
            </a:r>
            <a:r>
              <a:rPr lang="sr-Latn-CS" sz="2400" smtClean="0">
                <a:solidFill>
                  <a:srgbClr val="072428"/>
                </a:solidFill>
              </a:rPr>
              <a:t>č</a:t>
            </a:r>
            <a:r>
              <a:rPr lang="en-US" sz="2400" smtClean="0">
                <a:solidFill>
                  <a:srgbClr val="072428"/>
                </a:solidFill>
              </a:rPr>
              <a:t>i</a:t>
            </a:r>
          </a:p>
          <a:p>
            <a:pPr marL="514350" indent="-514350">
              <a:buClr>
                <a:schemeClr val="tx2"/>
              </a:buClr>
              <a:buFont typeface="Calibri" pitchFamily="34" charset="0"/>
              <a:buAutoNum type="arabicPeriod"/>
            </a:pPr>
            <a:r>
              <a:rPr lang="en-US" sz="2400" smtClean="0">
                <a:solidFill>
                  <a:srgbClr val="072428"/>
                </a:solidFill>
              </a:rPr>
              <a:t>Vremenski pravilno raspore</a:t>
            </a:r>
            <a:r>
              <a:rPr lang="sr-Latn-CS" sz="2400" smtClean="0">
                <a:solidFill>
                  <a:srgbClr val="072428"/>
                </a:solidFill>
              </a:rPr>
              <a:t>đ</a:t>
            </a:r>
            <a:r>
              <a:rPr lang="en-US" sz="2400" smtClean="0">
                <a:solidFill>
                  <a:srgbClr val="072428"/>
                </a:solidFill>
              </a:rPr>
              <a:t>eno u</a:t>
            </a:r>
            <a:r>
              <a:rPr lang="sr-Latn-CS" sz="2400" smtClean="0">
                <a:solidFill>
                  <a:srgbClr val="072428"/>
                </a:solidFill>
              </a:rPr>
              <a:t>č</a:t>
            </a:r>
            <a:r>
              <a:rPr lang="en-US" sz="2400" smtClean="0">
                <a:solidFill>
                  <a:srgbClr val="072428"/>
                </a:solidFill>
              </a:rPr>
              <a:t>enje</a:t>
            </a:r>
          </a:p>
          <a:p>
            <a:pPr marL="514350" indent="-514350">
              <a:buClr>
                <a:schemeClr val="tx2"/>
              </a:buClr>
              <a:buFont typeface="Calibri" pitchFamily="34" charset="0"/>
              <a:buAutoNum type="arabicPeriod"/>
            </a:pPr>
            <a:r>
              <a:rPr lang="en-US" sz="2400" smtClean="0">
                <a:solidFill>
                  <a:srgbClr val="072428"/>
                </a:solidFill>
              </a:rPr>
              <a:t>U</a:t>
            </a:r>
            <a:r>
              <a:rPr lang="sr-Latn-CS" sz="2400" smtClean="0">
                <a:solidFill>
                  <a:srgbClr val="072428"/>
                </a:solidFill>
              </a:rPr>
              <a:t>č</a:t>
            </a:r>
            <a:r>
              <a:rPr lang="en-US" sz="2400" smtClean="0">
                <a:solidFill>
                  <a:srgbClr val="072428"/>
                </a:solidFill>
              </a:rPr>
              <a:t>enje koje je motivisano</a:t>
            </a:r>
          </a:p>
          <a:p>
            <a:pPr marL="514350" indent="-514350">
              <a:buClr>
                <a:schemeClr val="tx2"/>
              </a:buClr>
              <a:buFont typeface="Calibri" pitchFamily="34" charset="0"/>
              <a:buAutoNum type="arabicPeriod"/>
            </a:pPr>
            <a:r>
              <a:rPr lang="en-US" sz="2400" smtClean="0">
                <a:solidFill>
                  <a:srgbClr val="072428"/>
                </a:solidFill>
              </a:rPr>
              <a:t>Aktivno u</a:t>
            </a:r>
            <a:r>
              <a:rPr lang="sr-Latn-CS" sz="2400" smtClean="0">
                <a:solidFill>
                  <a:srgbClr val="072428"/>
                </a:solidFill>
              </a:rPr>
              <a:t>č</a:t>
            </a:r>
            <a:r>
              <a:rPr lang="en-US" sz="2400" smtClean="0">
                <a:solidFill>
                  <a:srgbClr val="072428"/>
                </a:solidFill>
              </a:rPr>
              <a:t>enje (glasno presli</a:t>
            </a:r>
            <a:r>
              <a:rPr lang="sr-Latn-CS" sz="2400" smtClean="0">
                <a:solidFill>
                  <a:srgbClr val="072428"/>
                </a:solidFill>
              </a:rPr>
              <a:t>š</a:t>
            </a:r>
            <a:r>
              <a:rPr lang="en-US" sz="2400" smtClean="0">
                <a:solidFill>
                  <a:srgbClr val="072428"/>
                </a:solidFill>
              </a:rPr>
              <a:t>avanje, pisanje izvoda)</a:t>
            </a:r>
          </a:p>
          <a:p>
            <a:pPr marL="514350" indent="-514350">
              <a:buClr>
                <a:schemeClr val="tx2"/>
              </a:buClr>
              <a:buFont typeface="Calibri" pitchFamily="34" charset="0"/>
              <a:buAutoNum type="arabicPeriod"/>
            </a:pPr>
            <a:r>
              <a:rPr lang="en-US" sz="2400" smtClean="0">
                <a:solidFill>
                  <a:srgbClr val="072428"/>
                </a:solidFill>
              </a:rPr>
              <a:t>Grupisanje podataka u odre</a:t>
            </a:r>
            <a:r>
              <a:rPr lang="sr-Latn-CS" sz="2400" smtClean="0">
                <a:solidFill>
                  <a:srgbClr val="072428"/>
                </a:solidFill>
              </a:rPr>
              <a:t>đ</a:t>
            </a:r>
            <a:r>
              <a:rPr lang="en-US" sz="2400" smtClean="0">
                <a:solidFill>
                  <a:srgbClr val="072428"/>
                </a:solidFill>
              </a:rPr>
              <a:t>ene perceptivne grupe</a:t>
            </a:r>
          </a:p>
          <a:p>
            <a:pPr marL="514350" indent="-514350">
              <a:buClr>
                <a:schemeClr val="tx2"/>
              </a:buClr>
              <a:buFont typeface="Calibri" pitchFamily="34" charset="0"/>
              <a:buAutoNum type="arabicPeriod"/>
            </a:pPr>
            <a:r>
              <a:rPr lang="en-US" sz="2400" smtClean="0">
                <a:solidFill>
                  <a:srgbClr val="072428"/>
                </a:solidFill>
              </a:rPr>
              <a:t>Perceptivna diferencijacija- kombinovano u</a:t>
            </a:r>
            <a:r>
              <a:rPr lang="sr-Latn-CS" sz="2400" smtClean="0">
                <a:solidFill>
                  <a:srgbClr val="072428"/>
                </a:solidFill>
              </a:rPr>
              <a:t>č</a:t>
            </a:r>
            <a:r>
              <a:rPr lang="en-US" sz="2400" smtClean="0">
                <a:solidFill>
                  <a:srgbClr val="072428"/>
                </a:solidFill>
              </a:rPr>
              <a:t>enje</a:t>
            </a:r>
          </a:p>
          <a:p>
            <a:pPr marL="514350" indent="-514350">
              <a:buClr>
                <a:schemeClr val="tx2"/>
              </a:buClr>
              <a:buFont typeface="Calibri" pitchFamily="34" charset="0"/>
              <a:buAutoNum type="arabicPeriod"/>
            </a:pPr>
            <a:r>
              <a:rPr lang="en-US" sz="2400" smtClean="0">
                <a:solidFill>
                  <a:srgbClr val="072428"/>
                </a:solidFill>
              </a:rPr>
              <a:t>Prilago</a:t>
            </a:r>
            <a:r>
              <a:rPr lang="sr-Latn-CS" sz="2400" smtClean="0">
                <a:solidFill>
                  <a:srgbClr val="072428"/>
                </a:solidFill>
              </a:rPr>
              <a:t>đ</a:t>
            </a:r>
            <a:r>
              <a:rPr lang="en-US" sz="2400" smtClean="0">
                <a:solidFill>
                  <a:srgbClr val="072428"/>
                </a:solidFill>
              </a:rPr>
              <a:t>avanje metoda u</a:t>
            </a:r>
            <a:r>
              <a:rPr lang="sr-Latn-CS" sz="2400" smtClean="0">
                <a:solidFill>
                  <a:srgbClr val="072428"/>
                </a:solidFill>
              </a:rPr>
              <a:t>č</a:t>
            </a:r>
            <a:r>
              <a:rPr lang="en-US" sz="2400" smtClean="0">
                <a:solidFill>
                  <a:srgbClr val="072428"/>
                </a:solidFill>
              </a:rPr>
              <a:t>enja individualnoj dispoziciji:</a:t>
            </a:r>
          </a:p>
          <a:p>
            <a:pPr marL="514350" indent="-514350">
              <a:buFont typeface="Arial" charset="0"/>
              <a:buChar char="•"/>
            </a:pPr>
            <a:r>
              <a:rPr lang="en-US" sz="2400" smtClean="0">
                <a:solidFill>
                  <a:srgbClr val="072428"/>
                </a:solidFill>
              </a:rPr>
              <a:t>auditivno</a:t>
            </a:r>
          </a:p>
          <a:p>
            <a:pPr marL="514350" indent="-514350">
              <a:buFont typeface="Arial" charset="0"/>
              <a:buChar char="•"/>
            </a:pPr>
            <a:r>
              <a:rPr lang="en-US" sz="2400" smtClean="0">
                <a:solidFill>
                  <a:srgbClr val="072428"/>
                </a:solidFill>
              </a:rPr>
              <a:t>audiovizuelno</a:t>
            </a:r>
          </a:p>
          <a:p>
            <a:pPr marL="514350" indent="-514350">
              <a:buFont typeface="Arial" charset="0"/>
              <a:buChar char="•"/>
            </a:pPr>
            <a:r>
              <a:rPr lang="en-US" sz="2400" smtClean="0">
                <a:solidFill>
                  <a:srgbClr val="072428"/>
                </a:solidFill>
              </a:rPr>
              <a:t>vizuelno</a:t>
            </a:r>
          </a:p>
          <a:p>
            <a:pPr marL="514350" indent="-514350">
              <a:buFont typeface="Arial" charset="0"/>
              <a:buChar char="•"/>
            </a:pPr>
            <a:r>
              <a:rPr lang="en-US" sz="2400" smtClean="0">
                <a:solidFill>
                  <a:srgbClr val="072428"/>
                </a:solidFill>
              </a:rPr>
              <a:t>vizuelnomotorno</a:t>
            </a:r>
          </a:p>
          <a:p>
            <a:pPr marL="514350" indent="-514350">
              <a:buFont typeface="Arial" charset="0"/>
              <a:buChar char="•"/>
            </a:pPr>
            <a:r>
              <a:rPr lang="en-US" sz="2400" smtClean="0">
                <a:solidFill>
                  <a:srgbClr val="072428"/>
                </a:solidFill>
              </a:rPr>
              <a:t>motorno….</a:t>
            </a:r>
          </a:p>
          <a:p>
            <a:pPr marL="514350" indent="-514350">
              <a:buFont typeface="Arial" charset="0"/>
              <a:buChar char="•"/>
            </a:pPr>
            <a:endParaRPr lang="en-US" sz="2400" smtClean="0">
              <a:solidFill>
                <a:srgbClr val="07242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/>
          <a:lstStyle/>
          <a:p>
            <a:r>
              <a:rPr lang="en-US" sz="5400" smtClean="0"/>
              <a:t>PATOLOGIJA PAM</a:t>
            </a:r>
            <a:r>
              <a:rPr lang="sr-Latn-CS" sz="5400" smtClean="0"/>
              <a:t>Ć</a:t>
            </a:r>
            <a:r>
              <a:rPr lang="en-US" sz="5400" smtClean="0"/>
              <a:t>ENJA</a:t>
            </a:r>
            <a:endParaRPr lang="sr-Latn-CS" sz="5400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r>
              <a:rPr lang="en-US" smtClean="0"/>
              <a:t>KVANITITATIVNI POREME</a:t>
            </a:r>
            <a:r>
              <a:rPr lang="sr-Latn-CS" smtClean="0"/>
              <a:t>Ć</a:t>
            </a:r>
            <a:r>
              <a:rPr lang="en-US" smtClean="0"/>
              <a:t>AJ</a:t>
            </a:r>
            <a:endParaRPr lang="sr-Latn-C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Autofit/>
          </a:bodyPr>
          <a:lstStyle/>
          <a:p>
            <a:pPr marL="514350" indent="-514350">
              <a:buClr>
                <a:srgbClr val="072428"/>
              </a:buClr>
              <a:buFont typeface="Calibri" pitchFamily="34" charset="0"/>
              <a:buAutoNum type="arabicParenR"/>
            </a:pPr>
            <a:r>
              <a:rPr lang="en-US" sz="3200" smtClean="0">
                <a:solidFill>
                  <a:srgbClr val="02303E"/>
                </a:solidFill>
              </a:rPr>
              <a:t>Prolazna zaboravnost</a:t>
            </a:r>
          </a:p>
          <a:p>
            <a:pPr marL="514350" indent="-514350">
              <a:buClr>
                <a:srgbClr val="072428"/>
              </a:buClr>
              <a:buFont typeface="Calibri" pitchFamily="34" charset="0"/>
              <a:buAutoNum type="arabicParenR"/>
            </a:pPr>
            <a:r>
              <a:rPr lang="en-US" sz="3200" smtClean="0">
                <a:solidFill>
                  <a:srgbClr val="02303E"/>
                </a:solidFill>
              </a:rPr>
              <a:t>Amnezija (retro i anterogradna)</a:t>
            </a:r>
          </a:p>
          <a:p>
            <a:pPr marL="514350" indent="-514350">
              <a:buClr>
                <a:srgbClr val="072428"/>
              </a:buClr>
              <a:buFont typeface="Calibri" pitchFamily="34" charset="0"/>
              <a:buAutoNum type="arabicParenR"/>
            </a:pPr>
            <a:r>
              <a:rPr lang="en-US" sz="3200" smtClean="0">
                <a:solidFill>
                  <a:srgbClr val="02303E"/>
                </a:solidFill>
              </a:rPr>
              <a:t>Hipermnezija (poja</a:t>
            </a:r>
            <a:r>
              <a:rPr lang="sr-Latn-CS" sz="3200" smtClean="0">
                <a:solidFill>
                  <a:srgbClr val="02303E"/>
                </a:solidFill>
              </a:rPr>
              <a:t>č</a:t>
            </a:r>
            <a:r>
              <a:rPr lang="en-US" sz="3200" smtClean="0">
                <a:solidFill>
                  <a:srgbClr val="02303E"/>
                </a:solidFill>
              </a:rPr>
              <a:t>ana sposobnost se</a:t>
            </a:r>
            <a:r>
              <a:rPr lang="sr-Latn-CS" sz="3200" smtClean="0">
                <a:solidFill>
                  <a:srgbClr val="02303E"/>
                </a:solidFill>
              </a:rPr>
              <a:t>ć</a:t>
            </a:r>
            <a:r>
              <a:rPr lang="en-US" sz="3200" smtClean="0">
                <a:solidFill>
                  <a:srgbClr val="02303E"/>
                </a:solidFill>
              </a:rPr>
              <a:t>anja za odre</a:t>
            </a:r>
            <a:r>
              <a:rPr lang="sr-Latn-CS" sz="3200" smtClean="0">
                <a:solidFill>
                  <a:srgbClr val="02303E"/>
                </a:solidFill>
              </a:rPr>
              <a:t>đ</a:t>
            </a:r>
            <a:r>
              <a:rPr lang="en-US" sz="3200" smtClean="0">
                <a:solidFill>
                  <a:srgbClr val="02303E"/>
                </a:solidFill>
              </a:rPr>
              <a:t>eni period)</a:t>
            </a:r>
          </a:p>
          <a:p>
            <a:pPr marL="514350" indent="-514350">
              <a:buClr>
                <a:srgbClr val="072428"/>
              </a:buClr>
              <a:buFont typeface="Calibri" pitchFamily="34" charset="0"/>
              <a:buAutoNum type="arabicParenR"/>
            </a:pPr>
            <a:r>
              <a:rPr lang="en-US" sz="3200" smtClean="0">
                <a:solidFill>
                  <a:srgbClr val="02303E"/>
                </a:solidFill>
              </a:rPr>
              <a:t>Hipomnezija (oslabljeno se</a:t>
            </a:r>
            <a:r>
              <a:rPr lang="sr-Latn-CS" sz="3200" smtClean="0">
                <a:solidFill>
                  <a:srgbClr val="02303E"/>
                </a:solidFill>
              </a:rPr>
              <a:t>ć</a:t>
            </a:r>
            <a:r>
              <a:rPr lang="en-US" sz="3200" smtClean="0">
                <a:solidFill>
                  <a:srgbClr val="02303E"/>
                </a:solidFill>
              </a:rPr>
              <a:t>anje za doga</a:t>
            </a:r>
            <a:r>
              <a:rPr lang="sr-Latn-CS" sz="3200" smtClean="0">
                <a:solidFill>
                  <a:srgbClr val="02303E"/>
                </a:solidFill>
              </a:rPr>
              <a:t>đ</a:t>
            </a:r>
            <a:r>
              <a:rPr lang="en-US" sz="3200" smtClean="0">
                <a:solidFill>
                  <a:srgbClr val="02303E"/>
                </a:solidFill>
              </a:rPr>
              <a:t>aje iz pro</a:t>
            </a:r>
            <a:r>
              <a:rPr lang="sr-Latn-CS" sz="3200" smtClean="0">
                <a:solidFill>
                  <a:srgbClr val="02303E"/>
                </a:solidFill>
              </a:rPr>
              <a:t>š</a:t>
            </a:r>
            <a:r>
              <a:rPr lang="en-US" sz="3200" smtClean="0">
                <a:solidFill>
                  <a:srgbClr val="02303E"/>
                </a:solidFill>
              </a:rPr>
              <a:t>losti)</a:t>
            </a:r>
          </a:p>
          <a:p>
            <a:pPr marL="514350" indent="-514350">
              <a:buClr>
                <a:srgbClr val="072428"/>
              </a:buClr>
              <a:buFont typeface="Calibri" pitchFamily="34" charset="0"/>
              <a:buAutoNum type="arabicParenR"/>
            </a:pPr>
            <a:r>
              <a:rPr lang="en-US" sz="3200" smtClean="0">
                <a:solidFill>
                  <a:srgbClr val="02303E"/>
                </a:solidFill>
              </a:rPr>
              <a:t>Kiprtomnezija (osoba misli da je ne</a:t>
            </a:r>
            <a:r>
              <a:rPr lang="sr-Latn-CS" sz="3200" smtClean="0">
                <a:solidFill>
                  <a:srgbClr val="02303E"/>
                </a:solidFill>
              </a:rPr>
              <a:t>š</a:t>
            </a:r>
            <a:r>
              <a:rPr lang="en-US" sz="3200" smtClean="0">
                <a:solidFill>
                  <a:srgbClr val="02303E"/>
                </a:solidFill>
              </a:rPr>
              <a:t>to otkrila, a u stvari je zaboravila da je o tome ve</a:t>
            </a:r>
            <a:r>
              <a:rPr lang="sr-Latn-CS" sz="3200" smtClean="0">
                <a:solidFill>
                  <a:srgbClr val="02303E"/>
                </a:solidFill>
              </a:rPr>
              <a:t>ć</a:t>
            </a:r>
            <a:r>
              <a:rPr lang="en-US" sz="3200" smtClean="0">
                <a:solidFill>
                  <a:srgbClr val="02303E"/>
                </a:solidFill>
              </a:rPr>
              <a:t> </a:t>
            </a:r>
            <a:r>
              <a:rPr lang="sr-Latn-CS" sz="3200" smtClean="0">
                <a:solidFill>
                  <a:srgbClr val="02303E"/>
                </a:solidFill>
              </a:rPr>
              <a:t>č</a:t>
            </a:r>
            <a:r>
              <a:rPr lang="en-US" sz="3200" smtClean="0">
                <a:solidFill>
                  <a:srgbClr val="02303E"/>
                </a:solidFill>
              </a:rPr>
              <a:t>itala ili nesto </a:t>
            </a:r>
            <a:r>
              <a:rPr lang="sr-Latn-CS" sz="3200" smtClean="0">
                <a:solidFill>
                  <a:srgbClr val="02303E"/>
                </a:solidFill>
              </a:rPr>
              <a:t>č</a:t>
            </a:r>
            <a:r>
              <a:rPr lang="en-US" sz="3200" smtClean="0">
                <a:solidFill>
                  <a:srgbClr val="02303E"/>
                </a:solidFill>
              </a:rPr>
              <a:t>ula)</a:t>
            </a:r>
            <a:endParaRPr lang="sr-Latn-CS" sz="3200" smtClean="0">
              <a:solidFill>
                <a:srgbClr val="02303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14400"/>
          </a:xfrm>
        </p:spPr>
        <p:txBody>
          <a:bodyPr/>
          <a:lstStyle/>
          <a:p>
            <a:r>
              <a:rPr lang="en-US" smtClean="0"/>
              <a:t>KVALITATIVNI POREME</a:t>
            </a:r>
            <a:r>
              <a:rPr lang="sr-Latn-CS" smtClean="0"/>
              <a:t>Ć</a:t>
            </a:r>
            <a:r>
              <a:rPr lang="en-US" smtClean="0"/>
              <a:t>AJ</a:t>
            </a:r>
            <a:endParaRPr lang="sr-Latn-C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>
            <a:normAutofit/>
          </a:bodyPr>
          <a:lstStyle/>
          <a:p>
            <a:pPr marL="514350" indent="-514350">
              <a:buClr>
                <a:srgbClr val="072428"/>
              </a:buClr>
              <a:buFont typeface="Calibri" pitchFamily="34" charset="0"/>
              <a:buAutoNum type="arabicPeriod"/>
            </a:pPr>
            <a:r>
              <a:rPr lang="en-US" sz="3200" smtClean="0">
                <a:solidFill>
                  <a:srgbClr val="02303E"/>
                </a:solidFill>
              </a:rPr>
              <a:t>Naknadno izvrnuto se</a:t>
            </a:r>
            <a:r>
              <a:rPr lang="sr-Latn-CS" sz="3200" smtClean="0">
                <a:solidFill>
                  <a:srgbClr val="02303E"/>
                </a:solidFill>
              </a:rPr>
              <a:t>ć</a:t>
            </a:r>
            <a:r>
              <a:rPr lang="en-US" sz="3200" smtClean="0">
                <a:solidFill>
                  <a:srgbClr val="02303E"/>
                </a:solidFill>
              </a:rPr>
              <a:t>anje (pod utiskom afekta)</a:t>
            </a:r>
          </a:p>
          <a:p>
            <a:pPr marL="514350" indent="-514350">
              <a:buClr>
                <a:srgbClr val="072428"/>
              </a:buClr>
              <a:buFont typeface="Calibri" pitchFamily="34" charset="0"/>
              <a:buAutoNum type="arabicPeriod"/>
            </a:pPr>
            <a:r>
              <a:rPr lang="en-US" sz="3200" smtClean="0">
                <a:solidFill>
                  <a:srgbClr val="02303E"/>
                </a:solidFill>
              </a:rPr>
              <a:t>Patolo</a:t>
            </a:r>
            <a:r>
              <a:rPr lang="sr-Latn-CS" sz="3200" smtClean="0">
                <a:solidFill>
                  <a:srgbClr val="02303E"/>
                </a:solidFill>
              </a:rPr>
              <a:t>š</a:t>
            </a:r>
            <a:r>
              <a:rPr lang="en-US" sz="3200" smtClean="0">
                <a:solidFill>
                  <a:srgbClr val="02303E"/>
                </a:solidFill>
              </a:rPr>
              <a:t>ka la</a:t>
            </a:r>
            <a:r>
              <a:rPr lang="sr-Latn-CS" sz="3200" smtClean="0">
                <a:solidFill>
                  <a:srgbClr val="02303E"/>
                </a:solidFill>
              </a:rPr>
              <a:t>ž</a:t>
            </a:r>
            <a:r>
              <a:rPr lang="en-US" sz="3200" smtClean="0">
                <a:solidFill>
                  <a:srgbClr val="02303E"/>
                </a:solidFill>
              </a:rPr>
              <a:t>ljivost</a:t>
            </a:r>
          </a:p>
          <a:p>
            <a:pPr marL="514350" indent="-514350">
              <a:buClr>
                <a:srgbClr val="072428"/>
              </a:buClr>
              <a:buFont typeface="Calibri" pitchFamily="34" charset="0"/>
              <a:buAutoNum type="arabicPeriod"/>
            </a:pPr>
            <a:r>
              <a:rPr lang="en-US" sz="3200" smtClean="0">
                <a:solidFill>
                  <a:srgbClr val="02303E"/>
                </a:solidFill>
              </a:rPr>
              <a:t>Obmana se</a:t>
            </a:r>
            <a:r>
              <a:rPr lang="sr-Latn-CS" sz="3200" smtClean="0">
                <a:solidFill>
                  <a:srgbClr val="02303E"/>
                </a:solidFill>
              </a:rPr>
              <a:t>ć</a:t>
            </a:r>
            <a:r>
              <a:rPr lang="en-US" sz="3200" smtClean="0">
                <a:solidFill>
                  <a:srgbClr val="02303E"/>
                </a:solidFill>
              </a:rPr>
              <a:t>anja pod dejstvom sugestije (mala deca, olgofrenije)</a:t>
            </a:r>
          </a:p>
          <a:p>
            <a:pPr marL="514350" indent="-514350">
              <a:buClr>
                <a:srgbClr val="072428"/>
              </a:buClr>
              <a:buFont typeface="Calibri" pitchFamily="34" charset="0"/>
              <a:buAutoNum type="arabicPeriod"/>
            </a:pPr>
            <a:r>
              <a:rPr lang="en-US" sz="3200" smtClean="0">
                <a:solidFill>
                  <a:srgbClr val="02303E"/>
                </a:solidFill>
              </a:rPr>
              <a:t>Konfabulacije (izmi</a:t>
            </a:r>
            <a:r>
              <a:rPr lang="sr-Latn-CS" sz="3200" smtClean="0">
                <a:solidFill>
                  <a:srgbClr val="02303E"/>
                </a:solidFill>
              </a:rPr>
              <a:t>š</a:t>
            </a:r>
            <a:r>
              <a:rPr lang="en-US" sz="3200" smtClean="0">
                <a:solidFill>
                  <a:srgbClr val="02303E"/>
                </a:solidFill>
              </a:rPr>
              <a:t>ljanje se</a:t>
            </a:r>
            <a:r>
              <a:rPr lang="sr-Latn-CS" sz="3200" smtClean="0">
                <a:solidFill>
                  <a:srgbClr val="02303E"/>
                </a:solidFill>
              </a:rPr>
              <a:t>ć</a:t>
            </a:r>
            <a:r>
              <a:rPr lang="en-US" sz="3200" smtClean="0">
                <a:solidFill>
                  <a:srgbClr val="02303E"/>
                </a:solidFill>
              </a:rPr>
              <a:t>anja,popunjavanje praznine iz perioda amnezije) </a:t>
            </a:r>
            <a:endParaRPr lang="sr-Latn-CS" sz="3200" smtClean="0">
              <a:solidFill>
                <a:srgbClr val="02303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524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6600" smtClean="0"/>
              <a:t>MI</a:t>
            </a:r>
            <a:r>
              <a:rPr lang="sr-Latn-RS" sz="6600" smtClean="0"/>
              <a:t>Š</a:t>
            </a:r>
            <a:r>
              <a:rPr lang="en-US" sz="6600" smtClean="0"/>
              <a:t>LJENJE</a:t>
            </a:r>
            <a:endParaRPr lang="sr-Latn-CS" sz="66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95350"/>
          </a:xfrm>
        </p:spPr>
        <p:txBody>
          <a:bodyPr/>
          <a:lstStyle/>
          <a:p>
            <a:r>
              <a:rPr lang="en-US" smtClean="0"/>
              <a:t>DEFINICIJA</a:t>
            </a:r>
            <a:endParaRPr lang="sr-Latn-C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smtClean="0">
                <a:solidFill>
                  <a:srgbClr val="02303E"/>
                </a:solidFill>
              </a:rPr>
              <a:t>PSIHI</a:t>
            </a:r>
            <a:r>
              <a:rPr lang="sr-Latn-CS" sz="2400" smtClean="0">
                <a:solidFill>
                  <a:srgbClr val="02303E"/>
                </a:solidFill>
              </a:rPr>
              <a:t>Č</a:t>
            </a:r>
            <a:r>
              <a:rPr lang="en-US" sz="2400" smtClean="0">
                <a:solidFill>
                  <a:srgbClr val="02303E"/>
                </a:solidFill>
              </a:rPr>
              <a:t>KA FUNKCIJA KOJA SE NADOGRA</a:t>
            </a:r>
            <a:r>
              <a:rPr lang="sr-Latn-CS" sz="2400" smtClean="0">
                <a:solidFill>
                  <a:srgbClr val="02303E"/>
                </a:solidFill>
              </a:rPr>
              <a:t>Đ</a:t>
            </a:r>
            <a:r>
              <a:rPr lang="en-US" sz="2400" smtClean="0">
                <a:solidFill>
                  <a:srgbClr val="02303E"/>
                </a:solidFill>
              </a:rPr>
              <a:t>UJE NA </a:t>
            </a:r>
            <a:r>
              <a:rPr lang="sr-Latn-CS" sz="2400" smtClean="0">
                <a:solidFill>
                  <a:srgbClr val="02303E"/>
                </a:solidFill>
              </a:rPr>
              <a:t>Č</a:t>
            </a:r>
            <a:r>
              <a:rPr lang="en-US" sz="2400" smtClean="0">
                <a:solidFill>
                  <a:srgbClr val="02303E"/>
                </a:solidFill>
              </a:rPr>
              <a:t>ULNO SAZNANJE I OMOGU</a:t>
            </a:r>
            <a:r>
              <a:rPr lang="sr-Latn-CS" sz="2400" smtClean="0">
                <a:solidFill>
                  <a:srgbClr val="02303E"/>
                </a:solidFill>
              </a:rPr>
              <a:t>Ć</a:t>
            </a:r>
            <a:r>
              <a:rPr lang="en-US" sz="2400" smtClean="0">
                <a:solidFill>
                  <a:srgbClr val="02303E"/>
                </a:solidFill>
              </a:rPr>
              <a:t>AVA </a:t>
            </a:r>
            <a:r>
              <a:rPr lang="sr-Latn-CS" sz="2400" smtClean="0">
                <a:solidFill>
                  <a:srgbClr val="02303E"/>
                </a:solidFill>
              </a:rPr>
              <a:t>Č</a:t>
            </a:r>
            <a:r>
              <a:rPr lang="en-US" sz="2400" smtClean="0">
                <a:solidFill>
                  <a:srgbClr val="02303E"/>
                </a:solidFill>
              </a:rPr>
              <a:t>OVEKU DA SHVATI KAUZALITET U SVETU, DA SHVATI INTERAKCIJU I USLOVLJENOSTI SVIH PREDMETA I POJAVA.</a:t>
            </a:r>
          </a:p>
          <a:p>
            <a:pPr>
              <a:buFont typeface="Wingdings 2" pitchFamily="18" charset="2"/>
              <a:buNone/>
            </a:pPr>
            <a:r>
              <a:rPr lang="en-US" sz="2400" smtClean="0">
                <a:solidFill>
                  <a:srgbClr val="02303E"/>
                </a:solidFill>
              </a:rPr>
              <a:t>                                 mi</a:t>
            </a:r>
            <a:r>
              <a:rPr lang="sr-Latn-CS" sz="2400" smtClean="0">
                <a:solidFill>
                  <a:srgbClr val="02303E"/>
                </a:solidFill>
              </a:rPr>
              <a:t>š</a:t>
            </a:r>
            <a:r>
              <a:rPr lang="en-US" sz="2400" smtClean="0">
                <a:solidFill>
                  <a:srgbClr val="02303E"/>
                </a:solidFill>
              </a:rPr>
              <a:t>ljenje</a:t>
            </a:r>
          </a:p>
          <a:p>
            <a:pPr>
              <a:buFont typeface="Wingdings 2" pitchFamily="18" charset="2"/>
              <a:buNone/>
            </a:pPr>
            <a:endParaRPr lang="en-US" sz="2400" smtClean="0">
              <a:solidFill>
                <a:srgbClr val="02303E"/>
              </a:solidFill>
            </a:endParaRPr>
          </a:p>
          <a:p>
            <a:pPr>
              <a:buFont typeface="Wingdings 2" pitchFamily="18" charset="2"/>
              <a:buNone/>
            </a:pPr>
            <a:endParaRPr lang="en-US" sz="2400" smtClean="0">
              <a:solidFill>
                <a:srgbClr val="02303E"/>
              </a:solidFill>
            </a:endParaRPr>
          </a:p>
          <a:p>
            <a:pPr>
              <a:buFont typeface="Wingdings 2" pitchFamily="18" charset="2"/>
              <a:buNone/>
            </a:pPr>
            <a:endParaRPr lang="en-US" sz="2400" smtClean="0">
              <a:solidFill>
                <a:srgbClr val="02303E"/>
              </a:solidFill>
            </a:endParaRPr>
          </a:p>
          <a:p>
            <a:pPr>
              <a:buFont typeface="Wingdings 2" pitchFamily="18" charset="2"/>
              <a:buNone/>
            </a:pPr>
            <a:r>
              <a:rPr lang="en-US" sz="2400" smtClean="0">
                <a:solidFill>
                  <a:srgbClr val="02303E"/>
                </a:solidFill>
              </a:rPr>
              <a:t>                                      </a:t>
            </a:r>
          </a:p>
          <a:p>
            <a:pPr>
              <a:buFont typeface="Wingdings 2" pitchFamily="18" charset="2"/>
              <a:buNone/>
            </a:pPr>
            <a:r>
              <a:rPr lang="en-US" sz="2400" smtClean="0">
                <a:solidFill>
                  <a:srgbClr val="02303E"/>
                </a:solidFill>
              </a:rPr>
              <a:t>       pam</a:t>
            </a:r>
            <a:r>
              <a:rPr lang="sr-Latn-CS" sz="2400" smtClean="0">
                <a:solidFill>
                  <a:srgbClr val="02303E"/>
                </a:solidFill>
              </a:rPr>
              <a:t>ć</a:t>
            </a:r>
            <a:r>
              <a:rPr lang="en-US" sz="2400" smtClean="0">
                <a:solidFill>
                  <a:srgbClr val="02303E"/>
                </a:solidFill>
              </a:rPr>
              <a:t>enje                                      opa</a:t>
            </a:r>
            <a:r>
              <a:rPr lang="sr-Latn-CS" sz="2400" smtClean="0">
                <a:solidFill>
                  <a:srgbClr val="02303E"/>
                </a:solidFill>
              </a:rPr>
              <a:t>ž</a:t>
            </a:r>
            <a:r>
              <a:rPr lang="en-US" sz="2400" smtClean="0">
                <a:solidFill>
                  <a:srgbClr val="02303E"/>
                </a:solidFill>
              </a:rPr>
              <a:t>anje</a:t>
            </a:r>
            <a:endParaRPr lang="sr-Latn-CS" sz="2400" smtClean="0">
              <a:solidFill>
                <a:srgbClr val="02303E"/>
              </a:solidFill>
            </a:endParaRPr>
          </a:p>
        </p:txBody>
      </p:sp>
      <p:sp>
        <p:nvSpPr>
          <p:cNvPr id="4" name="Isosceles Triangle 3"/>
          <p:cNvSpPr/>
          <p:nvPr/>
        </p:nvSpPr>
        <p:spPr>
          <a:xfrm>
            <a:off x="2667000" y="4191000"/>
            <a:ext cx="2286000" cy="1828800"/>
          </a:xfrm>
          <a:prstGeom prst="triangle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r-Latn-C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42950"/>
          </a:xfrm>
        </p:spPr>
        <p:txBody>
          <a:bodyPr>
            <a:normAutofit/>
          </a:bodyPr>
          <a:lstStyle/>
          <a:p>
            <a:r>
              <a:rPr lang="en-US" sz="4500" smtClean="0"/>
              <a:t>POREME</a:t>
            </a:r>
            <a:r>
              <a:rPr lang="sr-Latn-CS" sz="4500" smtClean="0"/>
              <a:t>Ć</a:t>
            </a:r>
            <a:r>
              <a:rPr lang="en-US" sz="4500" smtClean="0"/>
              <a:t>AJI MI</a:t>
            </a:r>
            <a:r>
              <a:rPr lang="sr-Latn-CS" sz="4500" smtClean="0"/>
              <a:t>Š</a:t>
            </a:r>
            <a:r>
              <a:rPr lang="en-US" sz="4500" smtClean="0"/>
              <a:t>LJENJA</a:t>
            </a:r>
            <a:endParaRPr lang="sr-Latn-CS" sz="4500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828800"/>
          <a:ext cx="8229600" cy="396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r>
              <a:rPr lang="en-US" smtClean="0"/>
              <a:t>POREME</a:t>
            </a:r>
            <a:r>
              <a:rPr lang="sr-Latn-CS" smtClean="0"/>
              <a:t>Ć</a:t>
            </a:r>
            <a:r>
              <a:rPr lang="en-US" smtClean="0"/>
              <a:t>AJI PO FORMI</a:t>
            </a:r>
            <a:endParaRPr lang="sr-Latn-C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/>
          </a:bodyPr>
          <a:lstStyle/>
          <a:p>
            <a:pPr marL="514350" indent="-514350">
              <a:lnSpc>
                <a:spcPct val="90000"/>
              </a:lnSpc>
              <a:buFont typeface="Calibri" pitchFamily="34" charset="0"/>
              <a:buAutoNum type="arabicPeriod"/>
            </a:pPr>
            <a:r>
              <a:rPr lang="en-US" smtClean="0">
                <a:solidFill>
                  <a:srgbClr val="072428"/>
                </a:solidFill>
              </a:rPr>
              <a:t>Patolo</a:t>
            </a:r>
            <a:r>
              <a:rPr lang="sr-Latn-CS" smtClean="0">
                <a:solidFill>
                  <a:srgbClr val="072428"/>
                </a:solidFill>
              </a:rPr>
              <a:t>š</a:t>
            </a:r>
            <a:r>
              <a:rPr lang="en-US" smtClean="0">
                <a:solidFill>
                  <a:srgbClr val="072428"/>
                </a:solidFill>
              </a:rPr>
              <a:t>ka op</a:t>
            </a:r>
            <a:r>
              <a:rPr lang="sr-Latn-CS" smtClean="0">
                <a:solidFill>
                  <a:srgbClr val="072428"/>
                </a:solidFill>
              </a:rPr>
              <a:t>š</a:t>
            </a:r>
            <a:r>
              <a:rPr lang="en-US" smtClean="0">
                <a:solidFill>
                  <a:srgbClr val="072428"/>
                </a:solidFill>
              </a:rPr>
              <a:t>irnost</a:t>
            </a:r>
          </a:p>
          <a:p>
            <a:pPr marL="514350" indent="-514350">
              <a:lnSpc>
                <a:spcPct val="90000"/>
              </a:lnSpc>
              <a:buFont typeface="Calibri" pitchFamily="34" charset="0"/>
              <a:buAutoNum type="arabicPeriod"/>
            </a:pPr>
            <a:r>
              <a:rPr lang="en-US" smtClean="0">
                <a:solidFill>
                  <a:srgbClr val="072428"/>
                </a:solidFill>
              </a:rPr>
              <a:t>Bradipsihja (mo</a:t>
            </a:r>
            <a:r>
              <a:rPr lang="sr-Latn-CS" smtClean="0">
                <a:solidFill>
                  <a:srgbClr val="072428"/>
                </a:solidFill>
              </a:rPr>
              <a:t>ž</a:t>
            </a:r>
            <a:r>
              <a:rPr lang="en-US" smtClean="0">
                <a:solidFill>
                  <a:srgbClr val="072428"/>
                </a:solidFill>
              </a:rPr>
              <a:t>dano o</a:t>
            </a:r>
            <a:r>
              <a:rPr lang="sr-Latn-CS" smtClean="0">
                <a:solidFill>
                  <a:srgbClr val="072428"/>
                </a:solidFill>
              </a:rPr>
              <a:t>š</a:t>
            </a:r>
            <a:r>
              <a:rPr lang="en-US" smtClean="0">
                <a:solidFill>
                  <a:srgbClr val="072428"/>
                </a:solidFill>
              </a:rPr>
              <a:t>te</a:t>
            </a:r>
            <a:r>
              <a:rPr lang="sr-Latn-CS" smtClean="0">
                <a:solidFill>
                  <a:srgbClr val="072428"/>
                </a:solidFill>
              </a:rPr>
              <a:t>ć</a:t>
            </a:r>
            <a:r>
              <a:rPr lang="en-US" smtClean="0">
                <a:solidFill>
                  <a:srgbClr val="072428"/>
                </a:solidFill>
              </a:rPr>
              <a:t>enje)</a:t>
            </a:r>
          </a:p>
          <a:p>
            <a:pPr marL="514350" indent="-514350">
              <a:lnSpc>
                <a:spcPct val="90000"/>
              </a:lnSpc>
              <a:buFont typeface="Calibri" pitchFamily="34" charset="0"/>
              <a:buAutoNum type="arabicPeriod"/>
            </a:pPr>
            <a:r>
              <a:rPr lang="en-US" smtClean="0">
                <a:solidFill>
                  <a:srgbClr val="072428"/>
                </a:solidFill>
              </a:rPr>
              <a:t>Misaoni blok (sch)</a:t>
            </a:r>
          </a:p>
          <a:p>
            <a:pPr marL="514350" indent="-514350">
              <a:lnSpc>
                <a:spcPct val="90000"/>
              </a:lnSpc>
              <a:buFont typeface="Calibri" pitchFamily="34" charset="0"/>
              <a:buAutoNum type="arabicPeriod"/>
            </a:pPr>
            <a:r>
              <a:rPr lang="en-US" smtClean="0">
                <a:solidFill>
                  <a:srgbClr val="072428"/>
                </a:solidFill>
              </a:rPr>
              <a:t>Logoreja (bipolarni, depresija, man</a:t>
            </a:r>
            <a:r>
              <a:rPr lang="sr-Latn-CS" smtClean="0">
                <a:solidFill>
                  <a:srgbClr val="072428"/>
                </a:solidFill>
              </a:rPr>
              <a:t>i</a:t>
            </a:r>
            <a:r>
              <a:rPr lang="en-US" smtClean="0">
                <a:solidFill>
                  <a:srgbClr val="072428"/>
                </a:solidFill>
              </a:rPr>
              <a:t>ja)</a:t>
            </a:r>
          </a:p>
          <a:p>
            <a:pPr marL="514350" indent="-514350">
              <a:lnSpc>
                <a:spcPct val="90000"/>
              </a:lnSpc>
              <a:buFont typeface="Calibri" pitchFamily="34" charset="0"/>
              <a:buAutoNum type="arabicPeriod"/>
            </a:pPr>
            <a:r>
              <a:rPr lang="en-US" smtClean="0">
                <a:solidFill>
                  <a:srgbClr val="072428"/>
                </a:solidFill>
              </a:rPr>
              <a:t>Bujica ideja</a:t>
            </a:r>
          </a:p>
          <a:p>
            <a:pPr marL="514350" indent="-514350">
              <a:lnSpc>
                <a:spcPct val="90000"/>
              </a:lnSpc>
              <a:buFont typeface="Calibri" pitchFamily="34" charset="0"/>
              <a:buAutoNum type="arabicPeriod"/>
            </a:pPr>
            <a:r>
              <a:rPr lang="en-US" smtClean="0">
                <a:solidFill>
                  <a:srgbClr val="072428"/>
                </a:solidFill>
              </a:rPr>
              <a:t>Perseveracija (nevoljno ponavljanje re</a:t>
            </a:r>
            <a:r>
              <a:rPr lang="sr-Latn-CS" smtClean="0">
                <a:solidFill>
                  <a:srgbClr val="072428"/>
                </a:solidFill>
              </a:rPr>
              <a:t>č</a:t>
            </a:r>
            <a:r>
              <a:rPr lang="en-US" smtClean="0">
                <a:solidFill>
                  <a:srgbClr val="072428"/>
                </a:solidFill>
              </a:rPr>
              <a:t>i ili re</a:t>
            </a:r>
            <a:r>
              <a:rPr lang="sr-Latn-CS" smtClean="0">
                <a:solidFill>
                  <a:srgbClr val="072428"/>
                </a:solidFill>
              </a:rPr>
              <a:t>č</a:t>
            </a:r>
            <a:r>
              <a:rPr lang="en-US" smtClean="0">
                <a:solidFill>
                  <a:srgbClr val="072428"/>
                </a:solidFill>
              </a:rPr>
              <a:t>enica kod CVI i etil)</a:t>
            </a:r>
          </a:p>
          <a:p>
            <a:pPr marL="514350" indent="-514350">
              <a:lnSpc>
                <a:spcPct val="90000"/>
              </a:lnSpc>
              <a:buFont typeface="Calibri" pitchFamily="34" charset="0"/>
              <a:buAutoNum type="arabicPeriod"/>
            </a:pPr>
            <a:r>
              <a:rPr lang="en-US" smtClean="0">
                <a:solidFill>
                  <a:srgbClr val="072428"/>
                </a:solidFill>
              </a:rPr>
              <a:t>Verbigeracija (besmisleno ponavljanje jedne misli- sch)</a:t>
            </a:r>
          </a:p>
          <a:p>
            <a:pPr marL="514350" indent="-514350">
              <a:lnSpc>
                <a:spcPct val="90000"/>
              </a:lnSpc>
              <a:buFont typeface="Calibri" pitchFamily="34" charset="0"/>
              <a:buAutoNum type="arabicPeriod"/>
            </a:pPr>
            <a:r>
              <a:rPr lang="en-US" smtClean="0">
                <a:solidFill>
                  <a:srgbClr val="072428"/>
                </a:solidFill>
              </a:rPr>
              <a:t>Inkoherentno mi</a:t>
            </a:r>
            <a:r>
              <a:rPr lang="sr-Latn-CS" smtClean="0">
                <a:solidFill>
                  <a:srgbClr val="072428"/>
                </a:solidFill>
              </a:rPr>
              <a:t>š</a:t>
            </a:r>
            <a:r>
              <a:rPr lang="en-US" smtClean="0">
                <a:solidFill>
                  <a:srgbClr val="072428"/>
                </a:solidFill>
              </a:rPr>
              <a:t>ljenje</a:t>
            </a:r>
          </a:p>
          <a:p>
            <a:pPr marL="514350" indent="-514350">
              <a:lnSpc>
                <a:spcPct val="90000"/>
              </a:lnSpc>
              <a:buFont typeface="Calibri" pitchFamily="34" charset="0"/>
              <a:buAutoNum type="arabicPeriod"/>
            </a:pPr>
            <a:r>
              <a:rPr lang="en-US" smtClean="0">
                <a:solidFill>
                  <a:srgbClr val="072428"/>
                </a:solidFill>
              </a:rPr>
              <a:t>Rasulo misli (pogre</a:t>
            </a:r>
            <a:r>
              <a:rPr lang="sr-Latn-CS" smtClean="0">
                <a:solidFill>
                  <a:srgbClr val="072428"/>
                </a:solidFill>
              </a:rPr>
              <a:t>š</a:t>
            </a:r>
            <a:r>
              <a:rPr lang="en-US" smtClean="0">
                <a:solidFill>
                  <a:srgbClr val="072428"/>
                </a:solidFill>
              </a:rPr>
              <a:t>no povezivanje asocijacija)</a:t>
            </a:r>
            <a:endParaRPr lang="sr-Latn-CS" smtClean="0">
              <a:solidFill>
                <a:srgbClr val="072428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19150"/>
          </a:xfrm>
        </p:spPr>
        <p:txBody>
          <a:bodyPr/>
          <a:lstStyle/>
          <a:p>
            <a:r>
              <a:rPr lang="en-US" smtClean="0"/>
              <a:t>POREM</a:t>
            </a:r>
            <a:r>
              <a:rPr lang="sr-Latn-CS" smtClean="0"/>
              <a:t>Ć</a:t>
            </a:r>
            <a:r>
              <a:rPr lang="en-US" smtClean="0"/>
              <a:t>AJI PO SADR</a:t>
            </a:r>
            <a:r>
              <a:rPr lang="sr-Latn-CS" smtClean="0"/>
              <a:t>Ž</a:t>
            </a:r>
            <a:r>
              <a:rPr lang="en-US" smtClean="0"/>
              <a:t>AJU</a:t>
            </a:r>
            <a:endParaRPr lang="sr-Latn-C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114800"/>
          </a:xfrm>
        </p:spPr>
        <p:txBody>
          <a:bodyPr>
            <a:normAutofit/>
          </a:bodyPr>
          <a:lstStyle/>
          <a:p>
            <a:pPr marL="514350" indent="-514350">
              <a:buClr>
                <a:srgbClr val="072428"/>
              </a:buClr>
              <a:buFont typeface="Calibri" pitchFamily="34" charset="0"/>
              <a:buAutoNum type="arabicPeriod"/>
            </a:pPr>
            <a:r>
              <a:rPr lang="en-US" sz="3200" smtClean="0">
                <a:solidFill>
                  <a:srgbClr val="072428"/>
                </a:solidFill>
              </a:rPr>
              <a:t>Prisilni fenomen: obsesije, prisilne misli</a:t>
            </a:r>
          </a:p>
          <a:p>
            <a:pPr marL="514350" indent="-514350">
              <a:buClr>
                <a:srgbClr val="072428"/>
              </a:buClr>
              <a:buFont typeface="Calibri" pitchFamily="34" charset="0"/>
              <a:buAutoNum type="arabicPeriod"/>
            </a:pPr>
            <a:r>
              <a:rPr lang="en-US" sz="3200" smtClean="0">
                <a:solidFill>
                  <a:srgbClr val="072428"/>
                </a:solidFill>
              </a:rPr>
              <a:t>Precenjene ideje “fiks ideje” (  poreme</a:t>
            </a:r>
            <a:r>
              <a:rPr lang="sr-Latn-CS" sz="3200" smtClean="0">
                <a:solidFill>
                  <a:srgbClr val="072428"/>
                </a:solidFill>
              </a:rPr>
              <a:t>ć</a:t>
            </a:r>
            <a:r>
              <a:rPr lang="en-US" sz="3200" smtClean="0">
                <a:solidFill>
                  <a:srgbClr val="072428"/>
                </a:solidFill>
              </a:rPr>
              <a:t>aji li</a:t>
            </a:r>
            <a:r>
              <a:rPr lang="sr-Latn-CS" sz="3200" smtClean="0">
                <a:solidFill>
                  <a:srgbClr val="072428"/>
                </a:solidFill>
              </a:rPr>
              <a:t>č</a:t>
            </a:r>
            <a:r>
              <a:rPr lang="en-US" sz="3200" smtClean="0">
                <a:solidFill>
                  <a:srgbClr val="072428"/>
                </a:solidFill>
              </a:rPr>
              <a:t>nosti )</a:t>
            </a:r>
          </a:p>
          <a:p>
            <a:pPr marL="514350" indent="-514350">
              <a:buClr>
                <a:srgbClr val="072428"/>
              </a:buClr>
              <a:buFont typeface="Calibri" pitchFamily="34" charset="0"/>
              <a:buAutoNum type="arabicPeriod"/>
            </a:pPr>
            <a:r>
              <a:rPr lang="en-US" sz="3200" smtClean="0">
                <a:solidFill>
                  <a:srgbClr val="072428"/>
                </a:solidFill>
              </a:rPr>
              <a:t>Sumanute ideje (zablude na bolesnoj osnovi)</a:t>
            </a:r>
            <a:endParaRPr lang="sr-Latn-CS" sz="3200" smtClean="0">
              <a:solidFill>
                <a:srgbClr val="072428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PREDUSLOVI SAZNANJA</a:t>
            </a:r>
            <a:endParaRPr lang="sr-Latn-C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389120"/>
          </a:xfrm>
        </p:spPr>
        <p:txBody>
          <a:bodyPr>
            <a:normAutofit/>
          </a:bodyPr>
          <a:lstStyle/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sz="4000" err="1" smtClean="0">
                <a:solidFill>
                  <a:schemeClr val="tx2">
                    <a:lumMod val="50000"/>
                  </a:schemeClr>
                </a:solidFill>
              </a:rPr>
              <a:t>materijalni</a:t>
            </a:r>
            <a:r>
              <a:rPr lang="en-US" sz="400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4000" err="1" smtClean="0">
                <a:solidFill>
                  <a:schemeClr val="tx2">
                    <a:lumMod val="50000"/>
                  </a:schemeClr>
                </a:solidFill>
              </a:rPr>
              <a:t>svet</a:t>
            </a:r>
            <a:r>
              <a:rPr lang="en-US" sz="4000" smtClean="0">
                <a:solidFill>
                  <a:schemeClr val="tx2">
                    <a:lumMod val="50000"/>
                  </a:schemeClr>
                </a:solidFill>
              </a:rPr>
              <a:t> (</a:t>
            </a:r>
            <a:r>
              <a:rPr lang="en-US" sz="4000" err="1" smtClean="0">
                <a:solidFill>
                  <a:schemeClr val="tx2">
                    <a:lumMod val="50000"/>
                  </a:schemeClr>
                </a:solidFill>
              </a:rPr>
              <a:t>informacija</a:t>
            </a:r>
            <a:r>
              <a:rPr lang="en-US" sz="4000" smtClean="0">
                <a:solidFill>
                  <a:schemeClr val="tx2">
                    <a:lumMod val="50000"/>
                  </a:schemeClr>
                </a:solidFill>
              </a:rPr>
              <a:t>)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sz="4000" err="1" smtClean="0">
                <a:solidFill>
                  <a:schemeClr val="tx2">
                    <a:lumMod val="50000"/>
                  </a:schemeClr>
                </a:solidFill>
              </a:rPr>
              <a:t>normalno</a:t>
            </a:r>
            <a:r>
              <a:rPr lang="en-US" sz="400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4000" err="1" smtClean="0">
                <a:solidFill>
                  <a:schemeClr val="tx2">
                    <a:lumMod val="50000"/>
                  </a:schemeClr>
                </a:solidFill>
              </a:rPr>
              <a:t>funkcionisanje</a:t>
            </a:r>
            <a:r>
              <a:rPr lang="en-US" sz="400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4000" err="1" smtClean="0">
                <a:solidFill>
                  <a:schemeClr val="tx2">
                    <a:lumMod val="50000"/>
                  </a:schemeClr>
                </a:solidFill>
              </a:rPr>
              <a:t>organa</a:t>
            </a:r>
            <a:r>
              <a:rPr lang="en-US" sz="400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4000" err="1" smtClean="0">
                <a:solidFill>
                  <a:schemeClr val="tx2">
                    <a:lumMod val="50000"/>
                  </a:schemeClr>
                </a:solidFill>
              </a:rPr>
              <a:t>saznanja</a:t>
            </a:r>
            <a:r>
              <a:rPr lang="en-US" sz="4000" smtClean="0">
                <a:solidFill>
                  <a:schemeClr val="tx2">
                    <a:lumMod val="50000"/>
                  </a:schemeClr>
                </a:solidFill>
              </a:rPr>
              <a:t>: </a:t>
            </a:r>
          </a:p>
          <a:p>
            <a:pPr marL="2434590" lvl="7" indent="-514350">
              <a:buFont typeface="+mj-lt"/>
              <a:buAutoNum type="alphaLcParenR"/>
              <a:defRPr/>
            </a:pPr>
            <a:r>
              <a:rPr lang="sr-Latn-RS" sz="4000" err="1" smtClean="0">
                <a:solidFill>
                  <a:schemeClr val="tx2">
                    <a:lumMod val="50000"/>
                  </a:schemeClr>
                </a:solidFill>
              </a:rPr>
              <a:t>č</a:t>
            </a:r>
            <a:r>
              <a:rPr lang="en-US" sz="4000" smtClean="0">
                <a:solidFill>
                  <a:schemeClr val="tx2">
                    <a:lumMod val="50000"/>
                  </a:schemeClr>
                </a:solidFill>
              </a:rPr>
              <a:t>ula</a:t>
            </a:r>
          </a:p>
          <a:p>
            <a:pPr marL="2434590" lvl="7" indent="-514350">
              <a:buFont typeface="+mj-lt"/>
              <a:buAutoNum type="alphaLcParenR"/>
              <a:defRPr/>
            </a:pPr>
            <a:r>
              <a:rPr lang="en-US" sz="4000" err="1" smtClean="0">
                <a:solidFill>
                  <a:schemeClr val="tx2">
                    <a:lumMod val="50000"/>
                  </a:schemeClr>
                </a:solidFill>
              </a:rPr>
              <a:t>mozak</a:t>
            </a:r>
            <a:endParaRPr lang="en-US" sz="4000" smtClean="0">
              <a:solidFill>
                <a:schemeClr val="tx2">
                  <a:lumMod val="50000"/>
                </a:schemeClr>
              </a:solidFill>
            </a:endParaRP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endParaRPr lang="sr-Latn-CS" sz="400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/>
          <a:lstStyle/>
          <a:p>
            <a:r>
              <a:rPr lang="en-US" sz="4000" smtClean="0"/>
              <a:t>MEHANIZMI NASTANKA SUMANUTOSTI</a:t>
            </a:r>
            <a:endParaRPr lang="sr-Latn-CS" sz="4000" smtClean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19150"/>
          </a:xfrm>
        </p:spPr>
        <p:txBody>
          <a:bodyPr/>
          <a:lstStyle/>
          <a:p>
            <a:r>
              <a:rPr lang="en-US" smtClean="0"/>
              <a:t>SADR</a:t>
            </a:r>
            <a:r>
              <a:rPr lang="sr-Latn-CS" smtClean="0"/>
              <a:t>Ž</a:t>
            </a:r>
            <a:r>
              <a:rPr lang="en-US" smtClean="0"/>
              <a:t>AJI SUMANUTOSTI</a:t>
            </a:r>
            <a:endParaRPr lang="sr-Latn-CS" smtClean="0"/>
          </a:p>
        </p:txBody>
      </p:sp>
      <p:sp>
        <p:nvSpPr>
          <p:cNvPr id="45058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/>
          <a:lstStyle/>
          <a:p>
            <a:r>
              <a:rPr lang="en-US" smtClean="0"/>
              <a:t>Ekspanzivne</a:t>
            </a:r>
          </a:p>
          <a:p>
            <a:r>
              <a:rPr lang="en-US" smtClean="0"/>
              <a:t>Depresivne</a:t>
            </a:r>
          </a:p>
          <a:p>
            <a:r>
              <a:rPr lang="en-US" smtClean="0"/>
              <a:t>Sumanute ideje odnosa</a:t>
            </a:r>
          </a:p>
          <a:p>
            <a:r>
              <a:rPr lang="en-US" smtClean="0"/>
              <a:t>Sumanute ideje persekucije (proganjanja)</a:t>
            </a:r>
          </a:p>
          <a:p>
            <a:r>
              <a:rPr lang="en-US" smtClean="0"/>
              <a:t>Sumanute ideje  ljubomore ( etil )</a:t>
            </a:r>
          </a:p>
          <a:p>
            <a:r>
              <a:rPr lang="en-US" smtClean="0"/>
              <a:t>Erotomanija</a:t>
            </a:r>
          </a:p>
          <a:p>
            <a:r>
              <a:rPr lang="en-US" smtClean="0"/>
              <a:t>Religiozne sumanute ideje   </a:t>
            </a:r>
            <a:endParaRPr lang="sr-Latn-CS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524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6600" smtClean="0"/>
              <a:t>INTELIGENCIJA</a:t>
            </a:r>
            <a:endParaRPr lang="sr-Latn-CS" sz="660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447800"/>
          </a:xfrm>
        </p:spPr>
        <p:txBody>
          <a:bodyPr/>
          <a:lstStyle/>
          <a:p>
            <a:pPr algn="ctr"/>
            <a:r>
              <a:rPr lang="en-US" sz="4000" b="1" smtClean="0"/>
              <a:t>NAJVA</a:t>
            </a:r>
            <a:r>
              <a:rPr lang="sr-Latn-CS" sz="4000" b="1" smtClean="0"/>
              <a:t>Ž</a:t>
            </a:r>
            <a:r>
              <a:rPr lang="en-US" sz="4000" b="1" smtClean="0"/>
              <a:t>NIJE OSOBINE INTELIGENTNIH LJUDI</a:t>
            </a:r>
            <a:endParaRPr lang="sr-Latn-CS" sz="4000" b="1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>
            <a:normAutofit/>
          </a:bodyPr>
          <a:lstStyle/>
          <a:p>
            <a:pPr marL="514350" indent="-514350">
              <a:buClr>
                <a:srgbClr val="072428"/>
              </a:buClr>
              <a:buFont typeface="Calibri" pitchFamily="34" charset="0"/>
              <a:buAutoNum type="arabicPeriod"/>
            </a:pPr>
            <a:r>
              <a:rPr lang="en-US" smtClean="0">
                <a:solidFill>
                  <a:srgbClr val="072428"/>
                </a:solidFill>
              </a:rPr>
              <a:t>Sposobnost pojmovnog, apstraktnog mi</a:t>
            </a:r>
            <a:r>
              <a:rPr lang="sr-Latn-CS" smtClean="0">
                <a:solidFill>
                  <a:srgbClr val="072428"/>
                </a:solidFill>
              </a:rPr>
              <a:t>š</a:t>
            </a:r>
            <a:r>
              <a:rPr lang="en-US" smtClean="0">
                <a:solidFill>
                  <a:srgbClr val="072428"/>
                </a:solidFill>
              </a:rPr>
              <a:t>ljenja</a:t>
            </a:r>
          </a:p>
          <a:p>
            <a:pPr marL="514350" indent="-514350">
              <a:buClr>
                <a:srgbClr val="072428"/>
              </a:buClr>
              <a:buFont typeface="Calibri" pitchFamily="34" charset="0"/>
              <a:buAutoNum type="arabicPeriod"/>
            </a:pPr>
            <a:r>
              <a:rPr lang="en-US" smtClean="0">
                <a:solidFill>
                  <a:srgbClr val="072428"/>
                </a:solidFill>
              </a:rPr>
              <a:t>Kreativnost, stvarala</a:t>
            </a:r>
            <a:r>
              <a:rPr lang="sr-Latn-CS" smtClean="0">
                <a:solidFill>
                  <a:srgbClr val="072428"/>
                </a:solidFill>
              </a:rPr>
              <a:t>č</a:t>
            </a:r>
            <a:r>
              <a:rPr lang="en-US" smtClean="0">
                <a:solidFill>
                  <a:srgbClr val="072428"/>
                </a:solidFill>
              </a:rPr>
              <a:t>ka sposobnost re</a:t>
            </a:r>
            <a:r>
              <a:rPr lang="sr-Latn-CS" smtClean="0">
                <a:solidFill>
                  <a:srgbClr val="072428"/>
                </a:solidFill>
              </a:rPr>
              <a:t>š</a:t>
            </a:r>
            <a:r>
              <a:rPr lang="en-US" smtClean="0">
                <a:solidFill>
                  <a:srgbClr val="072428"/>
                </a:solidFill>
              </a:rPr>
              <a:t>avanja novih zadataka</a:t>
            </a:r>
          </a:p>
          <a:p>
            <a:pPr marL="514350" indent="-514350">
              <a:buClr>
                <a:srgbClr val="072428"/>
              </a:buClr>
              <a:buFont typeface="Calibri" pitchFamily="34" charset="0"/>
              <a:buAutoNum type="arabicPeriod"/>
            </a:pPr>
            <a:r>
              <a:rPr lang="en-US" smtClean="0">
                <a:solidFill>
                  <a:srgbClr val="072428"/>
                </a:solidFill>
              </a:rPr>
              <a:t>Sposobnost lakog memorisanja – u</a:t>
            </a:r>
            <a:r>
              <a:rPr lang="sr-Latn-CS" smtClean="0">
                <a:solidFill>
                  <a:srgbClr val="072428"/>
                </a:solidFill>
              </a:rPr>
              <a:t>č</a:t>
            </a:r>
            <a:r>
              <a:rPr lang="en-US" smtClean="0">
                <a:solidFill>
                  <a:srgbClr val="072428"/>
                </a:solidFill>
              </a:rPr>
              <a:t>enja</a:t>
            </a:r>
          </a:p>
          <a:p>
            <a:pPr marL="514350" indent="-514350">
              <a:buClr>
                <a:srgbClr val="072428"/>
              </a:buClr>
              <a:buFont typeface="Calibri" pitchFamily="34" charset="0"/>
              <a:buAutoNum type="arabicPeriod"/>
            </a:pPr>
            <a:r>
              <a:rPr lang="en-US" smtClean="0">
                <a:solidFill>
                  <a:srgbClr val="072428"/>
                </a:solidFill>
              </a:rPr>
              <a:t>Logi</a:t>
            </a:r>
            <a:r>
              <a:rPr lang="sr-Latn-CS" smtClean="0">
                <a:solidFill>
                  <a:srgbClr val="072428"/>
                </a:solidFill>
              </a:rPr>
              <a:t>č</a:t>
            </a:r>
            <a:r>
              <a:rPr lang="en-US" smtClean="0">
                <a:solidFill>
                  <a:srgbClr val="072428"/>
                </a:solidFill>
              </a:rPr>
              <a:t>ko rasu</a:t>
            </a:r>
            <a:r>
              <a:rPr lang="sr-Latn-CS" smtClean="0">
                <a:solidFill>
                  <a:srgbClr val="072428"/>
                </a:solidFill>
              </a:rPr>
              <a:t>đ</a:t>
            </a:r>
            <a:r>
              <a:rPr lang="en-US" smtClean="0">
                <a:solidFill>
                  <a:srgbClr val="072428"/>
                </a:solidFill>
              </a:rPr>
              <a:t>ivanje i shvatanje</a:t>
            </a:r>
          </a:p>
          <a:p>
            <a:pPr marL="514350" indent="-514350">
              <a:buClr>
                <a:srgbClr val="072428"/>
              </a:buClr>
              <a:buFont typeface="Calibri" pitchFamily="34" charset="0"/>
              <a:buAutoNum type="arabicPeriod"/>
            </a:pPr>
            <a:r>
              <a:rPr lang="en-US" smtClean="0">
                <a:solidFill>
                  <a:srgbClr val="072428"/>
                </a:solidFill>
              </a:rPr>
              <a:t>Sposobnost uvi</a:t>
            </a:r>
            <a:r>
              <a:rPr lang="sr-Latn-CS" smtClean="0">
                <a:solidFill>
                  <a:srgbClr val="072428"/>
                </a:solidFill>
              </a:rPr>
              <a:t>đ</a:t>
            </a:r>
            <a:r>
              <a:rPr lang="en-US" smtClean="0">
                <a:solidFill>
                  <a:srgbClr val="072428"/>
                </a:solidFill>
              </a:rPr>
              <a:t>anja bitnog u stvarima i pojavama</a:t>
            </a:r>
          </a:p>
          <a:p>
            <a:pPr marL="514350" indent="-514350">
              <a:buClr>
                <a:srgbClr val="072428"/>
              </a:buClr>
              <a:buFont typeface="Calibri" pitchFamily="34" charset="0"/>
              <a:buAutoNum type="arabicPeriod"/>
            </a:pPr>
            <a:r>
              <a:rPr lang="en-US" smtClean="0">
                <a:solidFill>
                  <a:srgbClr val="072428"/>
                </a:solidFill>
              </a:rPr>
              <a:t>Samokriti</a:t>
            </a:r>
            <a:r>
              <a:rPr lang="sr-Latn-CS" smtClean="0">
                <a:solidFill>
                  <a:srgbClr val="072428"/>
                </a:solidFill>
              </a:rPr>
              <a:t>č</a:t>
            </a:r>
            <a:r>
              <a:rPr lang="en-US" smtClean="0">
                <a:solidFill>
                  <a:srgbClr val="072428"/>
                </a:solidFill>
              </a:rPr>
              <a:t>nost</a:t>
            </a:r>
          </a:p>
          <a:p>
            <a:pPr marL="514350" indent="-514350">
              <a:buClr>
                <a:srgbClr val="072428"/>
              </a:buClr>
              <a:buFont typeface="Calibri" pitchFamily="34" charset="0"/>
              <a:buAutoNum type="arabicPeriod"/>
            </a:pPr>
            <a:r>
              <a:rPr lang="en-US" smtClean="0">
                <a:solidFill>
                  <a:srgbClr val="072428"/>
                </a:solidFill>
              </a:rPr>
              <a:t>Sposobnost da se sopstveno znanje primeni u praksi </a:t>
            </a:r>
            <a:endParaRPr lang="sr-Latn-CS" smtClean="0">
              <a:solidFill>
                <a:srgbClr val="072428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INTELEKTUALNI DEFICIT</a:t>
            </a:r>
            <a:endParaRPr lang="sr-Latn-CS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2362200"/>
          <a:ext cx="7772400" cy="342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95350"/>
          </a:xfrm>
        </p:spPr>
        <p:txBody>
          <a:bodyPr/>
          <a:lstStyle/>
          <a:p>
            <a:r>
              <a:rPr lang="en-US" smtClean="0"/>
              <a:t>INTELEKTUALNI DEFICIT</a:t>
            </a:r>
            <a:endParaRPr lang="sr-Latn-CS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7526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3716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6000" smtClean="0"/>
              <a:t>EMOCIJE</a:t>
            </a:r>
            <a:endParaRPr lang="sr-Latn-CS" sz="600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19150"/>
          </a:xfrm>
        </p:spPr>
        <p:txBody>
          <a:bodyPr/>
          <a:lstStyle/>
          <a:p>
            <a:r>
              <a:rPr lang="en-US" smtClean="0"/>
              <a:t>DEFINICIJE</a:t>
            </a:r>
            <a:endParaRPr lang="sr-Latn-C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>
            <a:normAutofit/>
          </a:bodyPr>
          <a:lstStyle/>
          <a:p>
            <a:r>
              <a:rPr lang="en-US" smtClean="0">
                <a:solidFill>
                  <a:srgbClr val="02303E"/>
                </a:solidFill>
              </a:rPr>
              <a:t>EMOCIJE SU SLO</a:t>
            </a:r>
            <a:r>
              <a:rPr lang="sr-Latn-CS" smtClean="0">
                <a:solidFill>
                  <a:srgbClr val="02303E"/>
                </a:solidFill>
              </a:rPr>
              <a:t>Ž</a:t>
            </a:r>
            <a:r>
              <a:rPr lang="en-US" smtClean="0">
                <a:solidFill>
                  <a:srgbClr val="02303E"/>
                </a:solidFill>
              </a:rPr>
              <a:t>ENI  DO</a:t>
            </a:r>
            <a:r>
              <a:rPr lang="sr-Latn-CS" smtClean="0">
                <a:solidFill>
                  <a:srgbClr val="02303E"/>
                </a:solidFill>
              </a:rPr>
              <a:t>Ž</a:t>
            </a:r>
            <a:r>
              <a:rPr lang="en-US" smtClean="0">
                <a:solidFill>
                  <a:srgbClr val="02303E"/>
                </a:solidFill>
              </a:rPr>
              <a:t>IVLJAJI, SPECIFI</a:t>
            </a:r>
            <a:r>
              <a:rPr lang="sr-Latn-CS" smtClean="0">
                <a:solidFill>
                  <a:srgbClr val="02303E"/>
                </a:solidFill>
              </a:rPr>
              <a:t>Č</a:t>
            </a:r>
            <a:r>
              <a:rPr lang="en-US" smtClean="0">
                <a:solidFill>
                  <a:srgbClr val="02303E"/>
                </a:solidFill>
              </a:rPr>
              <a:t>NE REAKCIJE NA NEKU INFORMACIJU (LJUBAV, MR</a:t>
            </a:r>
            <a:r>
              <a:rPr lang="sr-Latn-CS" smtClean="0">
                <a:solidFill>
                  <a:srgbClr val="02303E"/>
                </a:solidFill>
              </a:rPr>
              <a:t>Ž</a:t>
            </a:r>
            <a:r>
              <a:rPr lang="en-US" smtClean="0">
                <a:solidFill>
                  <a:srgbClr val="02303E"/>
                </a:solidFill>
              </a:rPr>
              <a:t>NJA, PONOS, STREPNJA)</a:t>
            </a:r>
          </a:p>
          <a:p>
            <a:r>
              <a:rPr lang="en-US" smtClean="0">
                <a:solidFill>
                  <a:srgbClr val="02303E"/>
                </a:solidFill>
              </a:rPr>
              <a:t>AFEKTI (u u</a:t>
            </a:r>
            <a:r>
              <a:rPr lang="sr-Latn-CS" smtClean="0">
                <a:solidFill>
                  <a:srgbClr val="02303E"/>
                </a:solidFill>
              </a:rPr>
              <a:t>ž</a:t>
            </a:r>
            <a:r>
              <a:rPr lang="en-US" smtClean="0">
                <a:solidFill>
                  <a:srgbClr val="02303E"/>
                </a:solidFill>
              </a:rPr>
              <a:t>em smislu) INTENZIVNO I KRATKOTRAJNA EMOCIONALNO DOZIVLJAVANJA PRA</a:t>
            </a:r>
            <a:r>
              <a:rPr lang="sr-Latn-CS" smtClean="0">
                <a:solidFill>
                  <a:srgbClr val="02303E"/>
                </a:solidFill>
              </a:rPr>
              <a:t>Ć</a:t>
            </a:r>
            <a:r>
              <a:rPr lang="en-US" smtClean="0">
                <a:solidFill>
                  <a:srgbClr val="02303E"/>
                </a:solidFill>
              </a:rPr>
              <a:t>ENA TELESNIM ISPOLJAVANJIMA</a:t>
            </a:r>
          </a:p>
          <a:p>
            <a:r>
              <a:rPr lang="en-US" smtClean="0">
                <a:solidFill>
                  <a:srgbClr val="02303E"/>
                </a:solidFill>
              </a:rPr>
              <a:t>RASPOLO</a:t>
            </a:r>
            <a:r>
              <a:rPr lang="sr-Latn-CS" smtClean="0">
                <a:solidFill>
                  <a:srgbClr val="02303E"/>
                </a:solidFill>
              </a:rPr>
              <a:t>Ž</a:t>
            </a:r>
            <a:r>
              <a:rPr lang="en-US" smtClean="0">
                <a:solidFill>
                  <a:srgbClr val="02303E"/>
                </a:solidFill>
              </a:rPr>
              <a:t>ENJE ( TIMIJA) RELATIVNO TRAJNO I RAVNOMERNO STANJE OSE</a:t>
            </a:r>
            <a:r>
              <a:rPr lang="sr-Latn-CS" smtClean="0">
                <a:solidFill>
                  <a:srgbClr val="02303E"/>
                </a:solidFill>
              </a:rPr>
              <a:t>Ć</a:t>
            </a:r>
            <a:r>
              <a:rPr lang="en-US" smtClean="0">
                <a:solidFill>
                  <a:srgbClr val="02303E"/>
                </a:solidFill>
              </a:rPr>
              <a:t>ANJA, REZULTAT STANJA UNUTRA</a:t>
            </a:r>
            <a:r>
              <a:rPr lang="sr-Latn-CS" smtClean="0">
                <a:solidFill>
                  <a:srgbClr val="02303E"/>
                </a:solidFill>
              </a:rPr>
              <a:t>Š</a:t>
            </a:r>
            <a:r>
              <a:rPr lang="en-US" smtClean="0">
                <a:solidFill>
                  <a:srgbClr val="02303E"/>
                </a:solidFill>
              </a:rPr>
              <a:t>NJIH ORGANA I KARAKTERA LI</a:t>
            </a:r>
            <a:r>
              <a:rPr lang="sr-Latn-CS" smtClean="0">
                <a:solidFill>
                  <a:srgbClr val="02303E"/>
                </a:solidFill>
              </a:rPr>
              <a:t>Č</a:t>
            </a:r>
            <a:r>
              <a:rPr lang="en-US" smtClean="0">
                <a:solidFill>
                  <a:srgbClr val="02303E"/>
                </a:solidFill>
              </a:rPr>
              <a:t>NOSTI</a:t>
            </a:r>
            <a:endParaRPr lang="sr-Latn-CS" smtClean="0">
              <a:solidFill>
                <a:srgbClr val="02303E"/>
              </a:solidFill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19150"/>
          </a:xfrm>
        </p:spPr>
        <p:txBody>
          <a:bodyPr/>
          <a:lstStyle/>
          <a:p>
            <a:r>
              <a:rPr lang="en-US" smtClean="0"/>
              <a:t>UTICAJ EMOCIJA </a:t>
            </a:r>
            <a:endParaRPr lang="sr-Latn-C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95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mtClean="0">
                <a:solidFill>
                  <a:srgbClr val="02303E"/>
                </a:solidFill>
              </a:rPr>
              <a:t>SVEST ( su</a:t>
            </a:r>
            <a:r>
              <a:rPr lang="sr-Latn-CS" smtClean="0">
                <a:solidFill>
                  <a:srgbClr val="02303E"/>
                </a:solidFill>
              </a:rPr>
              <a:t>ž</a:t>
            </a:r>
            <a:r>
              <a:rPr lang="en-US" smtClean="0">
                <a:solidFill>
                  <a:srgbClr val="02303E"/>
                </a:solidFill>
              </a:rPr>
              <a:t>enje svesti)</a:t>
            </a:r>
          </a:p>
          <a:p>
            <a:pPr>
              <a:buFont typeface="Wingdings" pitchFamily="2" charset="2"/>
              <a:buChar char="Ø"/>
            </a:pPr>
            <a:r>
              <a:rPr lang="en-US" smtClean="0">
                <a:solidFill>
                  <a:srgbClr val="02303E"/>
                </a:solidFill>
              </a:rPr>
              <a:t>PA</a:t>
            </a:r>
            <a:r>
              <a:rPr lang="sr-Latn-CS" smtClean="0">
                <a:solidFill>
                  <a:srgbClr val="02303E"/>
                </a:solidFill>
              </a:rPr>
              <a:t>Ž</a:t>
            </a:r>
            <a:r>
              <a:rPr lang="en-US" smtClean="0">
                <a:solidFill>
                  <a:srgbClr val="02303E"/>
                </a:solidFill>
              </a:rPr>
              <a:t>NJA (rasejanost)</a:t>
            </a:r>
          </a:p>
          <a:p>
            <a:pPr>
              <a:buFont typeface="Wingdings" pitchFamily="2" charset="2"/>
              <a:buChar char="Ø"/>
            </a:pPr>
            <a:r>
              <a:rPr lang="en-US" smtClean="0">
                <a:solidFill>
                  <a:srgbClr val="02303E"/>
                </a:solidFill>
              </a:rPr>
              <a:t>OPA</a:t>
            </a:r>
            <a:r>
              <a:rPr lang="sr-Latn-CS" smtClean="0">
                <a:solidFill>
                  <a:srgbClr val="02303E"/>
                </a:solidFill>
              </a:rPr>
              <a:t>Ž</a:t>
            </a:r>
            <a:r>
              <a:rPr lang="en-US" smtClean="0">
                <a:solidFill>
                  <a:srgbClr val="02303E"/>
                </a:solidFill>
              </a:rPr>
              <a:t>ANJE (</a:t>
            </a:r>
            <a:r>
              <a:rPr lang="sr-Latn-CS" smtClean="0">
                <a:solidFill>
                  <a:srgbClr val="02303E"/>
                </a:solidFill>
              </a:rPr>
              <a:t>č</a:t>
            </a:r>
            <a:r>
              <a:rPr lang="en-US" smtClean="0">
                <a:solidFill>
                  <a:srgbClr val="02303E"/>
                </a:solidFill>
              </a:rPr>
              <a:t>ulne obmane)</a:t>
            </a:r>
          </a:p>
          <a:p>
            <a:pPr>
              <a:buFont typeface="Wingdings" pitchFamily="2" charset="2"/>
              <a:buChar char="Ø"/>
            </a:pPr>
            <a:r>
              <a:rPr lang="en-US" smtClean="0">
                <a:solidFill>
                  <a:srgbClr val="02303E"/>
                </a:solidFill>
              </a:rPr>
              <a:t>PAM</a:t>
            </a:r>
            <a:r>
              <a:rPr lang="sr-Latn-CS" smtClean="0">
                <a:solidFill>
                  <a:srgbClr val="02303E"/>
                </a:solidFill>
              </a:rPr>
              <a:t>Ć</a:t>
            </a:r>
            <a:r>
              <a:rPr lang="en-US" smtClean="0">
                <a:solidFill>
                  <a:srgbClr val="02303E"/>
                </a:solidFill>
              </a:rPr>
              <a:t>ENJE ( falsifikovano se</a:t>
            </a:r>
            <a:r>
              <a:rPr lang="sr-Latn-CS" smtClean="0">
                <a:solidFill>
                  <a:srgbClr val="02303E"/>
                </a:solidFill>
              </a:rPr>
              <a:t>ć</a:t>
            </a:r>
            <a:r>
              <a:rPr lang="en-US" smtClean="0">
                <a:solidFill>
                  <a:srgbClr val="02303E"/>
                </a:solidFill>
              </a:rPr>
              <a:t>anje)</a:t>
            </a:r>
          </a:p>
          <a:p>
            <a:pPr>
              <a:buFont typeface="Wingdings" pitchFamily="2" charset="2"/>
              <a:buChar char="Ø"/>
            </a:pPr>
            <a:r>
              <a:rPr lang="en-US" smtClean="0">
                <a:solidFill>
                  <a:srgbClr val="02303E"/>
                </a:solidFill>
              </a:rPr>
              <a:t>MISLJENJE (remeti proces)</a:t>
            </a:r>
          </a:p>
          <a:p>
            <a:pPr>
              <a:buFont typeface="Wingdings" pitchFamily="2" charset="2"/>
              <a:buChar char="Ø"/>
            </a:pPr>
            <a:r>
              <a:rPr lang="en-US" smtClean="0">
                <a:solidFill>
                  <a:srgbClr val="02303E"/>
                </a:solidFill>
              </a:rPr>
              <a:t>NAGONI (agresija, seksualni delikti)</a:t>
            </a:r>
          </a:p>
          <a:p>
            <a:pPr>
              <a:buFont typeface="Wingdings" pitchFamily="2" charset="2"/>
              <a:buChar char="Ø"/>
            </a:pPr>
            <a:r>
              <a:rPr lang="en-US" smtClean="0">
                <a:solidFill>
                  <a:srgbClr val="02303E"/>
                </a:solidFill>
              </a:rPr>
              <a:t>VOLJA (apatija)</a:t>
            </a:r>
            <a:endParaRPr lang="sr-Latn-CS" smtClean="0">
              <a:solidFill>
                <a:srgbClr val="02303E"/>
              </a:solidFill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PATOLOGIJA EMOCIJA</a:t>
            </a:r>
            <a:endParaRPr lang="sr-Latn-CS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133600"/>
          <a:ext cx="8229600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581150"/>
          </a:xfrm>
        </p:spPr>
        <p:txBody>
          <a:bodyPr/>
          <a:lstStyle/>
          <a:p>
            <a:r>
              <a:rPr lang="en-US" smtClean="0"/>
              <a:t>ANATOMSKO-FIZIOLO</a:t>
            </a:r>
            <a:r>
              <a:rPr lang="sr-Latn-CS" smtClean="0">
                <a:latin typeface="Cambria" pitchFamily="18" charset="0"/>
              </a:rPr>
              <a:t>Š</a:t>
            </a:r>
            <a:r>
              <a:rPr lang="en-US" smtClean="0"/>
              <a:t>KA OSNOVA OSE</a:t>
            </a:r>
            <a:r>
              <a:rPr lang="sr-Latn-CS" smtClean="0">
                <a:latin typeface="Cambria" pitchFamily="18" charset="0"/>
              </a:rPr>
              <a:t>Ć</a:t>
            </a:r>
            <a:r>
              <a:rPr lang="en-US" smtClean="0"/>
              <a:t>AJA I OPA</a:t>
            </a:r>
            <a:r>
              <a:rPr lang="sr-Latn-CS" smtClean="0">
                <a:latin typeface="Constantia" pitchFamily="18" charset="0"/>
              </a:rPr>
              <a:t>Ž</a:t>
            </a:r>
            <a:r>
              <a:rPr lang="en-US" smtClean="0"/>
              <a:t>ANJA</a:t>
            </a:r>
            <a:endParaRPr lang="sr-Latn-C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581400"/>
          </a:xfrm>
        </p:spPr>
        <p:txBody>
          <a:bodyPr>
            <a:normAutofit/>
          </a:bodyPr>
          <a:lstStyle/>
          <a:p>
            <a:pPr marL="514350" indent="-514350">
              <a:buFont typeface="Calibri" pitchFamily="34" charset="0"/>
              <a:buAutoNum type="arabicParenR"/>
            </a:pPr>
            <a:r>
              <a:rPr lang="en-US" sz="4000" smtClean="0">
                <a:solidFill>
                  <a:srgbClr val="083763"/>
                </a:solidFill>
              </a:rPr>
              <a:t>Receptor</a:t>
            </a:r>
          </a:p>
          <a:p>
            <a:pPr marL="514350" indent="-514350">
              <a:buFont typeface="Calibri" pitchFamily="34" charset="0"/>
              <a:buAutoNum type="arabicParenR"/>
            </a:pPr>
            <a:r>
              <a:rPr lang="en-US" sz="4000" smtClean="0">
                <a:solidFill>
                  <a:srgbClr val="083763"/>
                </a:solidFill>
              </a:rPr>
              <a:t>Sprovodni put</a:t>
            </a:r>
          </a:p>
          <a:p>
            <a:pPr marL="514350" indent="-514350">
              <a:buFont typeface="Calibri" pitchFamily="34" charset="0"/>
              <a:buAutoNum type="arabicParenR"/>
            </a:pPr>
            <a:r>
              <a:rPr lang="en-US" sz="4000" smtClean="0">
                <a:solidFill>
                  <a:srgbClr val="083763"/>
                </a:solidFill>
              </a:rPr>
              <a:t>Elementarni </a:t>
            </a:r>
            <a:r>
              <a:rPr lang="sr-Latn-CS" sz="4000" smtClean="0">
                <a:solidFill>
                  <a:srgbClr val="083763"/>
                </a:solidFill>
              </a:rPr>
              <a:t>č</a:t>
            </a:r>
            <a:r>
              <a:rPr lang="en-US" sz="4000" smtClean="0">
                <a:solidFill>
                  <a:srgbClr val="083763"/>
                </a:solidFill>
              </a:rPr>
              <a:t>ulni centar u mozgu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971550"/>
          </a:xfrm>
        </p:spPr>
        <p:txBody>
          <a:bodyPr/>
          <a:lstStyle/>
          <a:p>
            <a:r>
              <a:rPr lang="en-US" sz="4200" smtClean="0"/>
              <a:t>KVANTITATINI POREME</a:t>
            </a:r>
            <a:r>
              <a:rPr lang="sr-Latn-CS" sz="4200" smtClean="0"/>
              <a:t>Ć</a:t>
            </a:r>
            <a:r>
              <a:rPr lang="en-US" sz="4200" smtClean="0"/>
              <a:t>AJI EMOCIJA</a:t>
            </a:r>
            <a:endParaRPr lang="sr-Latn-CS" sz="420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038600"/>
          </a:xfrm>
        </p:spPr>
        <p:txBody>
          <a:bodyPr>
            <a:normAutofit/>
          </a:bodyPr>
          <a:lstStyle/>
          <a:p>
            <a:pPr marL="514350" indent="-514350">
              <a:buFont typeface="Calibri" pitchFamily="34" charset="0"/>
              <a:buAutoNum type="arabicParenR"/>
            </a:pPr>
            <a:r>
              <a:rPr lang="en-US" sz="3200" smtClean="0">
                <a:solidFill>
                  <a:srgbClr val="072428"/>
                </a:solidFill>
              </a:rPr>
              <a:t>Apatija</a:t>
            </a:r>
          </a:p>
          <a:p>
            <a:pPr marL="514350" indent="-514350">
              <a:buFont typeface="Calibri" pitchFamily="34" charset="0"/>
              <a:buAutoNum type="arabicParenR"/>
            </a:pPr>
            <a:r>
              <a:rPr lang="en-US" sz="3200" smtClean="0">
                <a:solidFill>
                  <a:srgbClr val="072428"/>
                </a:solidFill>
              </a:rPr>
              <a:t>Euforija</a:t>
            </a:r>
          </a:p>
          <a:p>
            <a:pPr marL="514350" indent="-514350">
              <a:buFont typeface="Calibri" pitchFamily="34" charset="0"/>
              <a:buAutoNum type="arabicParenR"/>
            </a:pPr>
            <a:r>
              <a:rPr lang="en-US" sz="3200" smtClean="0">
                <a:solidFill>
                  <a:srgbClr val="072428"/>
                </a:solidFill>
              </a:rPr>
              <a:t>Depresivno raspolo</a:t>
            </a:r>
            <a:r>
              <a:rPr lang="sr-Latn-CS" sz="3200" smtClean="0">
                <a:solidFill>
                  <a:srgbClr val="072428"/>
                </a:solidFill>
              </a:rPr>
              <a:t>ž</a:t>
            </a:r>
            <a:r>
              <a:rPr lang="en-US" sz="3200" smtClean="0">
                <a:solidFill>
                  <a:srgbClr val="072428"/>
                </a:solidFill>
              </a:rPr>
              <a:t>enje</a:t>
            </a:r>
            <a:endParaRPr lang="sr-Latn-CS" sz="3200" smtClean="0">
              <a:solidFill>
                <a:srgbClr val="072428"/>
              </a:solidFill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971550"/>
          </a:xfrm>
        </p:spPr>
        <p:txBody>
          <a:bodyPr/>
          <a:lstStyle/>
          <a:p>
            <a:r>
              <a:rPr lang="en-US" sz="4200" smtClean="0"/>
              <a:t>KVALITATIVNI POREME</a:t>
            </a:r>
            <a:r>
              <a:rPr lang="sr-Latn-RS" sz="4200" smtClean="0"/>
              <a:t>Ć</a:t>
            </a:r>
            <a:r>
              <a:rPr lang="en-US" sz="4200" smtClean="0"/>
              <a:t>AJI EMOCIJA</a:t>
            </a:r>
            <a:endParaRPr lang="sr-Latn-CS" sz="420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267200"/>
          </a:xfrm>
        </p:spPr>
        <p:txBody>
          <a:bodyPr>
            <a:normAutofit/>
          </a:bodyPr>
          <a:lstStyle/>
          <a:p>
            <a:pPr marL="514350" indent="-514350">
              <a:buFont typeface="Calibri" pitchFamily="34" charset="0"/>
              <a:buAutoNum type="arabicParenR"/>
            </a:pPr>
            <a:r>
              <a:rPr lang="en-US" sz="3200" smtClean="0">
                <a:solidFill>
                  <a:srgbClr val="072428"/>
                </a:solidFill>
              </a:rPr>
              <a:t>Paratimija- ideoafektivna disocijacija</a:t>
            </a:r>
          </a:p>
          <a:p>
            <a:pPr marL="514350" indent="-514350">
              <a:buFont typeface="Calibri" pitchFamily="34" charset="0"/>
              <a:buAutoNum type="arabicParenR"/>
            </a:pPr>
            <a:r>
              <a:rPr lang="en-US" sz="3200" smtClean="0">
                <a:solidFill>
                  <a:srgbClr val="072428"/>
                </a:solidFill>
              </a:rPr>
              <a:t>Paramimija emocionalno- mimi</a:t>
            </a:r>
            <a:r>
              <a:rPr lang="sr-Latn-CS" sz="3200" smtClean="0">
                <a:solidFill>
                  <a:srgbClr val="072428"/>
                </a:solidFill>
              </a:rPr>
              <a:t>č</a:t>
            </a:r>
            <a:r>
              <a:rPr lang="en-US" sz="3200" smtClean="0">
                <a:solidFill>
                  <a:srgbClr val="072428"/>
                </a:solidFill>
              </a:rPr>
              <a:t>ka disocijacija</a:t>
            </a:r>
          </a:p>
          <a:p>
            <a:pPr marL="514350" indent="-514350">
              <a:buFont typeface="Calibri" pitchFamily="34" charset="0"/>
              <a:buAutoNum type="arabicParenR"/>
            </a:pPr>
            <a:r>
              <a:rPr lang="en-US" sz="3200" smtClean="0">
                <a:solidFill>
                  <a:srgbClr val="072428"/>
                </a:solidFill>
              </a:rPr>
              <a:t>Defekt emocionalne rezonance</a:t>
            </a:r>
            <a:endParaRPr lang="sr-Latn-CS" sz="3200" smtClean="0">
              <a:solidFill>
                <a:srgbClr val="072428"/>
              </a:solidFill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MOTIVI- NAGONI</a:t>
            </a:r>
            <a:endParaRPr lang="sr-Latn-C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543050"/>
          </a:xfrm>
        </p:spPr>
        <p:txBody>
          <a:bodyPr>
            <a:normAutofit/>
          </a:bodyPr>
          <a:lstStyle/>
          <a:p>
            <a:r>
              <a:rPr lang="en-US" sz="4500" smtClean="0"/>
              <a:t>DINAMIZMI KOJI POKRE</a:t>
            </a:r>
            <a:r>
              <a:rPr lang="sr-Latn-CS" sz="4500" smtClean="0"/>
              <a:t>Ć</a:t>
            </a:r>
            <a:r>
              <a:rPr lang="en-US" sz="4500" smtClean="0"/>
              <a:t>U </a:t>
            </a:r>
            <a:r>
              <a:rPr lang="sr-Latn-CS" sz="4500" smtClean="0"/>
              <a:t>Č</a:t>
            </a:r>
            <a:r>
              <a:rPr lang="en-US" sz="4500" smtClean="0"/>
              <a:t>OVEKA NA RAZLI</a:t>
            </a:r>
            <a:r>
              <a:rPr lang="sr-Latn-CS" sz="4500" smtClean="0"/>
              <a:t>Č</a:t>
            </a:r>
            <a:r>
              <a:rPr lang="en-US" sz="4500" smtClean="0"/>
              <a:t>ITE AKTIVNOSTI </a:t>
            </a:r>
            <a:endParaRPr lang="sr-Latn-CS" sz="450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114800"/>
          </a:xfrm>
        </p:spPr>
        <p:txBody>
          <a:bodyPr>
            <a:normAutofit/>
          </a:bodyPr>
          <a:lstStyle/>
          <a:p>
            <a:pPr>
              <a:buFont typeface="Wingdings 2" pitchFamily="18" charset="2"/>
              <a:buNone/>
            </a:pPr>
            <a:r>
              <a:rPr lang="en-US" sz="2800" smtClean="0">
                <a:solidFill>
                  <a:srgbClr val="03495C"/>
                </a:solidFill>
              </a:rPr>
              <a:t>Zadovoljavanjem motiva posti</a:t>
            </a:r>
            <a:r>
              <a:rPr lang="sr-Latn-CS" sz="2800" smtClean="0">
                <a:solidFill>
                  <a:srgbClr val="03495C"/>
                </a:solidFill>
              </a:rPr>
              <a:t>ž</a:t>
            </a:r>
            <a:r>
              <a:rPr lang="en-US" sz="2800" smtClean="0">
                <a:solidFill>
                  <a:srgbClr val="03495C"/>
                </a:solidFill>
              </a:rPr>
              <a:t>u se dva efekta:</a:t>
            </a:r>
          </a:p>
          <a:p>
            <a:pPr>
              <a:buClr>
                <a:srgbClr val="072428"/>
              </a:buClr>
              <a:buFont typeface="Calibri" pitchFamily="34" charset="0"/>
              <a:buAutoNum type="arabicPeriod"/>
            </a:pPr>
            <a:r>
              <a:rPr lang="en-US" sz="2800" smtClean="0">
                <a:solidFill>
                  <a:srgbClr val="03495C"/>
                </a:solidFill>
              </a:rPr>
              <a:t>Subjektivno se otklanja napetost, razdra</a:t>
            </a:r>
            <a:r>
              <a:rPr lang="sr-Latn-CS" sz="2800" smtClean="0">
                <a:solidFill>
                  <a:srgbClr val="03495C"/>
                </a:solidFill>
              </a:rPr>
              <a:t>ž</a:t>
            </a:r>
            <a:r>
              <a:rPr lang="en-US" sz="2800" smtClean="0">
                <a:solidFill>
                  <a:srgbClr val="03495C"/>
                </a:solidFill>
              </a:rPr>
              <a:t>enje, neprijatnost</a:t>
            </a:r>
          </a:p>
          <a:p>
            <a:pPr>
              <a:buClr>
                <a:srgbClr val="072428"/>
              </a:buClr>
              <a:buFont typeface="Calibri" pitchFamily="34" charset="0"/>
              <a:buAutoNum type="arabicPeriod"/>
            </a:pPr>
            <a:r>
              <a:rPr lang="en-US" sz="2800" smtClean="0">
                <a:solidFill>
                  <a:srgbClr val="03495C"/>
                </a:solidFill>
              </a:rPr>
              <a:t>Objektivno se posti</a:t>
            </a:r>
            <a:r>
              <a:rPr lang="sr-Latn-CS" sz="2800" smtClean="0">
                <a:solidFill>
                  <a:srgbClr val="03495C"/>
                </a:solidFill>
              </a:rPr>
              <a:t>ž</a:t>
            </a:r>
            <a:r>
              <a:rPr lang="en-US" sz="2800" smtClean="0">
                <a:solidFill>
                  <a:srgbClr val="03495C"/>
                </a:solidFill>
              </a:rPr>
              <a:t>e uspe</a:t>
            </a:r>
            <a:r>
              <a:rPr lang="sr-Latn-CS" sz="2800" smtClean="0">
                <a:solidFill>
                  <a:srgbClr val="03495C"/>
                </a:solidFill>
              </a:rPr>
              <a:t>š</a:t>
            </a:r>
            <a:r>
              <a:rPr lang="en-US" sz="2800" smtClean="0">
                <a:solidFill>
                  <a:srgbClr val="03495C"/>
                </a:solidFill>
              </a:rPr>
              <a:t>na biolo</a:t>
            </a:r>
            <a:r>
              <a:rPr lang="sr-Latn-CS" sz="2800" smtClean="0">
                <a:solidFill>
                  <a:srgbClr val="03495C"/>
                </a:solidFill>
              </a:rPr>
              <a:t>š</a:t>
            </a:r>
            <a:r>
              <a:rPr lang="en-US" sz="2800" smtClean="0">
                <a:solidFill>
                  <a:srgbClr val="03495C"/>
                </a:solidFill>
              </a:rPr>
              <a:t>ka i socijalna adaptacija</a:t>
            </a:r>
            <a:endParaRPr lang="sr-Latn-CS" sz="2800" smtClean="0">
              <a:solidFill>
                <a:srgbClr val="03495C"/>
              </a:solidFill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52400"/>
          <a:ext cx="8229600" cy="617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14400"/>
          </a:xfrm>
        </p:spPr>
        <p:txBody>
          <a:bodyPr/>
          <a:lstStyle/>
          <a:p>
            <a:r>
              <a:rPr lang="en-US" smtClean="0"/>
              <a:t>SOCIJALNI MOTIVI</a:t>
            </a:r>
            <a:endParaRPr lang="sr-Latn-CS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</p:spPr>
        <p:txBody>
          <a:bodyPr/>
          <a:lstStyle/>
          <a:p>
            <a:r>
              <a:rPr lang="en-US" smtClean="0"/>
              <a:t>PATOLOGIJA NAGONA</a:t>
            </a:r>
            <a:endParaRPr lang="sr-Latn-CS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590800"/>
          <a:ext cx="8229600" cy="373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/>
          <a:lstStyle/>
          <a:p>
            <a:r>
              <a:rPr lang="en-US" sz="4800" smtClean="0"/>
              <a:t>NUTRICIONI NAGONI</a:t>
            </a:r>
            <a:endParaRPr lang="sr-Latn-CS" sz="480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>
            <a:normAutofit/>
          </a:bodyPr>
          <a:lstStyle/>
          <a:p>
            <a:pPr marL="514350" indent="-514350">
              <a:buClr>
                <a:srgbClr val="072428"/>
              </a:buClr>
              <a:buFont typeface="Calibri" pitchFamily="34" charset="0"/>
              <a:buAutoNum type="arabicPeriod"/>
            </a:pPr>
            <a:r>
              <a:rPr lang="en-US" smtClean="0">
                <a:solidFill>
                  <a:srgbClr val="072428"/>
                </a:solidFill>
              </a:rPr>
              <a:t>Anoreksija</a:t>
            </a:r>
          </a:p>
          <a:p>
            <a:pPr marL="514350" indent="-514350">
              <a:buClr>
                <a:srgbClr val="072428"/>
              </a:buClr>
              <a:buFont typeface="Calibri" pitchFamily="34" charset="0"/>
              <a:buAutoNum type="arabicPeriod"/>
            </a:pPr>
            <a:r>
              <a:rPr lang="en-US" smtClean="0">
                <a:solidFill>
                  <a:srgbClr val="072428"/>
                </a:solidFill>
              </a:rPr>
              <a:t>Averzije prema nekim namirnicama</a:t>
            </a:r>
          </a:p>
          <a:p>
            <a:pPr marL="514350" indent="-514350">
              <a:buClr>
                <a:srgbClr val="072428"/>
              </a:buClr>
              <a:buFont typeface="Calibri" pitchFamily="34" charset="0"/>
              <a:buAutoNum type="arabicPeriod"/>
            </a:pPr>
            <a:r>
              <a:rPr lang="en-US" smtClean="0">
                <a:solidFill>
                  <a:srgbClr val="072428"/>
                </a:solidFill>
              </a:rPr>
              <a:t>Polifagija, polidipsija</a:t>
            </a:r>
          </a:p>
          <a:p>
            <a:pPr marL="514350" indent="-514350">
              <a:buClr>
                <a:srgbClr val="072428"/>
              </a:buClr>
              <a:buFont typeface="Calibri" pitchFamily="34" charset="0"/>
              <a:buAutoNum type="arabicPeriod"/>
            </a:pPr>
            <a:r>
              <a:rPr lang="en-US" smtClean="0">
                <a:solidFill>
                  <a:srgbClr val="072428"/>
                </a:solidFill>
              </a:rPr>
              <a:t>Bulimija</a:t>
            </a:r>
          </a:p>
          <a:p>
            <a:pPr marL="514350" indent="-514350">
              <a:buClr>
                <a:srgbClr val="072428"/>
              </a:buClr>
              <a:buFont typeface="Calibri" pitchFamily="34" charset="0"/>
              <a:buAutoNum type="arabicPeriod"/>
            </a:pPr>
            <a:r>
              <a:rPr lang="en-US" smtClean="0">
                <a:solidFill>
                  <a:srgbClr val="072428"/>
                </a:solidFill>
              </a:rPr>
              <a:t>Vu</a:t>
            </a:r>
            <a:r>
              <a:rPr lang="sr-Latn-CS" smtClean="0">
                <a:solidFill>
                  <a:srgbClr val="072428"/>
                </a:solidFill>
              </a:rPr>
              <a:t>č</a:t>
            </a:r>
            <a:r>
              <a:rPr lang="en-US" smtClean="0">
                <a:solidFill>
                  <a:srgbClr val="072428"/>
                </a:solidFill>
              </a:rPr>
              <a:t>ija glad</a:t>
            </a:r>
          </a:p>
          <a:p>
            <a:pPr marL="514350" indent="-514350">
              <a:buClr>
                <a:srgbClr val="072428"/>
              </a:buClr>
              <a:buFont typeface="Calibri" pitchFamily="34" charset="0"/>
              <a:buAutoNum type="arabicPeriod"/>
            </a:pPr>
            <a:r>
              <a:rPr lang="en-US" smtClean="0">
                <a:solidFill>
                  <a:srgbClr val="072428"/>
                </a:solidFill>
              </a:rPr>
              <a:t>Nastranost u ishrani</a:t>
            </a:r>
          </a:p>
          <a:p>
            <a:pPr marL="514350" indent="-514350">
              <a:buClr>
                <a:srgbClr val="072428"/>
              </a:buClr>
              <a:buFont typeface="Wingdings 2" pitchFamily="18" charset="2"/>
              <a:buNone/>
            </a:pPr>
            <a:r>
              <a:rPr lang="en-US" sz="4000" smtClean="0">
                <a:solidFill>
                  <a:srgbClr val="115964"/>
                </a:solidFill>
                <a:latin typeface="Calibri" pitchFamily="34" charset="0"/>
              </a:rPr>
              <a:t>POREME</a:t>
            </a:r>
            <a:r>
              <a:rPr lang="sr-Latn-CS" sz="4000" smtClean="0">
                <a:solidFill>
                  <a:srgbClr val="115964"/>
                </a:solidFill>
                <a:latin typeface="Calibri" pitchFamily="34" charset="0"/>
              </a:rPr>
              <a:t>Ć</a:t>
            </a:r>
            <a:r>
              <a:rPr lang="en-US" sz="4000" smtClean="0">
                <a:solidFill>
                  <a:srgbClr val="115964"/>
                </a:solidFill>
                <a:latin typeface="Calibri" pitchFamily="34" charset="0"/>
              </a:rPr>
              <a:t>AJI  SEKSUALNOG NAGONA</a:t>
            </a:r>
          </a:p>
          <a:p>
            <a:pPr marL="514350" indent="-514350">
              <a:buClr>
                <a:srgbClr val="072428"/>
              </a:buClr>
              <a:buFont typeface="Arial" charset="0"/>
              <a:buChar char="•"/>
            </a:pPr>
            <a:r>
              <a:rPr lang="en-US" smtClean="0">
                <a:solidFill>
                  <a:srgbClr val="072428"/>
                </a:solidFill>
              </a:rPr>
              <a:t>Kvalitativni</a:t>
            </a:r>
          </a:p>
          <a:p>
            <a:pPr marL="514350" indent="-514350">
              <a:buClr>
                <a:srgbClr val="072428"/>
              </a:buClr>
              <a:buFont typeface="Arial" charset="0"/>
              <a:buChar char="•"/>
            </a:pPr>
            <a:r>
              <a:rPr lang="en-US" smtClean="0">
                <a:solidFill>
                  <a:srgbClr val="072428"/>
                </a:solidFill>
              </a:rPr>
              <a:t>Kvantintativni</a:t>
            </a:r>
            <a:endParaRPr lang="sr-Latn-CS" smtClean="0">
              <a:solidFill>
                <a:srgbClr val="072428"/>
              </a:solidFill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VOLJA</a:t>
            </a:r>
            <a:endParaRPr lang="sr-Latn-CS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smtClean="0"/>
              <a:t>VOLJA</a:t>
            </a:r>
            <a:endParaRPr lang="sr-Latn-C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/>
          </a:bodyPr>
          <a:lstStyle/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rgbClr val="072428"/>
                </a:solidFill>
              </a:rPr>
              <a:t>Nevoljne radnje: 1. refleksne radnje</a:t>
            </a:r>
          </a:p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rgbClr val="072428"/>
                </a:solidFill>
              </a:rPr>
              <a:t>                             2. nau</a:t>
            </a:r>
            <a:r>
              <a:rPr lang="sr-Latn-CS" smtClean="0">
                <a:solidFill>
                  <a:srgbClr val="072428"/>
                </a:solidFill>
              </a:rPr>
              <a:t>č</a:t>
            </a:r>
            <a:r>
              <a:rPr lang="en-US" smtClean="0">
                <a:solidFill>
                  <a:srgbClr val="072428"/>
                </a:solidFill>
              </a:rPr>
              <a:t>eni automatizmi (hod)</a:t>
            </a:r>
          </a:p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rgbClr val="072428"/>
                </a:solidFill>
              </a:rPr>
              <a:t>                             3. prate</a:t>
            </a:r>
            <a:r>
              <a:rPr lang="sr-Latn-CS" smtClean="0">
                <a:solidFill>
                  <a:srgbClr val="072428"/>
                </a:solidFill>
              </a:rPr>
              <a:t>ć</a:t>
            </a:r>
            <a:r>
              <a:rPr lang="en-US" smtClean="0">
                <a:solidFill>
                  <a:srgbClr val="072428"/>
                </a:solidFill>
              </a:rPr>
              <a:t>i sinkinetski pokreti</a:t>
            </a:r>
          </a:p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rgbClr val="072428"/>
                </a:solidFill>
              </a:rPr>
              <a:t>                             4. nevoljni mimi</a:t>
            </a:r>
            <a:r>
              <a:rPr lang="sr-Latn-CS" smtClean="0">
                <a:solidFill>
                  <a:srgbClr val="072428"/>
                </a:solidFill>
              </a:rPr>
              <a:t>č</a:t>
            </a:r>
            <a:r>
              <a:rPr lang="en-US" smtClean="0">
                <a:solidFill>
                  <a:srgbClr val="072428"/>
                </a:solidFill>
              </a:rPr>
              <a:t>ki pokreti</a:t>
            </a:r>
          </a:p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rgbClr val="072428"/>
                </a:solidFill>
              </a:rPr>
              <a:t>                             5. nagonske radnje</a:t>
            </a:r>
          </a:p>
          <a:p>
            <a:pPr>
              <a:buFont typeface="Wingdings 2" pitchFamily="18" charset="2"/>
              <a:buNone/>
            </a:pPr>
            <a:endParaRPr lang="en-US" smtClean="0">
              <a:solidFill>
                <a:srgbClr val="072428"/>
              </a:solidFill>
            </a:endParaRPr>
          </a:p>
          <a:p>
            <a:pPr algn="just">
              <a:buFont typeface="Wingdings 2" pitchFamily="18" charset="2"/>
              <a:buNone/>
            </a:pPr>
            <a:r>
              <a:rPr lang="en-US" smtClean="0">
                <a:solidFill>
                  <a:srgbClr val="02303E"/>
                </a:solidFill>
              </a:rPr>
              <a:t>VO</a:t>
            </a:r>
            <a:r>
              <a:rPr lang="en-US" smtClean="0">
                <a:solidFill>
                  <a:srgbClr val="072428"/>
                </a:solidFill>
              </a:rPr>
              <a:t>LJA JE ENERGIJA SVESNOG JA KOJA SE ULA</a:t>
            </a:r>
            <a:r>
              <a:rPr lang="sr-Latn-CS" smtClean="0">
                <a:solidFill>
                  <a:srgbClr val="072428"/>
                </a:solidFill>
              </a:rPr>
              <a:t>Ž</a:t>
            </a:r>
            <a:r>
              <a:rPr lang="en-US" smtClean="0">
                <a:solidFill>
                  <a:srgbClr val="072428"/>
                </a:solidFill>
              </a:rPr>
              <a:t>E U REALIZACIJU SVESNE </a:t>
            </a:r>
            <a:r>
              <a:rPr lang="sr-Latn-CS" smtClean="0">
                <a:solidFill>
                  <a:srgbClr val="072428"/>
                </a:solidFill>
              </a:rPr>
              <a:t>Ž</a:t>
            </a:r>
            <a:r>
              <a:rPr lang="en-US" smtClean="0">
                <a:solidFill>
                  <a:srgbClr val="072428"/>
                </a:solidFill>
              </a:rPr>
              <a:t>ELJE I ENERGIJA KOJA KO</a:t>
            </a:r>
            <a:r>
              <a:rPr lang="sr-Latn-CS" smtClean="0">
                <a:solidFill>
                  <a:srgbClr val="072428"/>
                </a:solidFill>
              </a:rPr>
              <a:t>Č</a:t>
            </a:r>
            <a:r>
              <a:rPr lang="en-US" smtClean="0">
                <a:solidFill>
                  <a:srgbClr val="072428"/>
                </a:solidFill>
              </a:rPr>
              <a:t>I, ODLA</a:t>
            </a:r>
            <a:r>
              <a:rPr lang="sr-Latn-CS" smtClean="0">
                <a:solidFill>
                  <a:srgbClr val="072428"/>
                </a:solidFill>
              </a:rPr>
              <a:t>Ž</a:t>
            </a:r>
            <a:r>
              <a:rPr lang="en-US" smtClean="0">
                <a:solidFill>
                  <a:srgbClr val="072428"/>
                </a:solidFill>
              </a:rPr>
              <a:t>E ILI ODBACUJE NEPRIHVATLJIVE </a:t>
            </a:r>
            <a:r>
              <a:rPr lang="sr-Latn-CS" smtClean="0">
                <a:solidFill>
                  <a:srgbClr val="072428"/>
                </a:solidFill>
              </a:rPr>
              <a:t>Ž</a:t>
            </a:r>
            <a:r>
              <a:rPr lang="en-US" smtClean="0">
                <a:solidFill>
                  <a:srgbClr val="072428"/>
                </a:solidFill>
              </a:rPr>
              <a:t>ELJE </a:t>
            </a:r>
            <a:endParaRPr lang="sr-Latn-CS" smtClean="0">
              <a:solidFill>
                <a:srgbClr val="072428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>
            <a:normAutofit/>
          </a:bodyPr>
          <a:lstStyle/>
          <a:p>
            <a:pPr algn="ctr">
              <a:buFont typeface="Wingdings 2" pitchFamily="18" charset="2"/>
              <a:buNone/>
            </a:pPr>
            <a:r>
              <a:rPr lang="en-US" sz="4800" smtClean="0">
                <a:solidFill>
                  <a:srgbClr val="083763"/>
                </a:solidFill>
              </a:rPr>
              <a:t>OSE</a:t>
            </a:r>
            <a:r>
              <a:rPr lang="sr-Latn-CS" sz="4800" smtClean="0">
                <a:solidFill>
                  <a:srgbClr val="083763"/>
                </a:solidFill>
              </a:rPr>
              <a:t>Ć</a:t>
            </a:r>
            <a:r>
              <a:rPr lang="en-US" sz="4800" smtClean="0">
                <a:solidFill>
                  <a:srgbClr val="083763"/>
                </a:solidFill>
              </a:rPr>
              <a:t>AJ</a:t>
            </a:r>
          </a:p>
          <a:p>
            <a:pPr algn="ctr">
              <a:buFont typeface="Wingdings 2" pitchFamily="18" charset="2"/>
              <a:buNone/>
            </a:pPr>
            <a:r>
              <a:rPr lang="en-US" sz="4800" smtClean="0">
                <a:solidFill>
                  <a:srgbClr val="083763"/>
                </a:solidFill>
              </a:rPr>
              <a:t> +</a:t>
            </a:r>
          </a:p>
          <a:p>
            <a:pPr algn="ctr">
              <a:buFont typeface="Wingdings 2" pitchFamily="18" charset="2"/>
              <a:buNone/>
            </a:pPr>
            <a:r>
              <a:rPr lang="en-US" sz="4800" smtClean="0">
                <a:solidFill>
                  <a:srgbClr val="083763"/>
                </a:solidFill>
              </a:rPr>
              <a:t>ISKUSTVO</a:t>
            </a:r>
          </a:p>
          <a:p>
            <a:pPr algn="ctr">
              <a:buFont typeface="Wingdings 2" pitchFamily="18" charset="2"/>
              <a:buNone/>
            </a:pPr>
            <a:r>
              <a:rPr lang="en-US" sz="4800" smtClean="0">
                <a:solidFill>
                  <a:srgbClr val="083763"/>
                </a:solidFill>
              </a:rPr>
              <a:t>=</a:t>
            </a:r>
          </a:p>
          <a:p>
            <a:pPr algn="ctr">
              <a:buFont typeface="Wingdings 2" pitchFamily="18" charset="2"/>
              <a:buNone/>
            </a:pPr>
            <a:r>
              <a:rPr lang="en-US" sz="4800" smtClean="0">
                <a:solidFill>
                  <a:srgbClr val="083763"/>
                </a:solidFill>
              </a:rPr>
              <a:t>OPA</a:t>
            </a:r>
            <a:r>
              <a:rPr lang="sr-Latn-CS" sz="4800" smtClean="0">
                <a:solidFill>
                  <a:srgbClr val="083763"/>
                </a:solidFill>
              </a:rPr>
              <a:t>Ž</a:t>
            </a:r>
            <a:r>
              <a:rPr lang="en-US" sz="4800" smtClean="0">
                <a:solidFill>
                  <a:srgbClr val="083763"/>
                </a:solidFill>
              </a:rPr>
              <a:t>ANJE</a:t>
            </a:r>
            <a:endParaRPr lang="sr-Latn-CS" sz="4800" smtClean="0">
              <a:solidFill>
                <a:srgbClr val="08376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609600"/>
          <a:ext cx="82296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smtClean="0"/>
              <a:t>GUBITAK SLOBODNE VOLJE</a:t>
            </a:r>
            <a:endParaRPr lang="sr-Latn-C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/>
          </a:bodyPr>
          <a:lstStyle/>
          <a:p>
            <a:pPr marL="514350" indent="-514350">
              <a:buClr>
                <a:srgbClr val="02303E"/>
              </a:buClr>
              <a:buFont typeface="Calibri" pitchFamily="34" charset="0"/>
              <a:buAutoNum type="alphaLcParenR"/>
            </a:pPr>
            <a:r>
              <a:rPr lang="en-US" smtClean="0"/>
              <a:t>Kod o</a:t>
            </a:r>
            <a:r>
              <a:rPr lang="sr-Latn-CS" smtClean="0"/>
              <a:t>š</a:t>
            </a:r>
            <a:r>
              <a:rPr lang="en-US" smtClean="0"/>
              <a:t>tecenja svesti (delirijum, su</a:t>
            </a:r>
            <a:r>
              <a:rPr lang="sr-Latn-CS" smtClean="0"/>
              <a:t>ž</a:t>
            </a:r>
            <a:r>
              <a:rPr lang="en-US" smtClean="0"/>
              <a:t>enje svesti, sumra</a:t>
            </a:r>
            <a:r>
              <a:rPr lang="sr-Latn-CS" smtClean="0"/>
              <a:t>č</a:t>
            </a:r>
            <a:r>
              <a:rPr lang="en-US" smtClean="0"/>
              <a:t>no stanje)</a:t>
            </a:r>
          </a:p>
          <a:p>
            <a:pPr marL="514350" indent="-514350">
              <a:buClr>
                <a:srgbClr val="02303E"/>
              </a:buClr>
              <a:buFont typeface="Calibri" pitchFamily="34" charset="0"/>
              <a:buAutoNum type="alphaLcParenR"/>
            </a:pPr>
            <a:r>
              <a:rPr lang="en-US" smtClean="0"/>
              <a:t>Kod nepokretnih somatskih bolesnika</a:t>
            </a:r>
          </a:p>
          <a:p>
            <a:pPr marL="514350" indent="-514350">
              <a:buClr>
                <a:srgbClr val="02303E"/>
              </a:buClr>
              <a:buFont typeface="Wingdings 2" pitchFamily="18" charset="2"/>
              <a:buNone/>
            </a:pPr>
            <a:r>
              <a:rPr lang="en-US" smtClean="0"/>
              <a:t>  </a:t>
            </a:r>
          </a:p>
          <a:p>
            <a:pPr marL="514350" indent="-514350">
              <a:buClr>
                <a:srgbClr val="02303E"/>
              </a:buClr>
              <a:buFont typeface="Calibri" pitchFamily="34" charset="0"/>
              <a:buAutoNum type="alphaLcParenR"/>
            </a:pPr>
            <a:endParaRPr lang="en-US" smtClean="0"/>
          </a:p>
          <a:p>
            <a:pPr marL="514350" indent="-514350">
              <a:buClr>
                <a:srgbClr val="02303E"/>
              </a:buClr>
              <a:buFont typeface="Wingdings 2" pitchFamily="18" charset="2"/>
              <a:buNone/>
            </a:pPr>
            <a:endParaRPr lang="en-US" smtClean="0"/>
          </a:p>
          <a:p>
            <a:pPr marL="514350" indent="-514350" algn="ctr">
              <a:buClr>
                <a:srgbClr val="02303E"/>
              </a:buClr>
              <a:buFont typeface="Wingdings 2" pitchFamily="18" charset="2"/>
              <a:buNone/>
            </a:pPr>
            <a:r>
              <a:rPr lang="en-US" sz="3600" b="1" smtClean="0">
                <a:solidFill>
                  <a:srgbClr val="03495C"/>
                </a:solidFill>
                <a:latin typeface="Calibri" pitchFamily="34" charset="0"/>
              </a:rPr>
              <a:t>SLABOST  VOLJE</a:t>
            </a:r>
            <a:endParaRPr lang="en-US" sz="3600" smtClean="0">
              <a:solidFill>
                <a:srgbClr val="03495C"/>
              </a:solidFill>
              <a:latin typeface="Calibri" pitchFamily="34" charset="0"/>
            </a:endParaRPr>
          </a:p>
          <a:p>
            <a:pPr marL="514350" indent="-514350">
              <a:buClr>
                <a:srgbClr val="02303E"/>
              </a:buClr>
              <a:buFont typeface="Wingdings 2" pitchFamily="18" charset="2"/>
              <a:buNone/>
            </a:pPr>
            <a:endParaRPr lang="en-US" sz="3600" smtClean="0">
              <a:solidFill>
                <a:srgbClr val="03495C"/>
              </a:solidFill>
              <a:latin typeface="Calibri" pitchFamily="34" charset="0"/>
            </a:endParaRPr>
          </a:p>
          <a:p>
            <a:pPr marL="514350" indent="-514350">
              <a:buClr>
                <a:srgbClr val="02303E"/>
              </a:buClr>
              <a:buFont typeface="Wingdings 2" pitchFamily="18" charset="2"/>
              <a:buNone/>
            </a:pPr>
            <a:r>
              <a:rPr lang="en-US" sz="3600" smtClean="0">
                <a:solidFill>
                  <a:srgbClr val="03495C"/>
                </a:solidFill>
                <a:latin typeface="Calibri" pitchFamily="34" charset="0"/>
              </a:rPr>
              <a:t>Hipobulija                                            Abulija</a:t>
            </a:r>
          </a:p>
          <a:p>
            <a:pPr marL="514350" indent="-514350">
              <a:buClr>
                <a:srgbClr val="02303E"/>
              </a:buClr>
              <a:buFont typeface="Wingdings 2" pitchFamily="18" charset="2"/>
              <a:buNone/>
            </a:pPr>
            <a:endParaRPr lang="sr-Latn-CS" sz="3600" b="1" smtClean="0">
              <a:solidFill>
                <a:srgbClr val="03495C"/>
              </a:solidFill>
              <a:latin typeface="Calibri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2209800" y="4800600"/>
            <a:ext cx="7620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6200000" flipH="1">
            <a:off x="6172200" y="480060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/>
          </a:bodyPr>
          <a:lstStyle/>
          <a:p>
            <a:pPr>
              <a:buFont typeface="Wingdings 2" pitchFamily="18" charset="2"/>
              <a:buNone/>
            </a:pPr>
            <a:r>
              <a:rPr lang="en-US" sz="3200" smtClean="0">
                <a:solidFill>
                  <a:srgbClr val="072428"/>
                </a:solidFill>
              </a:rPr>
              <a:t>Sugestibilnost: nekriti</a:t>
            </a:r>
            <a:r>
              <a:rPr lang="sr-Latn-CS" sz="3200" smtClean="0">
                <a:solidFill>
                  <a:srgbClr val="072428"/>
                </a:solidFill>
              </a:rPr>
              <a:t>č</a:t>
            </a:r>
            <a:r>
              <a:rPr lang="en-US" sz="3200" smtClean="0">
                <a:solidFill>
                  <a:srgbClr val="072428"/>
                </a:solidFill>
              </a:rPr>
              <a:t>no prihvatanje tu</a:t>
            </a:r>
            <a:r>
              <a:rPr lang="sr-Latn-CS" sz="3200" smtClean="0">
                <a:solidFill>
                  <a:srgbClr val="072428"/>
                </a:solidFill>
              </a:rPr>
              <a:t>đ</a:t>
            </a:r>
            <a:r>
              <a:rPr lang="en-US" sz="3200" smtClean="0">
                <a:solidFill>
                  <a:srgbClr val="072428"/>
                </a:solidFill>
              </a:rPr>
              <a:t>ih stavova (histerija, oligofrenija, sch)</a:t>
            </a:r>
          </a:p>
          <a:p>
            <a:pPr>
              <a:buFont typeface="Wingdings 2" pitchFamily="18" charset="2"/>
              <a:buNone/>
            </a:pPr>
            <a:endParaRPr lang="en-US" sz="3200" smtClean="0">
              <a:solidFill>
                <a:srgbClr val="072428"/>
              </a:solidFill>
            </a:endParaRPr>
          </a:p>
          <a:p>
            <a:pPr>
              <a:buFont typeface="Wingdings 2" pitchFamily="18" charset="2"/>
              <a:buNone/>
            </a:pPr>
            <a:endParaRPr lang="en-US" sz="3200" smtClean="0">
              <a:solidFill>
                <a:srgbClr val="072428"/>
              </a:solidFill>
            </a:endParaRPr>
          </a:p>
          <a:p>
            <a:pPr>
              <a:buFont typeface="Wingdings 2" pitchFamily="18" charset="2"/>
              <a:buNone/>
            </a:pPr>
            <a:endParaRPr lang="en-US" sz="3200" smtClean="0">
              <a:solidFill>
                <a:srgbClr val="072428"/>
              </a:solidFill>
            </a:endParaRPr>
          </a:p>
          <a:p>
            <a:pPr>
              <a:buFont typeface="Wingdings 2" pitchFamily="18" charset="2"/>
              <a:buNone/>
            </a:pPr>
            <a:r>
              <a:rPr lang="en-US" sz="3200" smtClean="0">
                <a:solidFill>
                  <a:srgbClr val="072428"/>
                </a:solidFill>
              </a:rPr>
              <a:t>Katatoni stupor: slabljenje voljnih uticaja na pona</a:t>
            </a:r>
            <a:r>
              <a:rPr lang="sr-Latn-CS" sz="3200" smtClean="0">
                <a:solidFill>
                  <a:srgbClr val="072428"/>
                </a:solidFill>
              </a:rPr>
              <a:t>š</a:t>
            </a:r>
            <a:r>
              <a:rPr lang="en-US" sz="3200" smtClean="0">
                <a:solidFill>
                  <a:srgbClr val="072428"/>
                </a:solidFill>
              </a:rPr>
              <a:t>anje</a:t>
            </a:r>
            <a:endParaRPr lang="sr-Latn-CS" sz="3200" smtClean="0">
              <a:solidFill>
                <a:srgbClr val="072428"/>
              </a:solidFill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POREME</a:t>
            </a:r>
            <a:r>
              <a:rPr lang="sr-Latn-RS" smtClean="0"/>
              <a:t>Ć</a:t>
            </a:r>
            <a:r>
              <a:rPr lang="en-US" smtClean="0"/>
              <a:t>AJI SVESTI</a:t>
            </a:r>
            <a:endParaRPr lang="sr-Latn-CS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>
            <a:normAutofit/>
          </a:bodyPr>
          <a:lstStyle/>
          <a:p>
            <a:r>
              <a:rPr lang="en-US" sz="4500" smtClean="0"/>
              <a:t>O</a:t>
            </a:r>
            <a:r>
              <a:rPr lang="sr-Latn-CS" sz="4500" smtClean="0"/>
              <a:t>Š</a:t>
            </a:r>
            <a:r>
              <a:rPr lang="en-US" sz="4500" smtClean="0"/>
              <a:t>TE</a:t>
            </a:r>
            <a:r>
              <a:rPr lang="sr-Latn-CS" sz="4500" smtClean="0"/>
              <a:t>Ć</a:t>
            </a:r>
            <a:r>
              <a:rPr lang="en-US" sz="4500" smtClean="0"/>
              <a:t>ENJA BUDNOG STANJA</a:t>
            </a:r>
            <a:endParaRPr lang="sr-Latn-CS" sz="450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/>
          </a:bodyPr>
          <a:lstStyle/>
          <a:p>
            <a:pPr marL="514350" indent="-514350">
              <a:buFont typeface="Calibri" pitchFamily="34" charset="0"/>
              <a:buAutoNum type="arabicPeriod"/>
            </a:pPr>
            <a:r>
              <a:rPr lang="en-US" smtClean="0">
                <a:solidFill>
                  <a:srgbClr val="072428"/>
                </a:solidFill>
              </a:rPr>
              <a:t>Somnolencija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smtClean="0">
                <a:solidFill>
                  <a:srgbClr val="072428"/>
                </a:solidFill>
              </a:rPr>
              <a:t>Sopor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smtClean="0">
                <a:solidFill>
                  <a:srgbClr val="072428"/>
                </a:solidFill>
              </a:rPr>
              <a:t>Koma</a:t>
            </a:r>
          </a:p>
          <a:p>
            <a:pPr marL="514350" indent="-514350">
              <a:buFont typeface="Wingdings 2" pitchFamily="18" charset="2"/>
              <a:buNone/>
            </a:pPr>
            <a:endParaRPr lang="en-US" sz="4000" smtClean="0">
              <a:solidFill>
                <a:srgbClr val="03495C"/>
              </a:solidFill>
              <a:latin typeface="Calibri" pitchFamily="34" charset="0"/>
            </a:endParaRPr>
          </a:p>
          <a:p>
            <a:pPr marL="514350" indent="-514350">
              <a:buFont typeface="Wingdings 2" pitchFamily="18" charset="2"/>
              <a:buNone/>
            </a:pPr>
            <a:r>
              <a:rPr lang="en-US" sz="4000" smtClean="0">
                <a:solidFill>
                  <a:srgbClr val="03495C"/>
                </a:solidFill>
                <a:latin typeface="Calibri" pitchFamily="34" charset="0"/>
              </a:rPr>
              <a:t>POMU</a:t>
            </a:r>
            <a:r>
              <a:rPr lang="sr-Latn-CS" sz="4000" smtClean="0">
                <a:solidFill>
                  <a:srgbClr val="03495C"/>
                </a:solidFill>
                <a:latin typeface="Calibri" pitchFamily="34" charset="0"/>
              </a:rPr>
              <a:t>Ć</a:t>
            </a:r>
            <a:r>
              <a:rPr lang="en-US" sz="4000" smtClean="0">
                <a:solidFill>
                  <a:srgbClr val="03495C"/>
                </a:solidFill>
                <a:latin typeface="Calibri" pitchFamily="34" charset="0"/>
              </a:rPr>
              <a:t>ENJA SVESTI</a:t>
            </a:r>
          </a:p>
          <a:p>
            <a:pPr marL="514350" indent="-514350">
              <a:buFont typeface="Calibri" pitchFamily="34" charset="0"/>
              <a:buAutoNum type="arabicParenR"/>
            </a:pPr>
            <a:r>
              <a:rPr lang="en-US" sz="2400" smtClean="0">
                <a:solidFill>
                  <a:srgbClr val="02303E"/>
                </a:solidFill>
                <a:latin typeface="Calibri" pitchFamily="34" charset="0"/>
              </a:rPr>
              <a:t>Pometenost svesti</a:t>
            </a:r>
          </a:p>
          <a:p>
            <a:pPr marL="514350" indent="-514350">
              <a:buFont typeface="Calibri" pitchFamily="34" charset="0"/>
              <a:buAutoNum type="arabicParenR"/>
            </a:pPr>
            <a:r>
              <a:rPr lang="en-US" sz="2400" smtClean="0">
                <a:solidFill>
                  <a:srgbClr val="02303E"/>
                </a:solidFill>
                <a:latin typeface="Calibri" pitchFamily="34" charset="0"/>
              </a:rPr>
              <a:t>Delirijum</a:t>
            </a:r>
          </a:p>
          <a:p>
            <a:pPr marL="514350" indent="-514350">
              <a:buFont typeface="Calibri" pitchFamily="34" charset="0"/>
              <a:buAutoNum type="arabicParenR"/>
            </a:pPr>
            <a:r>
              <a:rPr lang="en-US" sz="2400" smtClean="0">
                <a:solidFill>
                  <a:srgbClr val="02303E"/>
                </a:solidFill>
                <a:latin typeface="Calibri" pitchFamily="34" charset="0"/>
              </a:rPr>
              <a:t>Amentni sindrom</a:t>
            </a:r>
          </a:p>
          <a:p>
            <a:pPr marL="514350" indent="-514350">
              <a:buFont typeface="Calibri" pitchFamily="34" charset="0"/>
              <a:buAutoNum type="arabicParenR"/>
            </a:pPr>
            <a:r>
              <a:rPr lang="en-US" sz="2400" smtClean="0">
                <a:solidFill>
                  <a:srgbClr val="02303E"/>
                </a:solidFill>
                <a:latin typeface="Calibri" pitchFamily="34" charset="0"/>
              </a:rPr>
              <a:t>Su</a:t>
            </a:r>
            <a:r>
              <a:rPr lang="sr-Latn-CS" sz="2400" smtClean="0">
                <a:solidFill>
                  <a:srgbClr val="02303E"/>
                </a:solidFill>
                <a:latin typeface="Calibri" pitchFamily="34" charset="0"/>
              </a:rPr>
              <a:t>ž</a:t>
            </a:r>
            <a:r>
              <a:rPr lang="en-US" sz="2400" smtClean="0">
                <a:solidFill>
                  <a:srgbClr val="02303E"/>
                </a:solidFill>
                <a:latin typeface="Calibri" pitchFamily="34" charset="0"/>
              </a:rPr>
              <a:t>ena svest</a:t>
            </a:r>
          </a:p>
          <a:p>
            <a:pPr marL="514350" indent="-514350">
              <a:buFont typeface="Calibri" pitchFamily="34" charset="0"/>
              <a:buAutoNum type="arabicParenR"/>
            </a:pPr>
            <a:r>
              <a:rPr lang="en-US" sz="2400" smtClean="0">
                <a:solidFill>
                  <a:srgbClr val="02303E"/>
                </a:solidFill>
                <a:latin typeface="Calibri" pitchFamily="34" charset="0"/>
              </a:rPr>
              <a:t>Sumra</a:t>
            </a:r>
            <a:r>
              <a:rPr lang="sr-Latn-CS" sz="2400" smtClean="0">
                <a:solidFill>
                  <a:srgbClr val="02303E"/>
                </a:solidFill>
                <a:latin typeface="Calibri" pitchFamily="34" charset="0"/>
              </a:rPr>
              <a:t>č</a:t>
            </a:r>
            <a:r>
              <a:rPr lang="en-US" sz="2400" smtClean="0">
                <a:solidFill>
                  <a:srgbClr val="02303E"/>
                </a:solidFill>
                <a:latin typeface="Calibri" pitchFamily="34" charset="0"/>
              </a:rPr>
              <a:t>no stanje</a:t>
            </a:r>
            <a:endParaRPr lang="sr-Latn-CS" sz="2400" smtClean="0">
              <a:solidFill>
                <a:srgbClr val="02303E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/>
          <a:lstStyle/>
          <a:p>
            <a:r>
              <a:rPr lang="en-US" smtClean="0"/>
              <a:t>DEZINTEGRACIJA SVESTI</a:t>
            </a:r>
            <a:endParaRPr lang="sr-Latn-C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267200"/>
          </a:xfrm>
        </p:spPr>
        <p:txBody>
          <a:bodyPr>
            <a:normAutofit/>
          </a:bodyPr>
          <a:lstStyle/>
          <a:p>
            <a:pPr>
              <a:buClr>
                <a:srgbClr val="072428"/>
              </a:buClr>
            </a:pPr>
            <a:r>
              <a:rPr lang="en-US" smtClean="0">
                <a:solidFill>
                  <a:srgbClr val="03495C"/>
                </a:solidFill>
              </a:rPr>
              <a:t>Disocijacija li</a:t>
            </a:r>
            <a:r>
              <a:rPr lang="sr-Latn-CS" smtClean="0">
                <a:solidFill>
                  <a:srgbClr val="03495C"/>
                </a:solidFill>
              </a:rPr>
              <a:t>č</a:t>
            </a:r>
            <a:r>
              <a:rPr lang="en-US" smtClean="0">
                <a:solidFill>
                  <a:srgbClr val="03495C"/>
                </a:solidFill>
              </a:rPr>
              <a:t>nosti (sch)</a:t>
            </a:r>
          </a:p>
          <a:p>
            <a:pPr>
              <a:buClr>
                <a:srgbClr val="072428"/>
              </a:buClr>
            </a:pPr>
            <a:r>
              <a:rPr lang="en-US" smtClean="0">
                <a:solidFill>
                  <a:srgbClr val="03495C"/>
                </a:solidFill>
              </a:rPr>
              <a:t>Udvajanje li</a:t>
            </a:r>
            <a:r>
              <a:rPr lang="sr-Latn-CS" smtClean="0">
                <a:solidFill>
                  <a:srgbClr val="03495C"/>
                </a:solidFill>
              </a:rPr>
              <a:t>č</a:t>
            </a:r>
            <a:r>
              <a:rPr lang="en-US" smtClean="0">
                <a:solidFill>
                  <a:srgbClr val="03495C"/>
                </a:solidFill>
              </a:rPr>
              <a:t>nosti (disocijativne neuroze)</a:t>
            </a:r>
          </a:p>
          <a:p>
            <a:pPr>
              <a:buClr>
                <a:srgbClr val="072428"/>
              </a:buClr>
            </a:pPr>
            <a:r>
              <a:rPr lang="en-US" smtClean="0">
                <a:solidFill>
                  <a:srgbClr val="03495C"/>
                </a:solidFill>
              </a:rPr>
              <a:t>Depersonalizacija</a:t>
            </a:r>
          </a:p>
          <a:p>
            <a:pPr>
              <a:buClr>
                <a:srgbClr val="072428"/>
              </a:buClr>
            </a:pPr>
            <a:r>
              <a:rPr lang="en-US" smtClean="0">
                <a:solidFill>
                  <a:srgbClr val="03495C"/>
                </a:solidFill>
              </a:rPr>
              <a:t>Alopsihi</a:t>
            </a:r>
            <a:r>
              <a:rPr lang="sr-Latn-CS" smtClean="0">
                <a:solidFill>
                  <a:srgbClr val="03495C"/>
                </a:solidFill>
              </a:rPr>
              <a:t>č</a:t>
            </a:r>
            <a:r>
              <a:rPr lang="en-US" smtClean="0">
                <a:solidFill>
                  <a:srgbClr val="03495C"/>
                </a:solidFill>
              </a:rPr>
              <a:t>ka derealizacija</a:t>
            </a:r>
            <a:endParaRPr lang="sr-Latn-CS" smtClean="0">
              <a:solidFill>
                <a:srgbClr val="03495C"/>
              </a:solidFill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PSIHOANALIZA</a:t>
            </a:r>
            <a:endParaRPr lang="sr-Latn-CS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95350"/>
          </a:xfrm>
        </p:spPr>
        <p:txBody>
          <a:bodyPr/>
          <a:lstStyle/>
          <a:p>
            <a:r>
              <a:rPr lang="en-US" smtClean="0"/>
              <a:t>PSIHOANALIZA</a:t>
            </a:r>
            <a:endParaRPr lang="sr-Latn-C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marL="514350" indent="-514350">
              <a:lnSpc>
                <a:spcPct val="90000"/>
              </a:lnSpc>
              <a:buClr>
                <a:srgbClr val="072428"/>
              </a:buClr>
              <a:buFont typeface="Calibri" pitchFamily="34" charset="0"/>
              <a:buAutoNum type="alphaUcPeriod"/>
            </a:pPr>
            <a:r>
              <a:rPr lang="en-US" smtClean="0">
                <a:solidFill>
                  <a:srgbClr val="03495C"/>
                </a:solidFill>
              </a:rPr>
              <a:t>Metod prou</a:t>
            </a:r>
            <a:r>
              <a:rPr lang="sr-Latn-CS" smtClean="0">
                <a:solidFill>
                  <a:srgbClr val="03495C"/>
                </a:solidFill>
              </a:rPr>
              <a:t>č</a:t>
            </a:r>
            <a:r>
              <a:rPr lang="en-US" smtClean="0">
                <a:solidFill>
                  <a:srgbClr val="03495C"/>
                </a:solidFill>
              </a:rPr>
              <a:t>avanja psihi</a:t>
            </a:r>
            <a:r>
              <a:rPr lang="sr-Latn-CS" smtClean="0">
                <a:solidFill>
                  <a:srgbClr val="03495C"/>
                </a:solidFill>
              </a:rPr>
              <a:t>č</a:t>
            </a:r>
            <a:r>
              <a:rPr lang="en-US" smtClean="0">
                <a:solidFill>
                  <a:srgbClr val="03495C"/>
                </a:solidFill>
              </a:rPr>
              <a:t>kih procesa</a:t>
            </a:r>
          </a:p>
          <a:p>
            <a:pPr marL="514350" indent="-514350">
              <a:lnSpc>
                <a:spcPct val="90000"/>
              </a:lnSpc>
              <a:buClr>
                <a:srgbClr val="072428"/>
              </a:buClr>
              <a:buFont typeface="Calibri" pitchFamily="34" charset="0"/>
              <a:buAutoNum type="alphaUcPeriod"/>
            </a:pPr>
            <a:r>
              <a:rPr lang="en-US" smtClean="0">
                <a:solidFill>
                  <a:srgbClr val="03495C"/>
                </a:solidFill>
              </a:rPr>
              <a:t>Tehnika le</a:t>
            </a:r>
            <a:r>
              <a:rPr lang="sr-Latn-CS" smtClean="0">
                <a:solidFill>
                  <a:srgbClr val="03495C"/>
                </a:solidFill>
              </a:rPr>
              <a:t>č</a:t>
            </a:r>
            <a:r>
              <a:rPr lang="en-US" smtClean="0">
                <a:solidFill>
                  <a:srgbClr val="03495C"/>
                </a:solidFill>
              </a:rPr>
              <a:t>enja</a:t>
            </a:r>
          </a:p>
          <a:p>
            <a:pPr marL="514350" indent="-514350">
              <a:lnSpc>
                <a:spcPct val="90000"/>
              </a:lnSpc>
              <a:buClr>
                <a:srgbClr val="072428"/>
              </a:buClr>
              <a:buFont typeface="Calibri" pitchFamily="34" charset="0"/>
              <a:buAutoNum type="alphaUcPeriod"/>
            </a:pPr>
            <a:r>
              <a:rPr lang="en-US" smtClean="0">
                <a:solidFill>
                  <a:srgbClr val="03495C"/>
                </a:solidFill>
              </a:rPr>
              <a:t>Skup novih, odre</a:t>
            </a:r>
            <a:r>
              <a:rPr lang="sr-Latn-CS" smtClean="0">
                <a:solidFill>
                  <a:srgbClr val="03495C"/>
                </a:solidFill>
              </a:rPr>
              <a:t>đ</a:t>
            </a:r>
            <a:r>
              <a:rPr lang="en-US" smtClean="0">
                <a:solidFill>
                  <a:srgbClr val="03495C"/>
                </a:solidFill>
              </a:rPr>
              <a:t>enih psiholo</a:t>
            </a:r>
            <a:r>
              <a:rPr lang="sr-Latn-CS" smtClean="0">
                <a:solidFill>
                  <a:srgbClr val="03495C"/>
                </a:solidFill>
              </a:rPr>
              <a:t>š</a:t>
            </a:r>
            <a:r>
              <a:rPr lang="en-US" smtClean="0">
                <a:solidFill>
                  <a:srgbClr val="03495C"/>
                </a:solidFill>
              </a:rPr>
              <a:t>kih saznanja</a:t>
            </a:r>
          </a:p>
          <a:p>
            <a:pPr marL="514350" indent="-514350">
              <a:lnSpc>
                <a:spcPct val="90000"/>
              </a:lnSpc>
              <a:buClr>
                <a:srgbClr val="072428"/>
              </a:buClr>
              <a:buFont typeface="Wingdings 2" pitchFamily="18" charset="2"/>
              <a:buNone/>
            </a:pPr>
            <a:endParaRPr lang="en-US" smtClean="0">
              <a:solidFill>
                <a:srgbClr val="03495C"/>
              </a:solidFill>
            </a:endParaRPr>
          </a:p>
          <a:p>
            <a:pPr marL="514350" indent="-514350">
              <a:lnSpc>
                <a:spcPct val="90000"/>
              </a:lnSpc>
              <a:buClr>
                <a:srgbClr val="072428"/>
              </a:buClr>
              <a:buFont typeface="Wingdings 2" pitchFamily="18" charset="2"/>
              <a:buNone/>
            </a:pPr>
            <a:r>
              <a:rPr lang="en-US" smtClean="0">
                <a:solidFill>
                  <a:srgbClr val="03495C"/>
                </a:solidFill>
              </a:rPr>
              <a:t>Frojd je smatrao da se izrazavanjem slobodnih asocijacija omogu</a:t>
            </a:r>
            <a:r>
              <a:rPr lang="sr-Latn-CS" smtClean="0">
                <a:solidFill>
                  <a:srgbClr val="03495C"/>
                </a:solidFill>
              </a:rPr>
              <a:t>ć</a:t>
            </a:r>
            <a:r>
              <a:rPr lang="en-US" smtClean="0">
                <a:solidFill>
                  <a:srgbClr val="03495C"/>
                </a:solidFill>
              </a:rPr>
              <a:t>ava osloba</a:t>
            </a:r>
            <a:r>
              <a:rPr lang="sr-Latn-CS" smtClean="0">
                <a:solidFill>
                  <a:srgbClr val="03495C"/>
                </a:solidFill>
              </a:rPr>
              <a:t>đ</a:t>
            </a:r>
            <a:r>
              <a:rPr lang="en-US" smtClean="0">
                <a:solidFill>
                  <a:srgbClr val="03495C"/>
                </a:solidFill>
              </a:rPr>
              <a:t>anje potisnutih ose</a:t>
            </a:r>
            <a:r>
              <a:rPr lang="sr-Latn-CS" smtClean="0">
                <a:solidFill>
                  <a:srgbClr val="03495C"/>
                </a:solidFill>
              </a:rPr>
              <a:t>ć</a:t>
            </a:r>
            <a:r>
              <a:rPr lang="en-US" smtClean="0">
                <a:solidFill>
                  <a:srgbClr val="03495C"/>
                </a:solidFill>
              </a:rPr>
              <a:t>anja koja le</a:t>
            </a:r>
            <a:r>
              <a:rPr lang="sr-Latn-CS" smtClean="0">
                <a:solidFill>
                  <a:srgbClr val="03495C"/>
                </a:solidFill>
              </a:rPr>
              <a:t>ž</a:t>
            </a:r>
            <a:r>
              <a:rPr lang="en-US" smtClean="0">
                <a:solidFill>
                  <a:srgbClr val="03495C"/>
                </a:solidFill>
              </a:rPr>
              <a:t>e u osnovi psihi</a:t>
            </a:r>
            <a:r>
              <a:rPr lang="sr-Latn-CS" smtClean="0">
                <a:solidFill>
                  <a:srgbClr val="03495C"/>
                </a:solidFill>
              </a:rPr>
              <a:t>č</a:t>
            </a:r>
            <a:r>
              <a:rPr lang="en-US" smtClean="0">
                <a:solidFill>
                  <a:srgbClr val="03495C"/>
                </a:solidFill>
              </a:rPr>
              <a:t>kih poreme</a:t>
            </a:r>
            <a:r>
              <a:rPr lang="sr-Latn-CS" smtClean="0">
                <a:solidFill>
                  <a:srgbClr val="03495C"/>
                </a:solidFill>
              </a:rPr>
              <a:t>ć</a:t>
            </a:r>
            <a:r>
              <a:rPr lang="en-US" smtClean="0">
                <a:solidFill>
                  <a:srgbClr val="03495C"/>
                </a:solidFill>
              </a:rPr>
              <a:t>aja. </a:t>
            </a:r>
          </a:p>
          <a:p>
            <a:pPr marL="514350" indent="-514350">
              <a:lnSpc>
                <a:spcPct val="90000"/>
              </a:lnSpc>
              <a:buClr>
                <a:srgbClr val="072428"/>
              </a:buClr>
              <a:buFont typeface="Wingdings 2" pitchFamily="18" charset="2"/>
              <a:buNone/>
            </a:pPr>
            <a:endParaRPr lang="en-US" smtClean="0">
              <a:solidFill>
                <a:srgbClr val="03495C"/>
              </a:solidFill>
            </a:endParaRPr>
          </a:p>
          <a:p>
            <a:pPr marL="514350" indent="-514350">
              <a:lnSpc>
                <a:spcPct val="90000"/>
              </a:lnSpc>
              <a:buClr>
                <a:srgbClr val="072428"/>
              </a:buClr>
              <a:buFont typeface="Wingdings 2" pitchFamily="18" charset="2"/>
              <a:buNone/>
            </a:pPr>
            <a:r>
              <a:rPr lang="en-US" smtClean="0">
                <a:solidFill>
                  <a:srgbClr val="03495C"/>
                </a:solidFill>
              </a:rPr>
              <a:t>Slobodno asociranje i interpretacija tako dobijenih sadr</a:t>
            </a:r>
            <a:r>
              <a:rPr lang="sr-Latn-CS" smtClean="0">
                <a:solidFill>
                  <a:srgbClr val="03495C"/>
                </a:solidFill>
              </a:rPr>
              <a:t>ž</a:t>
            </a:r>
            <a:r>
              <a:rPr lang="en-US" smtClean="0">
                <a:solidFill>
                  <a:srgbClr val="03495C"/>
                </a:solidFill>
              </a:rPr>
              <a:t>aja i materijala, od strane terapeuta, Frojd je nazvao PSIHOANALIZOM</a:t>
            </a:r>
            <a:endParaRPr lang="sr-Latn-CS" smtClean="0">
              <a:solidFill>
                <a:srgbClr val="03495C"/>
              </a:solidFill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/>
          <a:lstStyle/>
          <a:p>
            <a:r>
              <a:rPr lang="en-US" smtClean="0"/>
              <a:t>TORIJA O SKLOPU LI</a:t>
            </a:r>
            <a:r>
              <a:rPr lang="sr-Latn-CS" smtClean="0"/>
              <a:t>Č</a:t>
            </a:r>
            <a:r>
              <a:rPr lang="en-US" smtClean="0"/>
              <a:t>NOSTI</a:t>
            </a:r>
            <a:endParaRPr lang="sr-Latn-C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/>
          </a:bodyPr>
          <a:lstStyle/>
          <a:p>
            <a:r>
              <a:rPr lang="en-US" smtClean="0">
                <a:solidFill>
                  <a:srgbClr val="02303E"/>
                </a:solidFill>
              </a:rPr>
              <a:t>ID- nesvesne i prirodne snage duboko skrivene u svakoj li</a:t>
            </a:r>
            <a:r>
              <a:rPr lang="sr-Latn-CS" smtClean="0">
                <a:solidFill>
                  <a:srgbClr val="02303E"/>
                </a:solidFill>
              </a:rPr>
              <a:t>č</a:t>
            </a:r>
            <a:r>
              <a:rPr lang="en-US" smtClean="0">
                <a:solidFill>
                  <a:srgbClr val="02303E"/>
                </a:solidFill>
              </a:rPr>
              <a:t>nosti. Izvor psihi</a:t>
            </a:r>
            <a:r>
              <a:rPr lang="sr-Latn-CS" smtClean="0">
                <a:solidFill>
                  <a:srgbClr val="02303E"/>
                </a:solidFill>
              </a:rPr>
              <a:t>č</a:t>
            </a:r>
            <a:r>
              <a:rPr lang="en-US" smtClean="0">
                <a:solidFill>
                  <a:srgbClr val="02303E"/>
                </a:solidFill>
              </a:rPr>
              <a:t>ke energije (libido). Uro</a:t>
            </a:r>
            <a:r>
              <a:rPr lang="sr-Latn-CS" smtClean="0">
                <a:solidFill>
                  <a:srgbClr val="02303E"/>
                </a:solidFill>
              </a:rPr>
              <a:t>đ</a:t>
            </a:r>
            <a:r>
              <a:rPr lang="en-US" smtClean="0">
                <a:solidFill>
                  <a:srgbClr val="02303E"/>
                </a:solidFill>
              </a:rPr>
              <a:t>eni nagoni, seksualni, agresivnost, potisnute </a:t>
            </a:r>
            <a:r>
              <a:rPr lang="sr-Latn-CS" smtClean="0">
                <a:solidFill>
                  <a:srgbClr val="02303E"/>
                </a:solidFill>
              </a:rPr>
              <a:t>ž</a:t>
            </a:r>
            <a:r>
              <a:rPr lang="en-US" smtClean="0">
                <a:solidFill>
                  <a:srgbClr val="02303E"/>
                </a:solidFill>
              </a:rPr>
              <a:t>elje i ose</a:t>
            </a:r>
            <a:r>
              <a:rPr lang="sr-Latn-CS" smtClean="0">
                <a:solidFill>
                  <a:srgbClr val="02303E"/>
                </a:solidFill>
              </a:rPr>
              <a:t>ć</a:t>
            </a:r>
            <a:r>
              <a:rPr lang="en-US" smtClean="0">
                <a:solidFill>
                  <a:srgbClr val="02303E"/>
                </a:solidFill>
              </a:rPr>
              <a:t>anja. Princip </a:t>
            </a:r>
          </a:p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rgbClr val="02303E"/>
                </a:solidFill>
              </a:rPr>
              <a:t>          ZADOVOLJSTVO – NEZADOVOLJSTVO</a:t>
            </a:r>
          </a:p>
          <a:p>
            <a:r>
              <a:rPr lang="en-US" smtClean="0">
                <a:solidFill>
                  <a:srgbClr val="02303E"/>
                </a:solidFill>
              </a:rPr>
              <a:t>EGO- nastaje iz dela ID-a u kontaktu sa stvarno</a:t>
            </a:r>
            <a:r>
              <a:rPr lang="sr-Latn-CS" smtClean="0">
                <a:solidFill>
                  <a:srgbClr val="02303E"/>
                </a:solidFill>
              </a:rPr>
              <a:t>šć</a:t>
            </a:r>
            <a:r>
              <a:rPr lang="en-US" smtClean="0">
                <a:solidFill>
                  <a:srgbClr val="02303E"/>
                </a:solidFill>
              </a:rPr>
              <a:t>u. Poseduje odbrambene mehanizme</a:t>
            </a:r>
          </a:p>
          <a:p>
            <a:r>
              <a:rPr lang="en-US" smtClean="0">
                <a:solidFill>
                  <a:srgbClr val="02303E"/>
                </a:solidFill>
              </a:rPr>
              <a:t>SUPER EGO- nastaje delom iz ID-a i modifikacijom EGA tokom razvoja</a:t>
            </a:r>
          </a:p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rgbClr val="02303E"/>
                </a:solidFill>
              </a:rPr>
              <a:t>Sedi</a:t>
            </a:r>
            <a:r>
              <a:rPr lang="sr-Latn-CS" smtClean="0">
                <a:solidFill>
                  <a:srgbClr val="02303E"/>
                </a:solidFill>
              </a:rPr>
              <a:t>š</a:t>
            </a:r>
            <a:r>
              <a:rPr lang="en-US" smtClean="0">
                <a:solidFill>
                  <a:srgbClr val="02303E"/>
                </a:solidFill>
              </a:rPr>
              <a:t>te </a:t>
            </a:r>
            <a:r>
              <a:rPr lang="sr-Latn-CS" smtClean="0">
                <a:solidFill>
                  <a:srgbClr val="02303E"/>
                </a:solidFill>
              </a:rPr>
              <a:t>č</a:t>
            </a:r>
            <a:r>
              <a:rPr lang="en-US" smtClean="0">
                <a:solidFill>
                  <a:srgbClr val="02303E"/>
                </a:solidFill>
              </a:rPr>
              <a:t>ovekove svesti, samoposmatranja, samokontrole, zabrane, moralnih normi, moralnih emocija, osecanja krivice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>
            <a:normAutofit/>
          </a:bodyPr>
          <a:lstStyle/>
          <a:p>
            <a:pPr algn="ctr"/>
            <a:r>
              <a:rPr lang="en-US" sz="2800" smtClean="0">
                <a:solidFill>
                  <a:srgbClr val="03495C"/>
                </a:solidFill>
                <a:latin typeface="Calibri" pitchFamily="34" charset="0"/>
              </a:rPr>
              <a:t>NASTANAK LI</a:t>
            </a:r>
            <a:r>
              <a:rPr lang="sr-Latn-CS" sz="2800" smtClean="0">
                <a:solidFill>
                  <a:srgbClr val="03495C"/>
                </a:solidFill>
                <a:latin typeface="Calibri" pitchFamily="34" charset="0"/>
              </a:rPr>
              <a:t>Č</a:t>
            </a:r>
            <a:r>
              <a:rPr lang="en-US" sz="2800" smtClean="0">
                <a:solidFill>
                  <a:srgbClr val="03495C"/>
                </a:solidFill>
                <a:latin typeface="Calibri" pitchFamily="34" charset="0"/>
              </a:rPr>
              <a:t>NOSTI JESTE REZULTAT INTERAKCIJE BIOLO</a:t>
            </a:r>
            <a:r>
              <a:rPr lang="sr-Latn-CS" sz="2800" smtClean="0">
                <a:solidFill>
                  <a:srgbClr val="03495C"/>
                </a:solidFill>
                <a:latin typeface="Calibri" pitchFamily="34" charset="0"/>
              </a:rPr>
              <a:t>Š</a:t>
            </a:r>
            <a:r>
              <a:rPr lang="en-US" sz="2800" smtClean="0">
                <a:solidFill>
                  <a:srgbClr val="03495C"/>
                </a:solidFill>
                <a:latin typeface="Calibri" pitchFamily="34" charset="0"/>
              </a:rPr>
              <a:t>KIH, PSIHOLO</a:t>
            </a:r>
            <a:r>
              <a:rPr lang="sr-Latn-CS" sz="2800" smtClean="0">
                <a:solidFill>
                  <a:srgbClr val="03495C"/>
                </a:solidFill>
                <a:latin typeface="Calibri" pitchFamily="34" charset="0"/>
              </a:rPr>
              <a:t>Š</a:t>
            </a:r>
            <a:r>
              <a:rPr lang="en-US" sz="2800" smtClean="0">
                <a:solidFill>
                  <a:srgbClr val="03495C"/>
                </a:solidFill>
                <a:latin typeface="Calibri" pitchFamily="34" charset="0"/>
              </a:rPr>
              <a:t>KIH, DRU</a:t>
            </a:r>
            <a:r>
              <a:rPr lang="sr-Latn-CS" sz="2800" smtClean="0">
                <a:solidFill>
                  <a:srgbClr val="03495C"/>
                </a:solidFill>
                <a:latin typeface="Calibri" pitchFamily="34" charset="0"/>
              </a:rPr>
              <a:t>Š</a:t>
            </a:r>
            <a:r>
              <a:rPr lang="en-US" sz="2800" smtClean="0">
                <a:solidFill>
                  <a:srgbClr val="03495C"/>
                </a:solidFill>
                <a:latin typeface="Calibri" pitchFamily="34" charset="0"/>
              </a:rPr>
              <a:t>TVENIH DETERMINANTI. RAZVOJ SE SHVATA KAO PARALELNI PROCES PERSONALIZACIJE I SOCIJALIZACIJE U KOJEM OSOBA POSTI</a:t>
            </a:r>
            <a:r>
              <a:rPr lang="sr-Latn-CS" sz="2800" smtClean="0">
                <a:solidFill>
                  <a:srgbClr val="03495C"/>
                </a:solidFill>
                <a:latin typeface="Calibri" pitchFamily="34" charset="0"/>
              </a:rPr>
              <a:t>Ž</a:t>
            </a:r>
            <a:r>
              <a:rPr lang="en-US" sz="2800" smtClean="0">
                <a:solidFill>
                  <a:srgbClr val="03495C"/>
                </a:solidFill>
                <a:latin typeface="Calibri" pitchFamily="34" charset="0"/>
              </a:rPr>
              <a:t>E VI</a:t>
            </a:r>
            <a:r>
              <a:rPr lang="sr-Latn-CS" sz="2800" smtClean="0">
                <a:solidFill>
                  <a:srgbClr val="03495C"/>
                </a:solidFill>
                <a:latin typeface="Calibri" pitchFamily="34" charset="0"/>
              </a:rPr>
              <a:t>Š</a:t>
            </a:r>
            <a:r>
              <a:rPr lang="en-US" sz="2800" smtClean="0">
                <a:solidFill>
                  <a:srgbClr val="03495C"/>
                </a:solidFill>
                <a:latin typeface="Calibri" pitchFamily="34" charset="0"/>
              </a:rPr>
              <a:t>ESTRUKE I SUKCESIVNE IDENTIFIKACIJE SA ZNA</a:t>
            </a:r>
            <a:r>
              <a:rPr lang="sr-Latn-CS" sz="2800" smtClean="0">
                <a:solidFill>
                  <a:srgbClr val="03495C"/>
                </a:solidFill>
                <a:latin typeface="Calibri" pitchFamily="34" charset="0"/>
              </a:rPr>
              <a:t>Č</a:t>
            </a:r>
            <a:r>
              <a:rPr lang="en-US" sz="2800" smtClean="0">
                <a:solidFill>
                  <a:srgbClr val="03495C"/>
                </a:solidFill>
                <a:latin typeface="Calibri" pitchFamily="34" charset="0"/>
              </a:rPr>
              <a:t>AJNIM OSOBAMA IZ OKOLINE, PRIHVATA </a:t>
            </a:r>
            <a:r>
              <a:rPr lang="sr-Latn-CS" sz="2800" smtClean="0">
                <a:solidFill>
                  <a:srgbClr val="03495C"/>
                </a:solidFill>
                <a:latin typeface="Calibri" pitchFamily="34" charset="0"/>
              </a:rPr>
              <a:t>Ž</a:t>
            </a:r>
            <a:r>
              <a:rPr lang="en-US" sz="2800" smtClean="0">
                <a:solidFill>
                  <a:srgbClr val="03495C"/>
                </a:solidFill>
                <a:latin typeface="Calibri" pitchFamily="34" charset="0"/>
              </a:rPr>
              <a:t>IVOTNE ULOGE</a:t>
            </a:r>
            <a:r>
              <a:rPr lang="sr-Latn-CS" sz="2800" smtClean="0">
                <a:solidFill>
                  <a:srgbClr val="03495C"/>
                </a:solidFill>
                <a:latin typeface="Calibri" pitchFamily="34" charset="0"/>
              </a:rPr>
              <a:t> </a:t>
            </a:r>
            <a:r>
              <a:rPr lang="en-US" sz="2800" smtClean="0">
                <a:solidFill>
                  <a:srgbClr val="03495C"/>
                </a:solidFill>
                <a:latin typeface="Calibri" pitchFamily="34" charset="0"/>
              </a:rPr>
              <a:t>I DRU</a:t>
            </a:r>
            <a:r>
              <a:rPr lang="sr-Latn-CS" sz="2800" smtClean="0">
                <a:solidFill>
                  <a:srgbClr val="03495C"/>
                </a:solidFill>
                <a:latin typeface="Calibri" pitchFamily="34" charset="0"/>
              </a:rPr>
              <a:t>Š</a:t>
            </a:r>
            <a:r>
              <a:rPr lang="en-US" sz="2800" smtClean="0">
                <a:solidFill>
                  <a:srgbClr val="03495C"/>
                </a:solidFill>
                <a:latin typeface="Calibri" pitchFamily="34" charset="0"/>
              </a:rPr>
              <a:t>TVENE ODNOSE I NA KRAJU SVE TE PROCESE KRISTALI</a:t>
            </a:r>
            <a:r>
              <a:rPr lang="sr-Latn-CS" sz="2800" smtClean="0">
                <a:solidFill>
                  <a:srgbClr val="03495C"/>
                </a:solidFill>
                <a:latin typeface="Calibri" pitchFamily="34" charset="0"/>
              </a:rPr>
              <a:t>Š</a:t>
            </a:r>
            <a:r>
              <a:rPr lang="en-US" sz="2800" smtClean="0">
                <a:solidFill>
                  <a:srgbClr val="03495C"/>
                </a:solidFill>
                <a:latin typeface="Calibri" pitchFamily="34" charset="0"/>
              </a:rPr>
              <a:t>E U NOVI KVALITET:</a:t>
            </a:r>
          </a:p>
          <a:p>
            <a:pPr algn="ctr">
              <a:buFont typeface="Wingdings 2" pitchFamily="18" charset="2"/>
              <a:buNone/>
            </a:pPr>
            <a:r>
              <a:rPr lang="en-US" sz="3200" b="1" u="sng" smtClean="0">
                <a:solidFill>
                  <a:srgbClr val="03495C"/>
                </a:solidFill>
                <a:latin typeface="Calibri" pitchFamily="34" charset="0"/>
              </a:rPr>
              <a:t>OSE</a:t>
            </a:r>
            <a:r>
              <a:rPr lang="sr-Latn-CS" sz="3200" b="1" u="sng" smtClean="0">
                <a:solidFill>
                  <a:srgbClr val="03495C"/>
                </a:solidFill>
                <a:latin typeface="Calibri" pitchFamily="34" charset="0"/>
              </a:rPr>
              <a:t>Ć</a:t>
            </a:r>
            <a:r>
              <a:rPr lang="en-US" sz="3200" b="1" u="sng" smtClean="0">
                <a:solidFill>
                  <a:srgbClr val="03495C"/>
                </a:solidFill>
                <a:latin typeface="Calibri" pitchFamily="34" charset="0"/>
              </a:rPr>
              <a:t>ANJE SOPSTVENOG IDENITITETA</a:t>
            </a:r>
            <a:endParaRPr lang="sr-Latn-CS" sz="3200" b="1" u="sng" smtClean="0">
              <a:solidFill>
                <a:srgbClr val="03495C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smtClean="0"/>
              <a:t>USLOVI NORMALNOG OPA</a:t>
            </a:r>
            <a:r>
              <a:rPr lang="sr-Latn-CS" smtClean="0">
                <a:latin typeface="Cambria" pitchFamily="18" charset="0"/>
              </a:rPr>
              <a:t>Ž</a:t>
            </a:r>
            <a:r>
              <a:rPr lang="en-US" smtClean="0"/>
              <a:t>AJA:</a:t>
            </a:r>
            <a:endParaRPr lang="sr-Latn-C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>
            <a:normAutofit/>
          </a:bodyPr>
          <a:lstStyle/>
          <a:p>
            <a:pPr marL="514350" indent="-514350">
              <a:buFont typeface="Calibri" pitchFamily="34" charset="0"/>
              <a:buAutoNum type="arabicPeriod"/>
            </a:pPr>
            <a:r>
              <a:rPr lang="en-US" sz="3200" smtClean="0">
                <a:solidFill>
                  <a:srgbClr val="02303E"/>
                </a:solidFill>
              </a:rPr>
              <a:t>Postojanje informacije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sz="3200" smtClean="0">
                <a:solidFill>
                  <a:srgbClr val="02303E"/>
                </a:solidFill>
              </a:rPr>
              <a:t>Anatomska i fiziolo</a:t>
            </a:r>
            <a:r>
              <a:rPr lang="sr-Latn-CS" sz="3200" smtClean="0">
                <a:solidFill>
                  <a:srgbClr val="02303E"/>
                </a:solidFill>
              </a:rPr>
              <a:t>š</a:t>
            </a:r>
            <a:r>
              <a:rPr lang="en-US" sz="3200" smtClean="0">
                <a:solidFill>
                  <a:srgbClr val="02303E"/>
                </a:solidFill>
              </a:rPr>
              <a:t>ka ispravnost </a:t>
            </a:r>
            <a:r>
              <a:rPr lang="sr-Latn-CS" sz="3200" smtClean="0">
                <a:solidFill>
                  <a:srgbClr val="02303E"/>
                </a:solidFill>
              </a:rPr>
              <a:t>č</a:t>
            </a:r>
            <a:r>
              <a:rPr lang="en-US" sz="3200" smtClean="0">
                <a:solidFill>
                  <a:srgbClr val="02303E"/>
                </a:solidFill>
              </a:rPr>
              <a:t>ulnog organa (receptor, sprovodnik, el centri)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sz="3200" smtClean="0">
                <a:solidFill>
                  <a:srgbClr val="02303E"/>
                </a:solidFill>
              </a:rPr>
              <a:t>O</a:t>
            </a:r>
            <a:r>
              <a:rPr lang="sr-Latn-CS" sz="3200" smtClean="0">
                <a:solidFill>
                  <a:srgbClr val="02303E"/>
                </a:solidFill>
              </a:rPr>
              <a:t>č</a:t>
            </a:r>
            <a:r>
              <a:rPr lang="en-US" sz="3200" smtClean="0">
                <a:solidFill>
                  <a:srgbClr val="02303E"/>
                </a:solidFill>
              </a:rPr>
              <a:t>uvano iskustvo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sz="3200" smtClean="0">
                <a:solidFill>
                  <a:srgbClr val="02303E"/>
                </a:solidFill>
              </a:rPr>
              <a:t>Normalno funkcionisanje psiho</a:t>
            </a:r>
            <a:r>
              <a:rPr lang="sr-Latn-CS" sz="3200" smtClean="0">
                <a:solidFill>
                  <a:srgbClr val="02303E"/>
                </a:solidFill>
              </a:rPr>
              <a:t>č</a:t>
            </a:r>
            <a:r>
              <a:rPr lang="en-US" sz="3200" smtClean="0">
                <a:solidFill>
                  <a:srgbClr val="02303E"/>
                </a:solidFill>
              </a:rPr>
              <a:t>ulnog centra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sz="3200" smtClean="0">
                <a:solidFill>
                  <a:srgbClr val="02303E"/>
                </a:solidFill>
              </a:rPr>
              <a:t>Normalno funkcionisanje mozga u celini</a:t>
            </a:r>
            <a:endParaRPr lang="sr-Latn-CS" sz="3200" smtClean="0">
              <a:solidFill>
                <a:srgbClr val="02303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447800"/>
          </a:xfrm>
        </p:spPr>
        <p:txBody>
          <a:bodyPr/>
          <a:lstStyle/>
          <a:p>
            <a:pPr algn="ctr"/>
            <a:r>
              <a:rPr lang="en-US" sz="4000" smtClean="0"/>
              <a:t>PSIHOLO</a:t>
            </a:r>
            <a:r>
              <a:rPr lang="sr-Latn-CS" sz="4000" smtClean="0"/>
              <a:t>Š</a:t>
            </a:r>
            <a:r>
              <a:rPr lang="en-US" sz="4000" smtClean="0"/>
              <a:t>KI PROCESI OD ZNA</a:t>
            </a:r>
            <a:r>
              <a:rPr lang="sr-Latn-CS" sz="4000" smtClean="0"/>
              <a:t>Č</a:t>
            </a:r>
            <a:r>
              <a:rPr lang="en-US" sz="4000" smtClean="0"/>
              <a:t>AJA ZA RAZVOJ LI</a:t>
            </a:r>
            <a:r>
              <a:rPr lang="sr-Latn-CS" sz="4000" smtClean="0"/>
              <a:t>Č</a:t>
            </a:r>
            <a:r>
              <a:rPr lang="en-US" sz="4000" smtClean="0"/>
              <a:t>NOSTI</a:t>
            </a:r>
            <a:endParaRPr lang="sr-Latn-CS" sz="4000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r>
              <a:rPr lang="en-US" sz="4800" smtClean="0"/>
              <a:t>ODBRAMBENI MEHANIZMI EGA</a:t>
            </a:r>
            <a:endParaRPr lang="sr-Latn-CS" sz="480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/>
          </a:bodyPr>
          <a:lstStyle/>
          <a:p>
            <a:pPr marL="514350" indent="-514350">
              <a:buClr>
                <a:srgbClr val="072428"/>
              </a:buClr>
              <a:buFont typeface="Calibri" pitchFamily="34" charset="0"/>
              <a:buAutoNum type="arabicPeriod"/>
            </a:pPr>
            <a:r>
              <a:rPr lang="en-US" smtClean="0">
                <a:solidFill>
                  <a:srgbClr val="02303E"/>
                </a:solidFill>
              </a:rPr>
              <a:t>Racionalizacija</a:t>
            </a:r>
          </a:p>
          <a:p>
            <a:pPr marL="514350" indent="-514350">
              <a:buClr>
                <a:srgbClr val="072428"/>
              </a:buClr>
              <a:buFont typeface="Calibri" pitchFamily="34" charset="0"/>
              <a:buAutoNum type="arabicPeriod"/>
            </a:pPr>
            <a:r>
              <a:rPr lang="en-US" smtClean="0">
                <a:solidFill>
                  <a:srgbClr val="02303E"/>
                </a:solidFill>
              </a:rPr>
              <a:t>Potiskivanje</a:t>
            </a:r>
          </a:p>
          <a:p>
            <a:pPr marL="514350" indent="-514350">
              <a:buClr>
                <a:srgbClr val="072428"/>
              </a:buClr>
              <a:buFont typeface="Calibri" pitchFamily="34" charset="0"/>
              <a:buAutoNum type="arabicPeriod"/>
            </a:pPr>
            <a:r>
              <a:rPr lang="en-US" smtClean="0">
                <a:solidFill>
                  <a:srgbClr val="02303E"/>
                </a:solidFill>
              </a:rPr>
              <a:t>Pori</a:t>
            </a:r>
            <a:r>
              <a:rPr lang="sr-Latn-CS" smtClean="0">
                <a:solidFill>
                  <a:srgbClr val="02303E"/>
                </a:solidFill>
              </a:rPr>
              <a:t>c</a:t>
            </a:r>
            <a:r>
              <a:rPr lang="en-US" smtClean="0">
                <a:solidFill>
                  <a:srgbClr val="02303E"/>
                </a:solidFill>
              </a:rPr>
              <a:t>anje</a:t>
            </a:r>
          </a:p>
          <a:p>
            <a:pPr marL="514350" indent="-514350">
              <a:buClr>
                <a:srgbClr val="072428"/>
              </a:buClr>
              <a:buFont typeface="Calibri" pitchFamily="34" charset="0"/>
              <a:buAutoNum type="arabicPeriod"/>
            </a:pPr>
            <a:r>
              <a:rPr lang="en-US" smtClean="0">
                <a:solidFill>
                  <a:srgbClr val="02303E"/>
                </a:solidFill>
              </a:rPr>
              <a:t>Projekcija</a:t>
            </a:r>
          </a:p>
          <a:p>
            <a:pPr marL="514350" indent="-514350">
              <a:buClr>
                <a:srgbClr val="072428"/>
              </a:buClr>
              <a:buFont typeface="Calibri" pitchFamily="34" charset="0"/>
              <a:buAutoNum type="arabicPeriod"/>
            </a:pPr>
            <a:r>
              <a:rPr lang="en-US" smtClean="0">
                <a:solidFill>
                  <a:srgbClr val="02303E"/>
                </a:solidFill>
              </a:rPr>
              <a:t>Reaktivna formacija</a:t>
            </a:r>
          </a:p>
          <a:p>
            <a:pPr marL="514350" indent="-514350">
              <a:buClr>
                <a:srgbClr val="072428"/>
              </a:buClr>
              <a:buFont typeface="Calibri" pitchFamily="34" charset="0"/>
              <a:buAutoNum type="arabicPeriod"/>
            </a:pPr>
            <a:r>
              <a:rPr lang="en-US" smtClean="0">
                <a:solidFill>
                  <a:srgbClr val="02303E"/>
                </a:solidFill>
              </a:rPr>
              <a:t>Regresija</a:t>
            </a:r>
          </a:p>
          <a:p>
            <a:pPr marL="514350" indent="-514350">
              <a:buClr>
                <a:srgbClr val="072428"/>
              </a:buClr>
              <a:buFont typeface="Calibri" pitchFamily="34" charset="0"/>
              <a:buAutoNum type="arabicPeriod"/>
            </a:pPr>
            <a:r>
              <a:rPr lang="en-US" smtClean="0">
                <a:solidFill>
                  <a:srgbClr val="02303E"/>
                </a:solidFill>
              </a:rPr>
              <a:t>Konverzija</a:t>
            </a:r>
          </a:p>
          <a:p>
            <a:pPr marL="514350" indent="-514350">
              <a:buClr>
                <a:srgbClr val="072428"/>
              </a:buClr>
              <a:buFont typeface="Calibri" pitchFamily="34" charset="0"/>
              <a:buAutoNum type="arabicPeriod"/>
            </a:pPr>
            <a:r>
              <a:rPr lang="en-US" smtClean="0">
                <a:solidFill>
                  <a:srgbClr val="02303E"/>
                </a:solidFill>
              </a:rPr>
              <a:t>Ma</a:t>
            </a:r>
            <a:r>
              <a:rPr lang="sr-Latn-CS" smtClean="0">
                <a:solidFill>
                  <a:srgbClr val="02303E"/>
                </a:solidFill>
              </a:rPr>
              <a:t>š</a:t>
            </a:r>
            <a:r>
              <a:rPr lang="en-US" smtClean="0">
                <a:solidFill>
                  <a:srgbClr val="02303E"/>
                </a:solidFill>
              </a:rPr>
              <a:t>tanje</a:t>
            </a:r>
          </a:p>
          <a:p>
            <a:pPr marL="514350" indent="-514350">
              <a:buClr>
                <a:srgbClr val="072428"/>
              </a:buClr>
              <a:buFont typeface="Calibri" pitchFamily="34" charset="0"/>
              <a:buAutoNum type="arabicPeriod"/>
            </a:pPr>
            <a:r>
              <a:rPr lang="en-US" smtClean="0">
                <a:solidFill>
                  <a:srgbClr val="02303E"/>
                </a:solidFill>
              </a:rPr>
              <a:t>Kompenzacija</a:t>
            </a:r>
          </a:p>
          <a:p>
            <a:pPr marL="514350" indent="-514350">
              <a:buClr>
                <a:srgbClr val="072428"/>
              </a:buClr>
              <a:buFont typeface="Calibri" pitchFamily="34" charset="0"/>
              <a:buAutoNum type="arabicPeriod"/>
            </a:pPr>
            <a:r>
              <a:rPr lang="en-US" smtClean="0">
                <a:solidFill>
                  <a:srgbClr val="02303E"/>
                </a:solidFill>
              </a:rPr>
              <a:t>Bekstvo u bolest</a:t>
            </a:r>
            <a:endParaRPr lang="sr-Latn-CS" smtClean="0">
              <a:solidFill>
                <a:srgbClr val="02303E"/>
              </a:solidFill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14400"/>
          </a:xfrm>
        </p:spPr>
        <p:txBody>
          <a:bodyPr/>
          <a:lstStyle/>
          <a:p>
            <a:r>
              <a:rPr lang="en-US" smtClean="0"/>
              <a:t>STADIJUMI RAZVOJA</a:t>
            </a:r>
            <a:endParaRPr lang="sr-Latn-C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19600"/>
          </a:xfrm>
        </p:spPr>
        <p:txBody>
          <a:bodyPr>
            <a:normAutofit/>
          </a:bodyPr>
          <a:lstStyle/>
          <a:p>
            <a:pPr marL="514350" indent="-514350" fontAlgn="auto"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+mj-lt"/>
              <a:buAutoNum type="arabicPeriod"/>
              <a:defRPr/>
            </a:pPr>
            <a:r>
              <a:rPr lang="en-US" smtClean="0">
                <a:solidFill>
                  <a:schemeClr val="tx2">
                    <a:lumMod val="50000"/>
                  </a:schemeClr>
                </a:solidFill>
              </a:rPr>
              <a:t>Oralni                                 I godina</a:t>
            </a:r>
          </a:p>
          <a:p>
            <a:pPr marL="514350" indent="-514350" fontAlgn="auto"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+mj-lt"/>
              <a:buAutoNum type="arabicPeriod"/>
              <a:defRPr/>
            </a:pPr>
            <a:r>
              <a:rPr lang="en-US" smtClean="0">
                <a:solidFill>
                  <a:schemeClr val="tx2">
                    <a:lumMod val="50000"/>
                  </a:schemeClr>
                </a:solidFill>
              </a:rPr>
              <a:t>Analno- uretalni               II-III godina</a:t>
            </a:r>
          </a:p>
          <a:p>
            <a:pPr marL="514350" indent="-514350" fontAlgn="auto"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+mj-lt"/>
              <a:buAutoNum type="arabicPeriod"/>
              <a:defRPr/>
            </a:pPr>
            <a:r>
              <a:rPr lang="en-US" smtClean="0">
                <a:solidFill>
                  <a:schemeClr val="tx2">
                    <a:lumMod val="50000"/>
                  </a:schemeClr>
                </a:solidFill>
              </a:rPr>
              <a:t>Falusni                               III-V godina</a:t>
            </a:r>
          </a:p>
          <a:p>
            <a:pPr marL="514350" indent="-514350" fontAlgn="auto"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+mj-lt"/>
              <a:buAutoNum type="arabicPeriod"/>
              <a:defRPr/>
            </a:pPr>
            <a:r>
              <a:rPr lang="en-US" smtClean="0">
                <a:solidFill>
                  <a:schemeClr val="tx2">
                    <a:lumMod val="50000"/>
                  </a:schemeClr>
                </a:solidFill>
              </a:rPr>
              <a:t>Latentni                             VI godina- puberteta</a:t>
            </a:r>
          </a:p>
          <a:p>
            <a:pPr marL="514350" indent="-514350" fontAlgn="auto"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+mj-lt"/>
              <a:buAutoNum type="arabicPeriod"/>
              <a:defRPr/>
            </a:pPr>
            <a:r>
              <a:rPr lang="en-US" smtClean="0">
                <a:solidFill>
                  <a:schemeClr val="tx2">
                    <a:lumMod val="50000"/>
                  </a:schemeClr>
                </a:solidFill>
              </a:rPr>
              <a:t>Genitalni                            pubertet</a:t>
            </a:r>
            <a:endParaRPr lang="sr-Latn-CS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NORMALNOST</a:t>
            </a:r>
            <a:endParaRPr lang="sr-Latn-CS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r>
              <a:rPr lang="en-US" smtClean="0"/>
              <a:t>NORMALNOST</a:t>
            </a:r>
            <a:endParaRPr lang="sr-Latn-C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>
            <a:normAutofit/>
          </a:bodyPr>
          <a:lstStyle/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rgbClr val="072428"/>
                </a:solidFill>
              </a:rPr>
              <a:t>Biolo</a:t>
            </a:r>
            <a:r>
              <a:rPr lang="sr-Latn-CS" smtClean="0">
                <a:solidFill>
                  <a:srgbClr val="072428"/>
                </a:solidFill>
              </a:rPr>
              <a:t>š</a:t>
            </a:r>
            <a:r>
              <a:rPr lang="en-US" smtClean="0">
                <a:solidFill>
                  <a:srgbClr val="072428"/>
                </a:solidFill>
              </a:rPr>
              <a:t>ko odre</a:t>
            </a:r>
            <a:r>
              <a:rPr lang="sr-Latn-CS" smtClean="0">
                <a:solidFill>
                  <a:srgbClr val="072428"/>
                </a:solidFill>
              </a:rPr>
              <a:t>đ</a:t>
            </a:r>
            <a:r>
              <a:rPr lang="en-US" smtClean="0">
                <a:solidFill>
                  <a:srgbClr val="072428"/>
                </a:solidFill>
              </a:rPr>
              <a:t>ivanje normalnosti:</a:t>
            </a:r>
          </a:p>
          <a:p>
            <a:pPr>
              <a:buFont typeface="Calibri" pitchFamily="34" charset="0"/>
              <a:buAutoNum type="alphaLcParenR"/>
            </a:pPr>
            <a:r>
              <a:rPr lang="en-US" smtClean="0">
                <a:solidFill>
                  <a:srgbClr val="072428"/>
                </a:solidFill>
              </a:rPr>
              <a:t>Normalnost kao zdravlje</a:t>
            </a:r>
          </a:p>
          <a:p>
            <a:pPr>
              <a:buFont typeface="Calibri" pitchFamily="34" charset="0"/>
              <a:buAutoNum type="alphaLcParenR"/>
            </a:pPr>
            <a:r>
              <a:rPr lang="en-US" smtClean="0">
                <a:solidFill>
                  <a:srgbClr val="072428"/>
                </a:solidFill>
              </a:rPr>
              <a:t>Normalnost kao prosek</a:t>
            </a:r>
          </a:p>
          <a:p>
            <a:pPr>
              <a:buFont typeface="Calibri" pitchFamily="34" charset="0"/>
              <a:buAutoNum type="alphaLcParenR"/>
            </a:pPr>
            <a:endParaRPr lang="en-US" smtClean="0">
              <a:solidFill>
                <a:srgbClr val="072428"/>
              </a:solidFill>
            </a:endParaRPr>
          </a:p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rgbClr val="072428"/>
                </a:solidFill>
              </a:rPr>
              <a:t>Psihodinamsko odre</a:t>
            </a:r>
            <a:r>
              <a:rPr lang="sr-Latn-CS" smtClean="0">
                <a:solidFill>
                  <a:srgbClr val="072428"/>
                </a:solidFill>
              </a:rPr>
              <a:t>đ</a:t>
            </a:r>
            <a:r>
              <a:rPr lang="en-US" smtClean="0">
                <a:solidFill>
                  <a:srgbClr val="072428"/>
                </a:solidFill>
              </a:rPr>
              <a:t>ivanje normalnosti:</a:t>
            </a:r>
          </a:p>
          <a:p>
            <a:pPr>
              <a:buFont typeface="Calibri" pitchFamily="34" charset="0"/>
              <a:buAutoNum type="alphaLcParenR"/>
            </a:pPr>
            <a:r>
              <a:rPr lang="en-US" smtClean="0">
                <a:solidFill>
                  <a:srgbClr val="072428"/>
                </a:solidFill>
              </a:rPr>
              <a:t>Normalnost kao idealno zami</a:t>
            </a:r>
            <a:r>
              <a:rPr lang="sr-Latn-CS" smtClean="0">
                <a:solidFill>
                  <a:srgbClr val="072428"/>
                </a:solidFill>
              </a:rPr>
              <a:t>š</a:t>
            </a:r>
            <a:r>
              <a:rPr lang="en-US" smtClean="0">
                <a:solidFill>
                  <a:srgbClr val="072428"/>
                </a:solidFill>
              </a:rPr>
              <a:t>ljena pojava</a:t>
            </a:r>
          </a:p>
          <a:p>
            <a:pPr>
              <a:buFont typeface="Calibri" pitchFamily="34" charset="0"/>
              <a:buAutoNum type="alphaLcParenR"/>
            </a:pPr>
            <a:r>
              <a:rPr lang="en-US" smtClean="0">
                <a:solidFill>
                  <a:srgbClr val="072428"/>
                </a:solidFill>
              </a:rPr>
              <a:t>Normalnost kao sposobnost optimalne integracije</a:t>
            </a:r>
          </a:p>
          <a:p>
            <a:pPr>
              <a:buFont typeface="Calibri" pitchFamily="34" charset="0"/>
              <a:buAutoNum type="alphaLcParenR"/>
            </a:pPr>
            <a:r>
              <a:rPr lang="en-US" smtClean="0">
                <a:solidFill>
                  <a:srgbClr val="072428"/>
                </a:solidFill>
              </a:rPr>
              <a:t>Normalnost kao sposobnost prilago</a:t>
            </a:r>
            <a:r>
              <a:rPr lang="sr-Latn-CS" smtClean="0">
                <a:solidFill>
                  <a:srgbClr val="072428"/>
                </a:solidFill>
              </a:rPr>
              <a:t>đ</a:t>
            </a:r>
            <a:r>
              <a:rPr lang="en-US" smtClean="0">
                <a:solidFill>
                  <a:srgbClr val="072428"/>
                </a:solidFill>
              </a:rPr>
              <a:t>avanja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z="3600" smtClean="0"/>
              <a:t>DRU</a:t>
            </a:r>
            <a:r>
              <a:rPr lang="sr-Latn-CS" sz="3600" smtClean="0"/>
              <a:t>Š</a:t>
            </a:r>
            <a:r>
              <a:rPr lang="en-US" sz="3600" smtClean="0"/>
              <a:t>TVENO I KULTUROLO</a:t>
            </a:r>
            <a:r>
              <a:rPr lang="sr-Latn-CS" sz="3600" smtClean="0"/>
              <a:t>Š</a:t>
            </a:r>
            <a:r>
              <a:rPr lang="en-US" sz="3600" smtClean="0"/>
              <a:t>KO STANOVI</a:t>
            </a:r>
            <a:r>
              <a:rPr lang="sr-Latn-CS" sz="3600" smtClean="0"/>
              <a:t>Š</a:t>
            </a:r>
            <a:r>
              <a:rPr lang="en-US" sz="3600" smtClean="0"/>
              <a:t>TE NORMALNOSTI U PSIHIJATRIJI</a:t>
            </a:r>
            <a:endParaRPr lang="sr-Latn-CS" sz="3600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838200"/>
            <a:ext cx="7851648" cy="28956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KLASIFIKACIJA MENTALNIH POREM</a:t>
            </a:r>
            <a:r>
              <a:rPr lang="sr-Latn-RS" smtClean="0"/>
              <a:t>EĆ</a:t>
            </a:r>
            <a:r>
              <a:rPr lang="en-US" smtClean="0"/>
              <a:t>AJA</a:t>
            </a:r>
            <a:endParaRPr lang="sr-Latn-C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267200"/>
            <a:ext cx="7854950" cy="1524000"/>
          </a:xfrm>
        </p:spPr>
        <p:txBody>
          <a:bodyPr>
            <a:normAutofit/>
          </a:bodyPr>
          <a:lstStyle/>
          <a:p>
            <a:pPr marR="0" algn="ctr"/>
            <a:r>
              <a:rPr lang="en-US" sz="4400" smtClean="0">
                <a:solidFill>
                  <a:srgbClr val="B5EDFD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MKB 10         ICD 10            </a:t>
            </a:r>
            <a:endParaRPr lang="sr-Latn-CS" sz="4400" smtClean="0">
              <a:solidFill>
                <a:srgbClr val="B5EDFD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943600"/>
          </a:xfrm>
        </p:spPr>
        <p:txBody>
          <a:bodyPr>
            <a:normAutofit/>
          </a:bodyPr>
          <a:lstStyle/>
          <a:p>
            <a:r>
              <a:rPr lang="en-US" smtClean="0">
                <a:solidFill>
                  <a:srgbClr val="072428"/>
                </a:solidFill>
              </a:rPr>
              <a:t>F 00- F 09 Organski uzrokovani psih poreme</a:t>
            </a:r>
            <a:r>
              <a:rPr lang="sr-Latn-CS" smtClean="0">
                <a:solidFill>
                  <a:srgbClr val="072428"/>
                </a:solidFill>
              </a:rPr>
              <a:t>ć</a:t>
            </a:r>
            <a:r>
              <a:rPr lang="en-US" smtClean="0">
                <a:solidFill>
                  <a:srgbClr val="072428"/>
                </a:solidFill>
              </a:rPr>
              <a:t>aji</a:t>
            </a:r>
          </a:p>
          <a:p>
            <a:r>
              <a:rPr lang="en-US" smtClean="0">
                <a:solidFill>
                  <a:srgbClr val="072428"/>
                </a:solidFill>
              </a:rPr>
              <a:t>F 10- F 19  Mentalni poreme</a:t>
            </a:r>
            <a:r>
              <a:rPr lang="sr-Latn-CS" smtClean="0">
                <a:solidFill>
                  <a:srgbClr val="072428"/>
                </a:solidFill>
              </a:rPr>
              <a:t>ć</a:t>
            </a:r>
            <a:r>
              <a:rPr lang="en-US" smtClean="0">
                <a:solidFill>
                  <a:srgbClr val="072428"/>
                </a:solidFill>
              </a:rPr>
              <a:t>aji izazvani upotrebom psihoaktivnih supstanci</a:t>
            </a:r>
          </a:p>
          <a:p>
            <a:r>
              <a:rPr lang="en-US" smtClean="0">
                <a:solidFill>
                  <a:srgbClr val="072428"/>
                </a:solidFill>
              </a:rPr>
              <a:t>F 20- F 29 SCH i poreme</a:t>
            </a:r>
            <a:r>
              <a:rPr lang="sr-Latn-CS" smtClean="0">
                <a:solidFill>
                  <a:srgbClr val="072428"/>
                </a:solidFill>
              </a:rPr>
              <a:t>ć</a:t>
            </a:r>
            <a:r>
              <a:rPr lang="en-US" smtClean="0">
                <a:solidFill>
                  <a:srgbClr val="072428"/>
                </a:solidFill>
              </a:rPr>
              <a:t>aji sa sumanutoscu</a:t>
            </a:r>
          </a:p>
          <a:p>
            <a:r>
              <a:rPr lang="en-US" smtClean="0">
                <a:solidFill>
                  <a:srgbClr val="072428"/>
                </a:solidFill>
              </a:rPr>
              <a:t>F 30- F 39 Afektivni poreme</a:t>
            </a:r>
            <a:r>
              <a:rPr lang="sr-Latn-CS" smtClean="0">
                <a:solidFill>
                  <a:srgbClr val="072428"/>
                </a:solidFill>
              </a:rPr>
              <a:t>ć</a:t>
            </a:r>
            <a:r>
              <a:rPr lang="en-US" smtClean="0">
                <a:solidFill>
                  <a:srgbClr val="072428"/>
                </a:solidFill>
              </a:rPr>
              <a:t>aji</a:t>
            </a:r>
          </a:p>
          <a:p>
            <a:r>
              <a:rPr lang="en-US" smtClean="0">
                <a:solidFill>
                  <a:srgbClr val="072428"/>
                </a:solidFill>
              </a:rPr>
              <a:t>F 40- F 49 Neurotski i sa stresom povezani poreme</a:t>
            </a:r>
            <a:r>
              <a:rPr lang="sr-Latn-CS" smtClean="0">
                <a:solidFill>
                  <a:srgbClr val="072428"/>
                </a:solidFill>
              </a:rPr>
              <a:t>ć</a:t>
            </a:r>
            <a:r>
              <a:rPr lang="en-US" smtClean="0">
                <a:solidFill>
                  <a:srgbClr val="072428"/>
                </a:solidFill>
              </a:rPr>
              <a:t>aji</a:t>
            </a:r>
          </a:p>
          <a:p>
            <a:r>
              <a:rPr lang="en-US" smtClean="0">
                <a:solidFill>
                  <a:srgbClr val="072428"/>
                </a:solidFill>
              </a:rPr>
              <a:t>F 50- F 59 Sindromi poreme</a:t>
            </a:r>
            <a:r>
              <a:rPr lang="sr-Latn-CS" smtClean="0">
                <a:solidFill>
                  <a:srgbClr val="072428"/>
                </a:solidFill>
              </a:rPr>
              <a:t>ć</a:t>
            </a:r>
            <a:r>
              <a:rPr lang="en-US" smtClean="0">
                <a:solidFill>
                  <a:srgbClr val="072428"/>
                </a:solidFill>
              </a:rPr>
              <a:t>aja pona</a:t>
            </a:r>
            <a:r>
              <a:rPr lang="sr-Latn-CS" smtClean="0">
                <a:solidFill>
                  <a:srgbClr val="072428"/>
                </a:solidFill>
              </a:rPr>
              <a:t>š</a:t>
            </a:r>
            <a:r>
              <a:rPr lang="en-US" smtClean="0">
                <a:solidFill>
                  <a:srgbClr val="072428"/>
                </a:solidFill>
              </a:rPr>
              <a:t>anja i poreme</a:t>
            </a:r>
            <a:r>
              <a:rPr lang="sr-Latn-CS" smtClean="0">
                <a:solidFill>
                  <a:srgbClr val="072428"/>
                </a:solidFill>
              </a:rPr>
              <a:t>ć</a:t>
            </a:r>
            <a:r>
              <a:rPr lang="en-US" smtClean="0">
                <a:solidFill>
                  <a:srgbClr val="072428"/>
                </a:solidFill>
              </a:rPr>
              <a:t>aji udru</a:t>
            </a:r>
            <a:r>
              <a:rPr lang="sr-Latn-CS" smtClean="0">
                <a:solidFill>
                  <a:srgbClr val="072428"/>
                </a:solidFill>
              </a:rPr>
              <a:t>ž</a:t>
            </a:r>
            <a:r>
              <a:rPr lang="en-US" smtClean="0">
                <a:solidFill>
                  <a:srgbClr val="072428"/>
                </a:solidFill>
              </a:rPr>
              <a:t>eni sa fiziolo</a:t>
            </a:r>
            <a:r>
              <a:rPr lang="sr-Latn-CS" smtClean="0">
                <a:solidFill>
                  <a:srgbClr val="072428"/>
                </a:solidFill>
              </a:rPr>
              <a:t>š</a:t>
            </a:r>
            <a:r>
              <a:rPr lang="en-US" smtClean="0">
                <a:solidFill>
                  <a:srgbClr val="072428"/>
                </a:solidFill>
              </a:rPr>
              <a:t>kim disfunkcijama</a:t>
            </a:r>
          </a:p>
          <a:p>
            <a:r>
              <a:rPr lang="en-US" smtClean="0">
                <a:solidFill>
                  <a:srgbClr val="072428"/>
                </a:solidFill>
              </a:rPr>
              <a:t>F 60- F 69 Poreme</a:t>
            </a:r>
            <a:r>
              <a:rPr lang="sr-Latn-CS" smtClean="0">
                <a:solidFill>
                  <a:srgbClr val="072428"/>
                </a:solidFill>
              </a:rPr>
              <a:t>ć</a:t>
            </a:r>
            <a:r>
              <a:rPr lang="en-US" smtClean="0">
                <a:solidFill>
                  <a:srgbClr val="072428"/>
                </a:solidFill>
              </a:rPr>
              <a:t>aji li</a:t>
            </a:r>
            <a:r>
              <a:rPr lang="sr-Latn-CS" smtClean="0">
                <a:solidFill>
                  <a:srgbClr val="072428"/>
                </a:solidFill>
              </a:rPr>
              <a:t>č</a:t>
            </a:r>
            <a:r>
              <a:rPr lang="en-US" smtClean="0">
                <a:solidFill>
                  <a:srgbClr val="072428"/>
                </a:solidFill>
              </a:rPr>
              <a:t>nosti i pona</a:t>
            </a:r>
            <a:r>
              <a:rPr lang="sr-Latn-CS" smtClean="0">
                <a:solidFill>
                  <a:srgbClr val="072428"/>
                </a:solidFill>
              </a:rPr>
              <a:t>š</a:t>
            </a:r>
            <a:r>
              <a:rPr lang="en-US" smtClean="0">
                <a:solidFill>
                  <a:srgbClr val="072428"/>
                </a:solidFill>
              </a:rPr>
              <a:t>anja odraslih</a:t>
            </a:r>
          </a:p>
          <a:p>
            <a:r>
              <a:rPr lang="en-US" smtClean="0">
                <a:solidFill>
                  <a:srgbClr val="072428"/>
                </a:solidFill>
              </a:rPr>
              <a:t>F 70- F 79 Mentalna retardacija</a:t>
            </a:r>
          </a:p>
          <a:p>
            <a:r>
              <a:rPr lang="en-US" smtClean="0">
                <a:solidFill>
                  <a:srgbClr val="072428"/>
                </a:solidFill>
              </a:rPr>
              <a:t>F 80- F 89 Porem</a:t>
            </a:r>
            <a:r>
              <a:rPr lang="sr-Latn-CS" smtClean="0">
                <a:solidFill>
                  <a:srgbClr val="072428"/>
                </a:solidFill>
              </a:rPr>
              <a:t>eć</a:t>
            </a:r>
            <a:r>
              <a:rPr lang="en-US" smtClean="0">
                <a:solidFill>
                  <a:srgbClr val="072428"/>
                </a:solidFill>
              </a:rPr>
              <a:t>aji psihi</a:t>
            </a:r>
            <a:r>
              <a:rPr lang="sr-Latn-CS" smtClean="0">
                <a:solidFill>
                  <a:srgbClr val="072428"/>
                </a:solidFill>
              </a:rPr>
              <a:t>č</a:t>
            </a:r>
            <a:r>
              <a:rPr lang="en-US" smtClean="0">
                <a:solidFill>
                  <a:srgbClr val="072428"/>
                </a:solidFill>
              </a:rPr>
              <a:t>kog razvoja</a:t>
            </a:r>
          </a:p>
          <a:p>
            <a:r>
              <a:rPr lang="en-US" smtClean="0">
                <a:solidFill>
                  <a:srgbClr val="072428"/>
                </a:solidFill>
              </a:rPr>
              <a:t>F 90- F 99 Poreme</a:t>
            </a:r>
            <a:r>
              <a:rPr lang="sr-Latn-CS" smtClean="0">
                <a:solidFill>
                  <a:srgbClr val="072428"/>
                </a:solidFill>
              </a:rPr>
              <a:t>ć</a:t>
            </a:r>
            <a:r>
              <a:rPr lang="en-US" smtClean="0">
                <a:solidFill>
                  <a:srgbClr val="072428"/>
                </a:solidFill>
              </a:rPr>
              <a:t>aji pona</a:t>
            </a:r>
            <a:r>
              <a:rPr lang="sr-Latn-CS" smtClean="0">
                <a:solidFill>
                  <a:srgbClr val="072428"/>
                </a:solidFill>
              </a:rPr>
              <a:t>š</a:t>
            </a:r>
            <a:r>
              <a:rPr lang="en-US" smtClean="0">
                <a:solidFill>
                  <a:srgbClr val="072428"/>
                </a:solidFill>
              </a:rPr>
              <a:t>anja i emocija</a:t>
            </a:r>
            <a:endParaRPr lang="sr-Latn-CS" smtClean="0">
              <a:solidFill>
                <a:srgbClr val="07242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371600"/>
          </a:xfrm>
        </p:spPr>
        <p:txBody>
          <a:bodyPr>
            <a:normAutofit fontScale="90000"/>
          </a:bodyPr>
          <a:lstStyle/>
          <a:p>
            <a:r>
              <a:rPr lang="en-US" sz="4500" smtClean="0"/>
              <a:t>NEUROTSKI SA STRSOM POVEZANI SOMATOFORMNI POREME</a:t>
            </a:r>
            <a:r>
              <a:rPr lang="sr-Latn-CS" sz="4500" smtClean="0"/>
              <a:t>Ć</a:t>
            </a:r>
            <a:r>
              <a:rPr lang="en-US" sz="4500" smtClean="0"/>
              <a:t>AJI</a:t>
            </a:r>
            <a:endParaRPr lang="sr-Latn-CS" sz="450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72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smtClean="0">
                <a:solidFill>
                  <a:srgbClr val="072428"/>
                </a:solidFill>
              </a:rPr>
              <a:t>Fobi</a:t>
            </a:r>
            <a:r>
              <a:rPr lang="sr-Latn-CS" sz="2400" smtClean="0">
                <a:solidFill>
                  <a:srgbClr val="072428"/>
                </a:solidFill>
              </a:rPr>
              <a:t>č</a:t>
            </a:r>
            <a:r>
              <a:rPr lang="en-US" sz="2400" smtClean="0">
                <a:solidFill>
                  <a:srgbClr val="072428"/>
                </a:solidFill>
              </a:rPr>
              <a:t>ki poreme</a:t>
            </a:r>
            <a:r>
              <a:rPr lang="sr-Latn-CS" sz="2400" smtClean="0">
                <a:solidFill>
                  <a:srgbClr val="072428"/>
                </a:solidFill>
              </a:rPr>
              <a:t>ć</a:t>
            </a:r>
            <a:r>
              <a:rPr lang="en-US" sz="2400" smtClean="0">
                <a:solidFill>
                  <a:srgbClr val="072428"/>
                </a:solidFill>
              </a:rPr>
              <a:t>aji: A) Agorafobija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n-US" sz="2400" smtClean="0">
                <a:solidFill>
                  <a:srgbClr val="072428"/>
                </a:solidFill>
              </a:rPr>
              <a:t>                                      B) Socijalna fobija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n-US" sz="2400" smtClean="0">
                <a:solidFill>
                  <a:srgbClr val="072428"/>
                </a:solidFill>
              </a:rPr>
              <a:t>                                      C) Specificne fobije</a:t>
            </a:r>
          </a:p>
          <a:p>
            <a:pPr>
              <a:lnSpc>
                <a:spcPct val="90000"/>
              </a:lnSpc>
            </a:pPr>
            <a:r>
              <a:rPr lang="en-US" sz="2400" smtClean="0">
                <a:solidFill>
                  <a:srgbClr val="072428"/>
                </a:solidFill>
              </a:rPr>
              <a:t>Pani</a:t>
            </a:r>
            <a:r>
              <a:rPr lang="sr-Latn-CS" sz="2400" smtClean="0">
                <a:solidFill>
                  <a:srgbClr val="072428"/>
                </a:solidFill>
              </a:rPr>
              <a:t>č</a:t>
            </a:r>
            <a:r>
              <a:rPr lang="en-US" sz="2400" smtClean="0">
                <a:solidFill>
                  <a:srgbClr val="072428"/>
                </a:solidFill>
              </a:rPr>
              <a:t>ni poreme</a:t>
            </a:r>
            <a:r>
              <a:rPr lang="sr-Latn-CS" sz="2400" smtClean="0">
                <a:solidFill>
                  <a:srgbClr val="072428"/>
                </a:solidFill>
              </a:rPr>
              <a:t>ć</a:t>
            </a:r>
            <a:r>
              <a:rPr lang="en-US" sz="2400" smtClean="0">
                <a:solidFill>
                  <a:srgbClr val="072428"/>
                </a:solidFill>
              </a:rPr>
              <a:t>aj</a:t>
            </a:r>
          </a:p>
          <a:p>
            <a:pPr>
              <a:lnSpc>
                <a:spcPct val="90000"/>
              </a:lnSpc>
            </a:pPr>
            <a:r>
              <a:rPr lang="en-US" sz="2400" smtClean="0">
                <a:solidFill>
                  <a:srgbClr val="072428"/>
                </a:solidFill>
              </a:rPr>
              <a:t>Opsti anksiozni poreme</a:t>
            </a:r>
            <a:r>
              <a:rPr lang="sr-Latn-CS" sz="2400" smtClean="0">
                <a:solidFill>
                  <a:srgbClr val="072428"/>
                </a:solidFill>
              </a:rPr>
              <a:t>ć</a:t>
            </a:r>
            <a:r>
              <a:rPr lang="en-US" sz="2400" smtClean="0">
                <a:solidFill>
                  <a:srgbClr val="072428"/>
                </a:solidFill>
              </a:rPr>
              <a:t>aj</a:t>
            </a:r>
          </a:p>
          <a:p>
            <a:pPr>
              <a:lnSpc>
                <a:spcPct val="90000"/>
              </a:lnSpc>
            </a:pPr>
            <a:r>
              <a:rPr lang="en-US" sz="2400" smtClean="0">
                <a:solidFill>
                  <a:srgbClr val="072428"/>
                </a:solidFill>
              </a:rPr>
              <a:t>Opsesivno- kompulzivni poreme</a:t>
            </a:r>
            <a:r>
              <a:rPr lang="sr-Latn-CS" sz="2400" smtClean="0">
                <a:solidFill>
                  <a:srgbClr val="072428"/>
                </a:solidFill>
              </a:rPr>
              <a:t>ć</a:t>
            </a:r>
            <a:r>
              <a:rPr lang="en-US" sz="2400" smtClean="0">
                <a:solidFill>
                  <a:srgbClr val="072428"/>
                </a:solidFill>
              </a:rPr>
              <a:t>aj</a:t>
            </a:r>
          </a:p>
          <a:p>
            <a:pPr>
              <a:lnSpc>
                <a:spcPct val="90000"/>
              </a:lnSpc>
            </a:pPr>
            <a:r>
              <a:rPr lang="en-US" sz="2400" smtClean="0">
                <a:solidFill>
                  <a:srgbClr val="072428"/>
                </a:solidFill>
              </a:rPr>
              <a:t>Disocijativni (konverzivni) poreme</a:t>
            </a:r>
            <a:r>
              <a:rPr lang="sr-Latn-CS" sz="2400" smtClean="0">
                <a:solidFill>
                  <a:srgbClr val="072428"/>
                </a:solidFill>
              </a:rPr>
              <a:t>ć</a:t>
            </a:r>
            <a:r>
              <a:rPr lang="en-US" sz="2400" smtClean="0">
                <a:solidFill>
                  <a:srgbClr val="072428"/>
                </a:solidFill>
              </a:rPr>
              <a:t>aj</a:t>
            </a:r>
          </a:p>
          <a:p>
            <a:pPr>
              <a:lnSpc>
                <a:spcPct val="90000"/>
              </a:lnSpc>
            </a:pPr>
            <a:r>
              <a:rPr lang="en-US" sz="2400" smtClean="0">
                <a:solidFill>
                  <a:srgbClr val="072428"/>
                </a:solidFill>
              </a:rPr>
              <a:t>Somatoformni poreme</a:t>
            </a:r>
            <a:r>
              <a:rPr lang="sr-Latn-CS" sz="2400" smtClean="0">
                <a:solidFill>
                  <a:srgbClr val="072428"/>
                </a:solidFill>
              </a:rPr>
              <a:t>ć</a:t>
            </a:r>
            <a:r>
              <a:rPr lang="en-US" sz="2400" smtClean="0">
                <a:solidFill>
                  <a:srgbClr val="072428"/>
                </a:solidFill>
              </a:rPr>
              <a:t>aj</a:t>
            </a:r>
          </a:p>
          <a:p>
            <a:pPr>
              <a:lnSpc>
                <a:spcPct val="90000"/>
              </a:lnSpc>
            </a:pPr>
            <a:r>
              <a:rPr lang="en-US" sz="2400" smtClean="0">
                <a:solidFill>
                  <a:srgbClr val="072428"/>
                </a:solidFill>
              </a:rPr>
              <a:t>Neurastenija</a:t>
            </a:r>
          </a:p>
          <a:p>
            <a:pPr>
              <a:lnSpc>
                <a:spcPct val="90000"/>
              </a:lnSpc>
            </a:pPr>
            <a:r>
              <a:rPr lang="en-US" sz="2400" smtClean="0">
                <a:solidFill>
                  <a:srgbClr val="072428"/>
                </a:solidFill>
              </a:rPr>
              <a:t>Sindrom depersonalizacije i derealizacije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n-US" sz="2400" smtClean="0">
                <a:solidFill>
                  <a:srgbClr val="072428"/>
                </a:solidFill>
              </a:rPr>
              <a:t>  </a:t>
            </a:r>
            <a:endParaRPr lang="sr-Latn-CS" sz="2400" smtClean="0">
              <a:solidFill>
                <a:srgbClr val="072428"/>
              </a:solidFill>
            </a:endParaRP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695450"/>
          </a:xfrm>
        </p:spPr>
        <p:txBody>
          <a:bodyPr/>
          <a:lstStyle/>
          <a:p>
            <a:r>
              <a:rPr lang="en-US" sz="3600" smtClean="0"/>
              <a:t>BIHEJVIORALNI SINDROMI UDRU</a:t>
            </a:r>
            <a:r>
              <a:rPr lang="sr-Latn-CS" sz="3600" smtClean="0"/>
              <a:t>Ž</a:t>
            </a:r>
            <a:r>
              <a:rPr lang="en-US" sz="3600" smtClean="0"/>
              <a:t>ENI SA FIZIOLO</a:t>
            </a:r>
            <a:r>
              <a:rPr lang="sr-Latn-CS" sz="3600" smtClean="0"/>
              <a:t>Š</a:t>
            </a:r>
            <a:r>
              <a:rPr lang="en-US" sz="3600" smtClean="0"/>
              <a:t>KIM POREME</a:t>
            </a:r>
            <a:r>
              <a:rPr lang="sr-Latn-CS" sz="3600" smtClean="0"/>
              <a:t>Ć</a:t>
            </a:r>
            <a:r>
              <a:rPr lang="en-US" sz="3600" smtClean="0"/>
              <a:t>AJIMA I SOMATSKIM FAKTORIMA</a:t>
            </a:r>
            <a:endParaRPr lang="sr-Latn-CS" sz="360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114800"/>
          </a:xfrm>
        </p:spPr>
        <p:txBody>
          <a:bodyPr>
            <a:normAutofit/>
          </a:bodyPr>
          <a:lstStyle/>
          <a:p>
            <a:r>
              <a:rPr lang="en-US" sz="2800" smtClean="0">
                <a:solidFill>
                  <a:srgbClr val="02303E"/>
                </a:solidFill>
              </a:rPr>
              <a:t>Poreme</a:t>
            </a:r>
            <a:r>
              <a:rPr lang="sr-Latn-CS" sz="2800" smtClean="0">
                <a:solidFill>
                  <a:srgbClr val="02303E"/>
                </a:solidFill>
              </a:rPr>
              <a:t>ć</a:t>
            </a:r>
            <a:r>
              <a:rPr lang="en-US" sz="2800" smtClean="0">
                <a:solidFill>
                  <a:srgbClr val="02303E"/>
                </a:solidFill>
              </a:rPr>
              <a:t>aji ishrane</a:t>
            </a:r>
          </a:p>
          <a:p>
            <a:r>
              <a:rPr lang="en-US" sz="2800" smtClean="0">
                <a:solidFill>
                  <a:srgbClr val="02303E"/>
                </a:solidFill>
              </a:rPr>
              <a:t>Neorganski poerme</a:t>
            </a:r>
            <a:r>
              <a:rPr lang="sr-Latn-CS" sz="2800" smtClean="0">
                <a:solidFill>
                  <a:srgbClr val="02303E"/>
                </a:solidFill>
              </a:rPr>
              <a:t>ć</a:t>
            </a:r>
            <a:r>
              <a:rPr lang="en-US" sz="2800" smtClean="0">
                <a:solidFill>
                  <a:srgbClr val="02303E"/>
                </a:solidFill>
              </a:rPr>
              <a:t>aji spavanja</a:t>
            </a:r>
          </a:p>
          <a:p>
            <a:r>
              <a:rPr lang="en-US" sz="2800" smtClean="0">
                <a:solidFill>
                  <a:srgbClr val="02303E"/>
                </a:solidFill>
              </a:rPr>
              <a:t>Seksualne disfunkcije</a:t>
            </a:r>
          </a:p>
          <a:p>
            <a:r>
              <a:rPr lang="en-US" sz="2800" smtClean="0">
                <a:solidFill>
                  <a:srgbClr val="02303E"/>
                </a:solidFill>
              </a:rPr>
              <a:t>Mentalni poreme</a:t>
            </a:r>
            <a:r>
              <a:rPr lang="sr-Latn-CS" sz="2800" smtClean="0">
                <a:solidFill>
                  <a:srgbClr val="02303E"/>
                </a:solidFill>
              </a:rPr>
              <a:t>ć</a:t>
            </a:r>
            <a:r>
              <a:rPr lang="en-US" sz="2800" smtClean="0">
                <a:solidFill>
                  <a:srgbClr val="02303E"/>
                </a:solidFill>
              </a:rPr>
              <a:t>aji udru</a:t>
            </a:r>
            <a:r>
              <a:rPr lang="sr-Latn-CS" sz="2800" smtClean="0">
                <a:solidFill>
                  <a:srgbClr val="02303E"/>
                </a:solidFill>
              </a:rPr>
              <a:t>ž</a:t>
            </a:r>
            <a:r>
              <a:rPr lang="en-US" sz="2800" smtClean="0">
                <a:solidFill>
                  <a:srgbClr val="02303E"/>
                </a:solidFill>
              </a:rPr>
              <a:t>eni sa puerperijumom</a:t>
            </a:r>
          </a:p>
          <a:p>
            <a:r>
              <a:rPr lang="en-US" sz="2800" smtClean="0">
                <a:solidFill>
                  <a:srgbClr val="02303E"/>
                </a:solidFill>
              </a:rPr>
              <a:t>Zloupotreba supstanci koje ne izazivaju zavisnost</a:t>
            </a:r>
            <a:endParaRPr lang="sr-Latn-CS" sz="2800" smtClean="0">
              <a:solidFill>
                <a:srgbClr val="02303E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/>
          <a:lstStyle/>
          <a:p>
            <a:pPr algn="ctr"/>
            <a:r>
              <a:rPr lang="en-US" smtClean="0"/>
              <a:t>AGNOZIJE</a:t>
            </a:r>
            <a:endParaRPr lang="sr-Latn-C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19600"/>
          </a:xfrm>
        </p:spPr>
        <p:txBody>
          <a:bodyPr>
            <a:normAutofit/>
          </a:bodyPr>
          <a:lstStyle/>
          <a:p>
            <a:r>
              <a:rPr lang="en-US" sz="4400" smtClean="0">
                <a:solidFill>
                  <a:srgbClr val="083763"/>
                </a:solidFill>
              </a:rPr>
              <a:t>Nesposobnost prepoznavanja predmeta uz o</a:t>
            </a:r>
            <a:r>
              <a:rPr lang="sr-Latn-CS" sz="4400" smtClean="0">
                <a:solidFill>
                  <a:srgbClr val="083763"/>
                </a:solidFill>
              </a:rPr>
              <a:t>č</a:t>
            </a:r>
            <a:r>
              <a:rPr lang="en-US" sz="4400" smtClean="0">
                <a:solidFill>
                  <a:srgbClr val="083763"/>
                </a:solidFill>
              </a:rPr>
              <a:t>uvano </a:t>
            </a:r>
            <a:r>
              <a:rPr lang="sr-Latn-CS" sz="4400" smtClean="0">
                <a:solidFill>
                  <a:srgbClr val="083763"/>
                </a:solidFill>
              </a:rPr>
              <a:t>č</a:t>
            </a:r>
            <a:r>
              <a:rPr lang="en-US" sz="4400" smtClean="0">
                <a:solidFill>
                  <a:srgbClr val="083763"/>
                </a:solidFill>
              </a:rPr>
              <a:t>ulo i o</a:t>
            </a:r>
            <a:r>
              <a:rPr lang="sr-Latn-CS" sz="4400" smtClean="0">
                <a:solidFill>
                  <a:srgbClr val="083763"/>
                </a:solidFill>
              </a:rPr>
              <a:t>č</a:t>
            </a:r>
            <a:r>
              <a:rPr lang="en-US" sz="4400" smtClean="0">
                <a:solidFill>
                  <a:srgbClr val="083763"/>
                </a:solidFill>
              </a:rPr>
              <a:t>uvane organe. Uzrok je o</a:t>
            </a:r>
            <a:r>
              <a:rPr lang="sr-Latn-CS" sz="4400" smtClean="0">
                <a:solidFill>
                  <a:srgbClr val="083763"/>
                </a:solidFill>
              </a:rPr>
              <a:t>š</a:t>
            </a:r>
            <a:r>
              <a:rPr lang="en-US" sz="4400" smtClean="0">
                <a:solidFill>
                  <a:srgbClr val="083763"/>
                </a:solidFill>
              </a:rPr>
              <a:t>te</a:t>
            </a:r>
            <a:r>
              <a:rPr lang="sr-Latn-CS" sz="4400" smtClean="0">
                <a:solidFill>
                  <a:srgbClr val="083763"/>
                </a:solidFill>
              </a:rPr>
              <a:t>ć</a:t>
            </a:r>
            <a:r>
              <a:rPr lang="en-US" sz="4400" smtClean="0">
                <a:solidFill>
                  <a:srgbClr val="083763"/>
                </a:solidFill>
              </a:rPr>
              <a:t>enje elementarnog psiho</a:t>
            </a:r>
            <a:r>
              <a:rPr lang="sr-Latn-CS" sz="4400" smtClean="0">
                <a:solidFill>
                  <a:srgbClr val="083763"/>
                </a:solidFill>
              </a:rPr>
              <a:t>č</a:t>
            </a:r>
            <a:r>
              <a:rPr lang="en-US" sz="4400" smtClean="0">
                <a:solidFill>
                  <a:srgbClr val="083763"/>
                </a:solidFill>
              </a:rPr>
              <a:t>ulnog centra.</a:t>
            </a:r>
            <a:endParaRPr lang="sr-Latn-CS" sz="4400" smtClean="0">
              <a:solidFill>
                <a:srgbClr val="08376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smtClean="0"/>
              <a:t>PSIHOSOMATSKE BOLESTI</a:t>
            </a:r>
            <a:endParaRPr lang="sr-Latn-CS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752600"/>
          <a:ext cx="82296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38200"/>
          </a:xfrm>
        </p:spPr>
        <p:txBody>
          <a:bodyPr/>
          <a:lstStyle/>
          <a:p>
            <a:r>
              <a:rPr lang="en-US" smtClean="0"/>
              <a:t>PSIHOSOMATSKE BOLESTI</a:t>
            </a:r>
            <a:endParaRPr lang="sr-Latn-C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>
            <a:normAutofit/>
          </a:bodyPr>
          <a:lstStyle/>
          <a:p>
            <a:pPr>
              <a:buClr>
                <a:schemeClr val="tx2"/>
              </a:buClr>
              <a:buFont typeface="Wingdings" pitchFamily="2" charset="2"/>
              <a:buChar char="v"/>
            </a:pPr>
            <a:r>
              <a:rPr lang="en-US" smtClean="0">
                <a:solidFill>
                  <a:srgbClr val="02303E"/>
                </a:solidFill>
              </a:rPr>
              <a:t>Arterijska hipertenzija</a:t>
            </a:r>
          </a:p>
          <a:p>
            <a:pPr>
              <a:buClr>
                <a:schemeClr val="tx2"/>
              </a:buClr>
              <a:buFont typeface="Wingdings" pitchFamily="2" charset="2"/>
              <a:buChar char="v"/>
            </a:pPr>
            <a:r>
              <a:rPr lang="en-US" smtClean="0">
                <a:solidFill>
                  <a:srgbClr val="02303E"/>
                </a:solidFill>
              </a:rPr>
              <a:t>Bronhijalna astma</a:t>
            </a:r>
          </a:p>
          <a:p>
            <a:pPr>
              <a:buClr>
                <a:schemeClr val="tx2"/>
              </a:buClr>
              <a:buFont typeface="Wingdings" pitchFamily="2" charset="2"/>
              <a:buChar char="v"/>
            </a:pPr>
            <a:r>
              <a:rPr lang="en-US" smtClean="0">
                <a:solidFill>
                  <a:srgbClr val="02303E"/>
                </a:solidFill>
              </a:rPr>
              <a:t>Gastroduodentalni ulkus</a:t>
            </a:r>
          </a:p>
          <a:p>
            <a:pPr>
              <a:buClr>
                <a:schemeClr val="tx2"/>
              </a:buClr>
              <a:buFont typeface="Wingdings" pitchFamily="2" charset="2"/>
              <a:buChar char="v"/>
            </a:pPr>
            <a:r>
              <a:rPr lang="en-US" smtClean="0">
                <a:solidFill>
                  <a:srgbClr val="02303E"/>
                </a:solidFill>
              </a:rPr>
              <a:t>Ulcerozni kolitis</a:t>
            </a:r>
          </a:p>
          <a:p>
            <a:pPr>
              <a:buClr>
                <a:schemeClr val="tx2"/>
              </a:buClr>
              <a:buFont typeface="Wingdings" pitchFamily="2" charset="2"/>
              <a:buChar char="v"/>
            </a:pPr>
            <a:r>
              <a:rPr lang="en-US" smtClean="0">
                <a:solidFill>
                  <a:srgbClr val="02303E"/>
                </a:solidFill>
              </a:rPr>
              <a:t>Trieotoksikoza</a:t>
            </a:r>
          </a:p>
          <a:p>
            <a:pPr>
              <a:buClr>
                <a:schemeClr val="tx2"/>
              </a:buClr>
              <a:buFont typeface="Wingdings" pitchFamily="2" charset="2"/>
              <a:buChar char="v"/>
            </a:pPr>
            <a:r>
              <a:rPr lang="en-US" smtClean="0">
                <a:solidFill>
                  <a:srgbClr val="02303E"/>
                </a:solidFill>
              </a:rPr>
              <a:t>Akutni infarkt miokarda</a:t>
            </a:r>
          </a:p>
          <a:p>
            <a:pPr>
              <a:buClr>
                <a:schemeClr val="tx2"/>
              </a:buClr>
              <a:buFont typeface="Wingdings 2" pitchFamily="18" charset="2"/>
              <a:buNone/>
            </a:pPr>
            <a:endParaRPr lang="en-US" smtClean="0">
              <a:solidFill>
                <a:srgbClr val="02303E"/>
              </a:solidFill>
            </a:endParaRPr>
          </a:p>
          <a:p>
            <a:pPr>
              <a:buClr>
                <a:schemeClr val="tx2"/>
              </a:buClr>
              <a:buFont typeface="Wingdings 2" pitchFamily="18" charset="2"/>
              <a:buNone/>
            </a:pPr>
            <a:r>
              <a:rPr lang="en-US" smtClean="0">
                <a:solidFill>
                  <a:srgbClr val="02303E"/>
                </a:solidFill>
              </a:rPr>
              <a:t>Le</a:t>
            </a:r>
            <a:r>
              <a:rPr lang="sr-Latn-CS" smtClean="0">
                <a:solidFill>
                  <a:srgbClr val="02303E"/>
                </a:solidFill>
              </a:rPr>
              <a:t>č</a:t>
            </a:r>
            <a:r>
              <a:rPr lang="en-US" smtClean="0">
                <a:solidFill>
                  <a:srgbClr val="02303E"/>
                </a:solidFill>
              </a:rPr>
              <a:t>enje: u akutnoj fazi u nadleznosti odre</a:t>
            </a:r>
            <a:r>
              <a:rPr lang="sr-Latn-CS" smtClean="0">
                <a:solidFill>
                  <a:srgbClr val="02303E"/>
                </a:solidFill>
              </a:rPr>
              <a:t>đ</a:t>
            </a:r>
            <a:r>
              <a:rPr lang="en-US" smtClean="0">
                <a:solidFill>
                  <a:srgbClr val="02303E"/>
                </a:solidFill>
              </a:rPr>
              <a:t>ene specijalnosti, a u hroni</a:t>
            </a:r>
            <a:r>
              <a:rPr lang="sr-Latn-CS" smtClean="0">
                <a:solidFill>
                  <a:srgbClr val="02303E"/>
                </a:solidFill>
              </a:rPr>
              <a:t>č</a:t>
            </a:r>
            <a:r>
              <a:rPr lang="en-US" smtClean="0">
                <a:solidFill>
                  <a:srgbClr val="02303E"/>
                </a:solidFill>
              </a:rPr>
              <a:t>noj nadle</a:t>
            </a:r>
            <a:r>
              <a:rPr lang="sr-Latn-CS" smtClean="0">
                <a:solidFill>
                  <a:srgbClr val="02303E"/>
                </a:solidFill>
              </a:rPr>
              <a:t>ž</a:t>
            </a:r>
            <a:r>
              <a:rPr lang="en-US" smtClean="0">
                <a:solidFill>
                  <a:srgbClr val="02303E"/>
                </a:solidFill>
              </a:rPr>
              <a:t>nosti psihijatrije </a:t>
            </a:r>
            <a:endParaRPr lang="sr-Latn-CS" smtClean="0">
              <a:solidFill>
                <a:srgbClr val="02303E"/>
              </a:solidFill>
            </a:endParaRP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POREME</a:t>
            </a:r>
            <a:r>
              <a:rPr lang="sr-Latn-RS" smtClean="0"/>
              <a:t>Ć</a:t>
            </a:r>
            <a:r>
              <a:rPr lang="en-US" smtClean="0"/>
              <a:t>AJI LI</a:t>
            </a:r>
            <a:r>
              <a:rPr lang="sr-Latn-RS" smtClean="0"/>
              <a:t>Č</a:t>
            </a:r>
            <a:r>
              <a:rPr lang="en-US" smtClean="0"/>
              <a:t>NOSTI</a:t>
            </a:r>
            <a:endParaRPr lang="sr-Latn-CS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/>
          <a:lstStyle/>
          <a:p>
            <a:r>
              <a:rPr lang="en-US" smtClean="0"/>
              <a:t>POREME</a:t>
            </a:r>
            <a:r>
              <a:rPr lang="sr-Latn-CS" smtClean="0"/>
              <a:t>Ć</a:t>
            </a:r>
            <a:r>
              <a:rPr lang="en-US" smtClean="0"/>
              <a:t>AJI LI</a:t>
            </a:r>
            <a:r>
              <a:rPr lang="sr-Latn-CS" smtClean="0"/>
              <a:t>Č</a:t>
            </a:r>
            <a:r>
              <a:rPr lang="en-US" smtClean="0"/>
              <a:t>NOSTI</a:t>
            </a:r>
            <a:endParaRPr lang="sr-Latn-C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/>
          </a:bodyPr>
          <a:lstStyle/>
          <a:p>
            <a:r>
              <a:rPr lang="en-US" smtClean="0">
                <a:solidFill>
                  <a:srgbClr val="072428"/>
                </a:solidFill>
              </a:rPr>
              <a:t>Crta li</a:t>
            </a:r>
            <a:r>
              <a:rPr lang="sr-Latn-CS" smtClean="0">
                <a:solidFill>
                  <a:srgbClr val="072428"/>
                </a:solidFill>
              </a:rPr>
              <a:t>č</a:t>
            </a:r>
            <a:r>
              <a:rPr lang="en-US" smtClean="0">
                <a:solidFill>
                  <a:srgbClr val="072428"/>
                </a:solidFill>
              </a:rPr>
              <a:t>nosti je stabilan obrazac po kojem li</a:t>
            </a:r>
            <a:r>
              <a:rPr lang="sr-Latn-CS" smtClean="0">
                <a:solidFill>
                  <a:srgbClr val="072428"/>
                </a:solidFill>
              </a:rPr>
              <a:t>č</a:t>
            </a:r>
            <a:r>
              <a:rPr lang="en-US" smtClean="0">
                <a:solidFill>
                  <a:srgbClr val="072428"/>
                </a:solidFill>
              </a:rPr>
              <a:t>nost funkcionise (tj. Percipira, misli, oseca, dela), a ispoljava se kroz individualno specifi</a:t>
            </a:r>
            <a:r>
              <a:rPr lang="sr-Latn-CS" smtClean="0">
                <a:solidFill>
                  <a:srgbClr val="072428"/>
                </a:solidFill>
              </a:rPr>
              <a:t>č</a:t>
            </a:r>
            <a:r>
              <a:rPr lang="en-US" smtClean="0">
                <a:solidFill>
                  <a:srgbClr val="072428"/>
                </a:solidFill>
              </a:rPr>
              <a:t>ne odnose prema sebi i okolini.</a:t>
            </a:r>
          </a:p>
          <a:p>
            <a:r>
              <a:rPr lang="en-US" smtClean="0">
                <a:solidFill>
                  <a:srgbClr val="072428"/>
                </a:solidFill>
              </a:rPr>
              <a:t>Poreme</a:t>
            </a:r>
            <a:r>
              <a:rPr lang="sr-Latn-CS" smtClean="0">
                <a:solidFill>
                  <a:srgbClr val="072428"/>
                </a:solidFill>
              </a:rPr>
              <a:t>ć</a:t>
            </a:r>
            <a:r>
              <a:rPr lang="en-US" smtClean="0">
                <a:solidFill>
                  <a:srgbClr val="072428"/>
                </a:solidFill>
              </a:rPr>
              <a:t>aji li</a:t>
            </a:r>
            <a:r>
              <a:rPr lang="sr-Latn-CS" smtClean="0">
                <a:solidFill>
                  <a:srgbClr val="072428"/>
                </a:solidFill>
              </a:rPr>
              <a:t>č</a:t>
            </a:r>
            <a:r>
              <a:rPr lang="en-US" smtClean="0">
                <a:solidFill>
                  <a:srgbClr val="072428"/>
                </a:solidFill>
              </a:rPr>
              <a:t>nosti su duboko ukorenjeni maladaptivni obrazci koji se manifestuju u </a:t>
            </a:r>
            <a:r>
              <a:rPr lang="sr-Latn-CS" smtClean="0">
                <a:solidFill>
                  <a:srgbClr val="072428"/>
                </a:solidFill>
              </a:rPr>
              <a:t>š</a:t>
            </a:r>
            <a:r>
              <a:rPr lang="en-US" smtClean="0">
                <a:solidFill>
                  <a:srgbClr val="072428"/>
                </a:solidFill>
              </a:rPr>
              <a:t>irokom spektru odnosa prema sebi, okolini i dovode do poreme</a:t>
            </a:r>
            <a:r>
              <a:rPr lang="sr-Latn-CS" smtClean="0">
                <a:solidFill>
                  <a:srgbClr val="072428"/>
                </a:solidFill>
              </a:rPr>
              <a:t>ć</a:t>
            </a:r>
            <a:r>
              <a:rPr lang="en-US" smtClean="0">
                <a:solidFill>
                  <a:srgbClr val="072428"/>
                </a:solidFill>
              </a:rPr>
              <a:t>aja  socioprofesionalnog funkcionisanja.</a:t>
            </a:r>
          </a:p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rgbClr val="072428"/>
                </a:solidFill>
              </a:rPr>
              <a:t>Poreme</a:t>
            </a:r>
            <a:r>
              <a:rPr lang="sr-Latn-CS" smtClean="0">
                <a:solidFill>
                  <a:srgbClr val="072428"/>
                </a:solidFill>
              </a:rPr>
              <a:t>ć</a:t>
            </a:r>
            <a:r>
              <a:rPr lang="en-US" smtClean="0">
                <a:solidFill>
                  <a:srgbClr val="072428"/>
                </a:solidFill>
              </a:rPr>
              <a:t>aj se ispoljava u adolescenciji ili ranije, nastavlja se kroz odraslo doba i ima tendenciju ubla</a:t>
            </a:r>
            <a:r>
              <a:rPr lang="sr-Latn-CS" smtClean="0">
                <a:solidFill>
                  <a:srgbClr val="072428"/>
                </a:solidFill>
              </a:rPr>
              <a:t>ž</a:t>
            </a:r>
            <a:r>
              <a:rPr lang="en-US" smtClean="0">
                <a:solidFill>
                  <a:srgbClr val="072428"/>
                </a:solidFill>
              </a:rPr>
              <a:t>avanja.</a:t>
            </a:r>
            <a:endParaRPr lang="sr-Latn-CS" smtClean="0">
              <a:solidFill>
                <a:srgbClr val="072428"/>
              </a:solidFill>
            </a:endParaRP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6800"/>
          </a:xfrm>
        </p:spPr>
        <p:txBody>
          <a:bodyPr/>
          <a:lstStyle/>
          <a:p>
            <a:r>
              <a:rPr lang="en-US" smtClean="0"/>
              <a:t>POREME</a:t>
            </a:r>
            <a:r>
              <a:rPr lang="sr-Latn-CS" smtClean="0"/>
              <a:t>Ć</a:t>
            </a:r>
            <a:r>
              <a:rPr lang="en-US" smtClean="0"/>
              <a:t>AJ LI</a:t>
            </a:r>
            <a:r>
              <a:rPr lang="sr-Latn-CS" smtClean="0"/>
              <a:t>Č</a:t>
            </a:r>
            <a:r>
              <a:rPr lang="en-US" smtClean="0"/>
              <a:t>NOSTI</a:t>
            </a:r>
            <a:endParaRPr lang="sr-Latn-C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/>
          </a:bodyPr>
          <a:lstStyle/>
          <a:p>
            <a:r>
              <a:rPr lang="en-US" smtClean="0">
                <a:solidFill>
                  <a:srgbClr val="072428"/>
                </a:solidFill>
              </a:rPr>
              <a:t>Paranoidni poreme</a:t>
            </a:r>
            <a:r>
              <a:rPr lang="sr-Latn-CS" smtClean="0">
                <a:solidFill>
                  <a:srgbClr val="072428"/>
                </a:solidFill>
              </a:rPr>
              <a:t>ć</a:t>
            </a:r>
            <a:r>
              <a:rPr lang="en-US" smtClean="0">
                <a:solidFill>
                  <a:srgbClr val="072428"/>
                </a:solidFill>
              </a:rPr>
              <a:t>aj li</a:t>
            </a:r>
            <a:r>
              <a:rPr lang="sr-Latn-CS" smtClean="0">
                <a:solidFill>
                  <a:srgbClr val="072428"/>
                </a:solidFill>
              </a:rPr>
              <a:t>č</a:t>
            </a:r>
            <a:r>
              <a:rPr lang="en-US" smtClean="0">
                <a:solidFill>
                  <a:srgbClr val="072428"/>
                </a:solidFill>
              </a:rPr>
              <a:t>nosti</a:t>
            </a:r>
          </a:p>
          <a:p>
            <a:r>
              <a:rPr lang="en-US" smtClean="0">
                <a:solidFill>
                  <a:srgbClr val="072428"/>
                </a:solidFill>
              </a:rPr>
              <a:t>Shizoidni poreme</a:t>
            </a:r>
            <a:r>
              <a:rPr lang="sr-Latn-CS" smtClean="0">
                <a:solidFill>
                  <a:srgbClr val="072428"/>
                </a:solidFill>
              </a:rPr>
              <a:t>ć</a:t>
            </a:r>
            <a:r>
              <a:rPr lang="en-US" smtClean="0">
                <a:solidFill>
                  <a:srgbClr val="072428"/>
                </a:solidFill>
              </a:rPr>
              <a:t>aj li</a:t>
            </a:r>
            <a:r>
              <a:rPr lang="sr-Latn-CS" smtClean="0">
                <a:solidFill>
                  <a:srgbClr val="072428"/>
                </a:solidFill>
              </a:rPr>
              <a:t>č</a:t>
            </a:r>
            <a:r>
              <a:rPr lang="en-US" smtClean="0">
                <a:solidFill>
                  <a:srgbClr val="072428"/>
                </a:solidFill>
              </a:rPr>
              <a:t>nosti</a:t>
            </a:r>
          </a:p>
          <a:p>
            <a:r>
              <a:rPr lang="en-US" smtClean="0">
                <a:solidFill>
                  <a:srgbClr val="072428"/>
                </a:solidFill>
              </a:rPr>
              <a:t>Disocijativni poreme</a:t>
            </a:r>
            <a:r>
              <a:rPr lang="sr-Latn-CS" smtClean="0">
                <a:solidFill>
                  <a:srgbClr val="072428"/>
                </a:solidFill>
              </a:rPr>
              <a:t>ć</a:t>
            </a:r>
            <a:r>
              <a:rPr lang="en-US" smtClean="0">
                <a:solidFill>
                  <a:srgbClr val="072428"/>
                </a:solidFill>
              </a:rPr>
              <a:t>aj li</a:t>
            </a:r>
            <a:r>
              <a:rPr lang="sr-Latn-CS" smtClean="0">
                <a:solidFill>
                  <a:srgbClr val="072428"/>
                </a:solidFill>
              </a:rPr>
              <a:t>č</a:t>
            </a:r>
            <a:r>
              <a:rPr lang="en-US" smtClean="0">
                <a:solidFill>
                  <a:srgbClr val="072428"/>
                </a:solidFill>
              </a:rPr>
              <a:t>nosti</a:t>
            </a:r>
          </a:p>
          <a:p>
            <a:r>
              <a:rPr lang="en-US" smtClean="0">
                <a:solidFill>
                  <a:srgbClr val="072428"/>
                </a:solidFill>
              </a:rPr>
              <a:t>Emocionalno nestabilni poreme</a:t>
            </a:r>
            <a:r>
              <a:rPr lang="sr-Latn-CS" smtClean="0">
                <a:solidFill>
                  <a:srgbClr val="072428"/>
                </a:solidFill>
              </a:rPr>
              <a:t>ć</a:t>
            </a:r>
            <a:r>
              <a:rPr lang="en-US" smtClean="0">
                <a:solidFill>
                  <a:srgbClr val="072428"/>
                </a:solidFill>
              </a:rPr>
              <a:t>aj li</a:t>
            </a:r>
            <a:r>
              <a:rPr lang="sr-Latn-CS" smtClean="0">
                <a:solidFill>
                  <a:srgbClr val="072428"/>
                </a:solidFill>
              </a:rPr>
              <a:t>č</a:t>
            </a:r>
            <a:r>
              <a:rPr lang="en-US" smtClean="0">
                <a:solidFill>
                  <a:srgbClr val="072428"/>
                </a:solidFill>
              </a:rPr>
              <a:t>nosti</a:t>
            </a:r>
          </a:p>
          <a:p>
            <a:r>
              <a:rPr lang="en-US" smtClean="0">
                <a:solidFill>
                  <a:srgbClr val="072428"/>
                </a:solidFill>
              </a:rPr>
              <a:t>Histrionicni poreme</a:t>
            </a:r>
            <a:r>
              <a:rPr lang="sr-Latn-CS" smtClean="0">
                <a:solidFill>
                  <a:srgbClr val="072428"/>
                </a:solidFill>
              </a:rPr>
              <a:t>ć</a:t>
            </a:r>
            <a:r>
              <a:rPr lang="en-US" smtClean="0">
                <a:solidFill>
                  <a:srgbClr val="072428"/>
                </a:solidFill>
              </a:rPr>
              <a:t>aj li</a:t>
            </a:r>
            <a:r>
              <a:rPr lang="sr-Latn-CS" smtClean="0">
                <a:solidFill>
                  <a:srgbClr val="072428"/>
                </a:solidFill>
              </a:rPr>
              <a:t>č</a:t>
            </a:r>
            <a:r>
              <a:rPr lang="en-US" smtClean="0">
                <a:solidFill>
                  <a:srgbClr val="072428"/>
                </a:solidFill>
              </a:rPr>
              <a:t>nosti</a:t>
            </a:r>
          </a:p>
          <a:p>
            <a:r>
              <a:rPr lang="en-US" smtClean="0">
                <a:solidFill>
                  <a:srgbClr val="072428"/>
                </a:solidFill>
              </a:rPr>
              <a:t>Anakasticni poreme</a:t>
            </a:r>
            <a:r>
              <a:rPr lang="sr-Latn-CS" smtClean="0">
                <a:solidFill>
                  <a:srgbClr val="072428"/>
                </a:solidFill>
              </a:rPr>
              <a:t>ć</a:t>
            </a:r>
            <a:r>
              <a:rPr lang="en-US" smtClean="0">
                <a:solidFill>
                  <a:srgbClr val="072428"/>
                </a:solidFill>
              </a:rPr>
              <a:t>aj li</a:t>
            </a:r>
            <a:r>
              <a:rPr lang="sr-Latn-CS" smtClean="0">
                <a:solidFill>
                  <a:srgbClr val="072428"/>
                </a:solidFill>
              </a:rPr>
              <a:t>č</a:t>
            </a:r>
            <a:r>
              <a:rPr lang="en-US" smtClean="0">
                <a:solidFill>
                  <a:srgbClr val="072428"/>
                </a:solidFill>
              </a:rPr>
              <a:t>nosti</a:t>
            </a:r>
          </a:p>
          <a:p>
            <a:r>
              <a:rPr lang="en-US" smtClean="0">
                <a:solidFill>
                  <a:srgbClr val="072428"/>
                </a:solidFill>
              </a:rPr>
              <a:t>Anksiozni poreme</a:t>
            </a:r>
            <a:r>
              <a:rPr lang="sr-Latn-CS" smtClean="0">
                <a:solidFill>
                  <a:srgbClr val="072428"/>
                </a:solidFill>
              </a:rPr>
              <a:t>ć</a:t>
            </a:r>
            <a:r>
              <a:rPr lang="en-US" smtClean="0">
                <a:solidFill>
                  <a:srgbClr val="072428"/>
                </a:solidFill>
              </a:rPr>
              <a:t>aj</a:t>
            </a:r>
          </a:p>
          <a:p>
            <a:r>
              <a:rPr lang="en-US" smtClean="0">
                <a:solidFill>
                  <a:srgbClr val="072428"/>
                </a:solidFill>
              </a:rPr>
              <a:t>Zavisni poreme</a:t>
            </a:r>
            <a:r>
              <a:rPr lang="sr-Latn-CS" smtClean="0">
                <a:solidFill>
                  <a:srgbClr val="072428"/>
                </a:solidFill>
              </a:rPr>
              <a:t>ć</a:t>
            </a:r>
            <a:r>
              <a:rPr lang="en-US" smtClean="0">
                <a:solidFill>
                  <a:srgbClr val="072428"/>
                </a:solidFill>
              </a:rPr>
              <a:t>aj li</a:t>
            </a:r>
            <a:r>
              <a:rPr lang="sr-Latn-CS" smtClean="0">
                <a:solidFill>
                  <a:srgbClr val="072428"/>
                </a:solidFill>
              </a:rPr>
              <a:t>č</a:t>
            </a:r>
            <a:r>
              <a:rPr lang="en-US" smtClean="0">
                <a:solidFill>
                  <a:srgbClr val="072428"/>
                </a:solidFill>
              </a:rPr>
              <a:t>nosti</a:t>
            </a:r>
          </a:p>
          <a:p>
            <a:r>
              <a:rPr lang="en-US" smtClean="0">
                <a:solidFill>
                  <a:srgbClr val="072428"/>
                </a:solidFill>
              </a:rPr>
              <a:t>Drugi specifi</a:t>
            </a:r>
            <a:r>
              <a:rPr lang="sr-Latn-CS" smtClean="0">
                <a:solidFill>
                  <a:srgbClr val="072428"/>
                </a:solidFill>
              </a:rPr>
              <a:t>č</a:t>
            </a:r>
            <a:r>
              <a:rPr lang="en-US" smtClean="0">
                <a:solidFill>
                  <a:srgbClr val="072428"/>
                </a:solidFill>
              </a:rPr>
              <a:t>ni poreme</a:t>
            </a:r>
            <a:r>
              <a:rPr lang="sr-Latn-CS" smtClean="0">
                <a:solidFill>
                  <a:srgbClr val="072428"/>
                </a:solidFill>
              </a:rPr>
              <a:t>ć</a:t>
            </a:r>
            <a:r>
              <a:rPr lang="en-US" smtClean="0">
                <a:solidFill>
                  <a:srgbClr val="072428"/>
                </a:solidFill>
              </a:rPr>
              <a:t>aj li</a:t>
            </a:r>
            <a:r>
              <a:rPr lang="sr-Latn-CS" smtClean="0">
                <a:solidFill>
                  <a:srgbClr val="072428"/>
                </a:solidFill>
              </a:rPr>
              <a:t>č</a:t>
            </a:r>
            <a:r>
              <a:rPr lang="en-US" smtClean="0">
                <a:solidFill>
                  <a:srgbClr val="072428"/>
                </a:solidFill>
              </a:rPr>
              <a:t>nosti</a:t>
            </a:r>
          </a:p>
          <a:p>
            <a:endParaRPr lang="sr-Latn-CS" smtClean="0">
              <a:solidFill>
                <a:srgbClr val="072428"/>
              </a:solidFill>
            </a:endParaRP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SHIZOFRENIJA</a:t>
            </a:r>
            <a:endParaRPr lang="sr-Latn-CS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15000"/>
          </a:xfrm>
        </p:spPr>
        <p:txBody>
          <a:bodyPr>
            <a:normAutofit/>
          </a:bodyPr>
          <a:lstStyle/>
          <a:p>
            <a:r>
              <a:rPr lang="en-US" smtClean="0">
                <a:solidFill>
                  <a:srgbClr val="02303E"/>
                </a:solidFill>
              </a:rPr>
              <a:t>Epidemiologija:</a:t>
            </a:r>
          </a:p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rgbClr val="02303E"/>
                </a:solidFill>
              </a:rPr>
              <a:t>Mu</a:t>
            </a:r>
            <a:r>
              <a:rPr lang="sr-Latn-CS" smtClean="0">
                <a:solidFill>
                  <a:srgbClr val="02303E"/>
                </a:solidFill>
              </a:rPr>
              <a:t>š</a:t>
            </a:r>
            <a:r>
              <a:rPr lang="en-US" smtClean="0">
                <a:solidFill>
                  <a:srgbClr val="02303E"/>
                </a:solidFill>
              </a:rPr>
              <a:t>karci   15-24  godine</a:t>
            </a:r>
          </a:p>
          <a:p>
            <a:pPr>
              <a:buFont typeface="Wingdings 2" pitchFamily="18" charset="2"/>
              <a:buNone/>
            </a:pPr>
            <a:r>
              <a:rPr lang="sr-Latn-CS" smtClean="0">
                <a:solidFill>
                  <a:srgbClr val="02303E"/>
                </a:solidFill>
              </a:rPr>
              <a:t>Ž</a:t>
            </a:r>
            <a:r>
              <a:rPr lang="en-US" smtClean="0">
                <a:solidFill>
                  <a:srgbClr val="02303E"/>
                </a:solidFill>
              </a:rPr>
              <a:t>ene          25- 34  godine</a:t>
            </a:r>
          </a:p>
          <a:p>
            <a:pPr>
              <a:buFont typeface="Wingdings 2" pitchFamily="18" charset="2"/>
              <a:buNone/>
            </a:pPr>
            <a:endParaRPr lang="en-US" smtClean="0">
              <a:solidFill>
                <a:srgbClr val="02303E"/>
              </a:solidFill>
            </a:endParaRPr>
          </a:p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rgbClr val="02303E"/>
                </a:solidFill>
              </a:rPr>
              <a:t>Etiologija: (za sada) multifaktorijalna</a:t>
            </a:r>
          </a:p>
          <a:p>
            <a:pPr>
              <a:buFont typeface="Wingdings 2" pitchFamily="18" charset="2"/>
              <a:buNone/>
            </a:pPr>
            <a:endParaRPr lang="en-US" smtClean="0">
              <a:solidFill>
                <a:srgbClr val="02303E"/>
              </a:solidFill>
            </a:endParaRPr>
          </a:p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rgbClr val="02303E"/>
                </a:solidFill>
              </a:rPr>
              <a:t>Uklju</a:t>
            </a:r>
            <a:r>
              <a:rPr lang="sr-Latn-CS" smtClean="0">
                <a:solidFill>
                  <a:srgbClr val="02303E"/>
                </a:solidFill>
              </a:rPr>
              <a:t>č</a:t>
            </a:r>
            <a:r>
              <a:rPr lang="en-US" smtClean="0">
                <a:solidFill>
                  <a:srgbClr val="02303E"/>
                </a:solidFill>
              </a:rPr>
              <a:t>uje poreme</a:t>
            </a:r>
            <a:r>
              <a:rPr lang="sr-Latn-CS" smtClean="0">
                <a:solidFill>
                  <a:srgbClr val="02303E"/>
                </a:solidFill>
              </a:rPr>
              <a:t>ć</a:t>
            </a:r>
            <a:r>
              <a:rPr lang="en-US" smtClean="0">
                <a:solidFill>
                  <a:srgbClr val="02303E"/>
                </a:solidFill>
              </a:rPr>
              <a:t>aje: mi</a:t>
            </a:r>
            <a:r>
              <a:rPr lang="sr-Latn-CS" smtClean="0">
                <a:solidFill>
                  <a:srgbClr val="02303E"/>
                </a:solidFill>
              </a:rPr>
              <a:t>š</a:t>
            </a:r>
            <a:r>
              <a:rPr lang="en-US" smtClean="0">
                <a:solidFill>
                  <a:srgbClr val="02303E"/>
                </a:solidFill>
              </a:rPr>
              <a:t>ljenja, opa</a:t>
            </a:r>
            <a:r>
              <a:rPr lang="sr-Latn-CS" smtClean="0">
                <a:solidFill>
                  <a:srgbClr val="02303E"/>
                </a:solidFill>
              </a:rPr>
              <a:t>ž</a:t>
            </a:r>
            <a:r>
              <a:rPr lang="en-US" smtClean="0">
                <a:solidFill>
                  <a:srgbClr val="02303E"/>
                </a:solidFill>
              </a:rPr>
              <a:t>anja, emocije, volje, nagona, psihomotorike, poreme</a:t>
            </a:r>
            <a:r>
              <a:rPr lang="sr-Latn-CS" smtClean="0">
                <a:solidFill>
                  <a:srgbClr val="02303E"/>
                </a:solidFill>
              </a:rPr>
              <a:t>ć</a:t>
            </a:r>
            <a:r>
              <a:rPr lang="en-US" smtClean="0">
                <a:solidFill>
                  <a:srgbClr val="02303E"/>
                </a:solidFill>
              </a:rPr>
              <a:t>aja dozivljavanja sopstvenog JA</a:t>
            </a:r>
            <a:endParaRPr lang="sr-Latn-CS" smtClean="0">
              <a:solidFill>
                <a:srgbClr val="02303E"/>
              </a:solidFill>
            </a:endParaRP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/>
          </a:bodyPr>
          <a:lstStyle/>
          <a:p>
            <a:pPr marL="514350" indent="-514350">
              <a:buClr>
                <a:srgbClr val="02303E"/>
              </a:buClr>
              <a:buFont typeface="Calibri" pitchFamily="34" charset="0"/>
              <a:buAutoNum type="alphaLcParenR"/>
            </a:pPr>
            <a:r>
              <a:rPr lang="en-US" smtClean="0">
                <a:solidFill>
                  <a:srgbClr val="02303E"/>
                </a:solidFill>
              </a:rPr>
              <a:t>Eho misli, oduzimanje ili ubacivanje misli</a:t>
            </a:r>
          </a:p>
          <a:p>
            <a:pPr marL="514350" indent="-514350">
              <a:buClr>
                <a:srgbClr val="02303E"/>
              </a:buClr>
              <a:buFont typeface="Calibri" pitchFamily="34" charset="0"/>
              <a:buAutoNum type="alphaLcParenR"/>
            </a:pPr>
            <a:r>
              <a:rPr lang="en-US" smtClean="0">
                <a:solidFill>
                  <a:srgbClr val="02303E"/>
                </a:solidFill>
              </a:rPr>
              <a:t>Sumanute ideje</a:t>
            </a:r>
          </a:p>
          <a:p>
            <a:pPr marL="514350" indent="-514350">
              <a:buClr>
                <a:srgbClr val="02303E"/>
              </a:buClr>
              <a:buFont typeface="Calibri" pitchFamily="34" charset="0"/>
              <a:buAutoNum type="alphaLcParenR"/>
            </a:pPr>
            <a:r>
              <a:rPr lang="en-US" smtClean="0">
                <a:solidFill>
                  <a:srgbClr val="02303E"/>
                </a:solidFill>
              </a:rPr>
              <a:t>Halucinatorni glasovi</a:t>
            </a:r>
          </a:p>
          <a:p>
            <a:pPr marL="514350" indent="-514350">
              <a:buClr>
                <a:srgbClr val="02303E"/>
              </a:buClr>
              <a:buFont typeface="Calibri" pitchFamily="34" charset="0"/>
              <a:buAutoNum type="alphaLcParenR"/>
            </a:pPr>
            <a:r>
              <a:rPr lang="en-US" smtClean="0">
                <a:solidFill>
                  <a:srgbClr val="02303E"/>
                </a:solidFill>
              </a:rPr>
              <a:t>Katatono pona</a:t>
            </a:r>
            <a:r>
              <a:rPr lang="sr-Latn-CS" smtClean="0">
                <a:solidFill>
                  <a:srgbClr val="02303E"/>
                </a:solidFill>
              </a:rPr>
              <a:t>š</a:t>
            </a:r>
            <a:r>
              <a:rPr lang="en-US" smtClean="0">
                <a:solidFill>
                  <a:srgbClr val="02303E"/>
                </a:solidFill>
              </a:rPr>
              <a:t>anje, negativizam, mutizam, stupor</a:t>
            </a:r>
          </a:p>
          <a:p>
            <a:pPr marL="514350" indent="-514350">
              <a:buClr>
                <a:srgbClr val="02303E"/>
              </a:buClr>
              <a:buFont typeface="Calibri" pitchFamily="34" charset="0"/>
              <a:buAutoNum type="alphaLcParenR"/>
            </a:pPr>
            <a:r>
              <a:rPr lang="en-US" smtClean="0">
                <a:solidFill>
                  <a:srgbClr val="02303E"/>
                </a:solidFill>
              </a:rPr>
              <a:t>Negativni simptomi: apatija, oskudan govor, tupost, socijalno povla</a:t>
            </a:r>
            <a:r>
              <a:rPr lang="sr-Latn-CS" smtClean="0">
                <a:solidFill>
                  <a:srgbClr val="02303E"/>
                </a:solidFill>
              </a:rPr>
              <a:t>č</a:t>
            </a:r>
            <a:r>
              <a:rPr lang="en-US" smtClean="0">
                <a:solidFill>
                  <a:srgbClr val="02303E"/>
                </a:solidFill>
              </a:rPr>
              <a:t>enje </a:t>
            </a:r>
          </a:p>
          <a:p>
            <a:pPr marL="514350" indent="-514350">
              <a:buClr>
                <a:srgbClr val="02303E"/>
              </a:buClr>
              <a:buFont typeface="Calibri" pitchFamily="34" charset="0"/>
              <a:buAutoNum type="alphaLcParenR"/>
            </a:pPr>
            <a:endParaRPr lang="sr-Latn-CS" smtClean="0">
              <a:solidFill>
                <a:srgbClr val="02303E"/>
              </a:solidFill>
            </a:endParaRP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r>
              <a:rPr lang="en-US" smtClean="0"/>
              <a:t>TIPOVI SHIZOFRENIJE</a:t>
            </a:r>
            <a:endParaRPr lang="sr-Latn-C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smtClean="0">
                <a:solidFill>
                  <a:srgbClr val="02303E"/>
                </a:solidFill>
              </a:rPr>
              <a:t>PARANOIDNI </a:t>
            </a:r>
          </a:p>
          <a:p>
            <a:pPr>
              <a:buFont typeface="Wingdings 2" pitchFamily="18" charset="2"/>
              <a:buNone/>
            </a:pPr>
            <a:endParaRPr lang="en-US" smtClean="0">
              <a:solidFill>
                <a:srgbClr val="02303E"/>
              </a:solidFill>
            </a:endParaRPr>
          </a:p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rgbClr val="02303E"/>
                </a:solidFill>
              </a:rPr>
              <a:t>Relativno stalne sumanute ideje koje su </a:t>
            </a:r>
            <a:r>
              <a:rPr lang="sr-Latn-CS" smtClean="0">
                <a:solidFill>
                  <a:srgbClr val="02303E"/>
                </a:solidFill>
              </a:rPr>
              <a:t>č</a:t>
            </a:r>
            <a:r>
              <a:rPr lang="en-US" smtClean="0">
                <a:solidFill>
                  <a:srgbClr val="02303E"/>
                </a:solidFill>
              </a:rPr>
              <a:t>esto pra</a:t>
            </a:r>
            <a:r>
              <a:rPr lang="sr-Latn-CS" smtClean="0">
                <a:solidFill>
                  <a:srgbClr val="02303E"/>
                </a:solidFill>
              </a:rPr>
              <a:t>ć</a:t>
            </a:r>
            <a:r>
              <a:rPr lang="en-US" smtClean="0">
                <a:solidFill>
                  <a:srgbClr val="02303E"/>
                </a:solidFill>
              </a:rPr>
              <a:t>ene halucinacijama</a:t>
            </a:r>
          </a:p>
          <a:p>
            <a:pPr>
              <a:buFont typeface="Calibri" pitchFamily="34" charset="0"/>
              <a:buAutoNum type="alphaLcParenR"/>
            </a:pPr>
            <a:r>
              <a:rPr lang="en-US" smtClean="0">
                <a:solidFill>
                  <a:srgbClr val="02303E"/>
                </a:solidFill>
              </a:rPr>
              <a:t>Sumanute ideje proganjanja</a:t>
            </a:r>
          </a:p>
          <a:p>
            <a:pPr>
              <a:buFont typeface="Calibri" pitchFamily="34" charset="0"/>
              <a:buAutoNum type="alphaLcParenR"/>
            </a:pPr>
            <a:r>
              <a:rPr lang="en-US" smtClean="0">
                <a:solidFill>
                  <a:srgbClr val="02303E"/>
                </a:solidFill>
              </a:rPr>
              <a:t>Preteci halucinatorni glasovi</a:t>
            </a:r>
          </a:p>
          <a:p>
            <a:pPr>
              <a:buFont typeface="Calibri" pitchFamily="34" charset="0"/>
              <a:buAutoNum type="alphaLcParenR"/>
            </a:pPr>
            <a:r>
              <a:rPr lang="en-US" smtClean="0">
                <a:solidFill>
                  <a:srgbClr val="02303E"/>
                </a:solidFill>
              </a:rPr>
              <a:t>Halucinacije mirisa i/ ili ukusa</a:t>
            </a:r>
          </a:p>
          <a:p>
            <a:pPr>
              <a:buFont typeface="Wingdings 2" pitchFamily="18" charset="2"/>
              <a:buNone/>
            </a:pPr>
            <a:endParaRPr lang="en-US" smtClean="0">
              <a:solidFill>
                <a:srgbClr val="02303E"/>
              </a:solidFill>
            </a:endParaRPr>
          </a:p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rgbClr val="02303E"/>
                </a:solidFill>
              </a:rPr>
              <a:t>Tok: epizodi</a:t>
            </a:r>
            <a:r>
              <a:rPr lang="sr-Latn-CS" smtClean="0">
                <a:solidFill>
                  <a:srgbClr val="02303E"/>
                </a:solidFill>
              </a:rPr>
              <a:t>pč</a:t>
            </a:r>
            <a:r>
              <a:rPr lang="en-US" smtClean="0">
                <a:solidFill>
                  <a:srgbClr val="02303E"/>
                </a:solidFill>
              </a:rPr>
              <a:t>an ili hroni</a:t>
            </a:r>
            <a:r>
              <a:rPr lang="sr-Latn-CS" smtClean="0">
                <a:solidFill>
                  <a:srgbClr val="02303E"/>
                </a:solidFill>
              </a:rPr>
              <a:t>č</a:t>
            </a:r>
            <a:r>
              <a:rPr lang="en-US" smtClean="0">
                <a:solidFill>
                  <a:srgbClr val="02303E"/>
                </a:solidFill>
              </a:rPr>
              <a:t>an</a:t>
            </a:r>
          </a:p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rgbClr val="02303E"/>
                </a:solidFill>
              </a:rPr>
              <a:t>Obi</a:t>
            </a:r>
            <a:r>
              <a:rPr lang="sr-Latn-CS" smtClean="0">
                <a:solidFill>
                  <a:srgbClr val="02303E"/>
                </a:solidFill>
              </a:rPr>
              <a:t>č</a:t>
            </a:r>
            <a:r>
              <a:rPr lang="en-US" smtClean="0">
                <a:solidFill>
                  <a:srgbClr val="02303E"/>
                </a:solidFill>
              </a:rPr>
              <a:t>no posle 30 god</a:t>
            </a:r>
            <a:endParaRPr lang="sr-Latn-CS" smtClean="0">
              <a:solidFill>
                <a:srgbClr val="02303E"/>
              </a:solidFill>
            </a:endParaRP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/>
          <a:lstStyle/>
          <a:p>
            <a:r>
              <a:rPr lang="en-US" smtClean="0"/>
              <a:t>TIPOVI SHIZOFRENIJE</a:t>
            </a:r>
            <a:endParaRPr lang="sr-Latn-C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/>
          </a:bodyPr>
          <a:lstStyle/>
          <a:p>
            <a:r>
              <a:rPr lang="en-US" smtClean="0">
                <a:solidFill>
                  <a:srgbClr val="02303E"/>
                </a:solidFill>
              </a:rPr>
              <a:t>HEBEFRENI TIP</a:t>
            </a:r>
          </a:p>
          <a:p>
            <a:pPr>
              <a:buFont typeface="Wingdings 2" pitchFamily="18" charset="2"/>
              <a:buNone/>
            </a:pPr>
            <a:endParaRPr lang="en-US" smtClean="0">
              <a:solidFill>
                <a:srgbClr val="02303E"/>
              </a:solidFill>
            </a:endParaRPr>
          </a:p>
          <a:p>
            <a:pPr>
              <a:buFont typeface="Calibri" pitchFamily="34" charset="0"/>
              <a:buAutoNum type="alphaLcParenR"/>
            </a:pPr>
            <a:r>
              <a:rPr lang="en-US" smtClean="0">
                <a:solidFill>
                  <a:srgbClr val="02303E"/>
                </a:solidFill>
              </a:rPr>
              <a:t>Izra</a:t>
            </a:r>
            <a:r>
              <a:rPr lang="sr-Latn-CS" smtClean="0">
                <a:solidFill>
                  <a:srgbClr val="02303E"/>
                </a:solidFill>
              </a:rPr>
              <a:t>ž</a:t>
            </a:r>
            <a:r>
              <a:rPr lang="en-US" smtClean="0">
                <a:solidFill>
                  <a:srgbClr val="02303E"/>
                </a:solidFill>
              </a:rPr>
              <a:t>ene afektivne promene</a:t>
            </a:r>
          </a:p>
          <a:p>
            <a:pPr>
              <a:buFont typeface="Calibri" pitchFamily="34" charset="0"/>
              <a:buAutoNum type="alphaLcParenR"/>
            </a:pPr>
            <a:r>
              <a:rPr lang="en-US" smtClean="0">
                <a:solidFill>
                  <a:srgbClr val="02303E"/>
                </a:solidFill>
              </a:rPr>
              <a:t>Sumanute ideje i  halucinacije nisu izra</a:t>
            </a:r>
            <a:r>
              <a:rPr lang="sr-Latn-CS" smtClean="0">
                <a:solidFill>
                  <a:srgbClr val="02303E"/>
                </a:solidFill>
              </a:rPr>
              <a:t>ž</a:t>
            </a:r>
            <a:r>
              <a:rPr lang="en-US" smtClean="0">
                <a:solidFill>
                  <a:srgbClr val="02303E"/>
                </a:solidFill>
              </a:rPr>
              <a:t>ene -jasno diferencirane </a:t>
            </a:r>
          </a:p>
          <a:p>
            <a:pPr>
              <a:buFont typeface="Calibri" pitchFamily="34" charset="0"/>
              <a:buAutoNum type="alphaLcParenR"/>
            </a:pPr>
            <a:r>
              <a:rPr lang="sr-Latn-CS" smtClean="0">
                <a:solidFill>
                  <a:srgbClr val="02303E"/>
                </a:solidFill>
              </a:rPr>
              <a:t>Č</a:t>
            </a:r>
            <a:r>
              <a:rPr lang="en-US" smtClean="0">
                <a:solidFill>
                  <a:srgbClr val="02303E"/>
                </a:solidFill>
              </a:rPr>
              <a:t>esto neprimereno smejanja i grimasiranje</a:t>
            </a:r>
          </a:p>
          <a:p>
            <a:pPr>
              <a:buFont typeface="Calibri" pitchFamily="34" charset="0"/>
              <a:buAutoNum type="alphaLcParenR"/>
            </a:pPr>
            <a:r>
              <a:rPr lang="en-US" smtClean="0">
                <a:solidFill>
                  <a:srgbClr val="02303E"/>
                </a:solidFill>
              </a:rPr>
              <a:t>Disocirano mi</a:t>
            </a:r>
            <a:r>
              <a:rPr lang="sr-Latn-CS" smtClean="0">
                <a:solidFill>
                  <a:srgbClr val="02303E"/>
                </a:solidFill>
              </a:rPr>
              <a:t>š</a:t>
            </a:r>
            <a:r>
              <a:rPr lang="en-US" smtClean="0">
                <a:solidFill>
                  <a:srgbClr val="02303E"/>
                </a:solidFill>
              </a:rPr>
              <a:t>ljenje</a:t>
            </a:r>
          </a:p>
          <a:p>
            <a:pPr>
              <a:buFont typeface="Calibri" pitchFamily="34" charset="0"/>
              <a:buAutoNum type="alphaLcParenR"/>
            </a:pPr>
            <a:r>
              <a:rPr lang="en-US" smtClean="0">
                <a:solidFill>
                  <a:srgbClr val="02303E"/>
                </a:solidFill>
              </a:rPr>
              <a:t>Gubitak volje</a:t>
            </a:r>
          </a:p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rgbClr val="02303E"/>
                </a:solidFill>
              </a:rPr>
              <a:t>Po</a:t>
            </a:r>
            <a:r>
              <a:rPr lang="sr-Latn-CS" smtClean="0">
                <a:solidFill>
                  <a:srgbClr val="02303E"/>
                </a:solidFill>
              </a:rPr>
              <a:t>č</a:t>
            </a:r>
            <a:r>
              <a:rPr lang="en-US" smtClean="0">
                <a:solidFill>
                  <a:srgbClr val="02303E"/>
                </a:solidFill>
              </a:rPr>
              <a:t>etak izme</a:t>
            </a:r>
            <a:r>
              <a:rPr lang="sr-Latn-CS" smtClean="0">
                <a:solidFill>
                  <a:srgbClr val="02303E"/>
                </a:solidFill>
              </a:rPr>
              <a:t>đ</a:t>
            </a:r>
            <a:r>
              <a:rPr lang="en-US" smtClean="0">
                <a:solidFill>
                  <a:srgbClr val="02303E"/>
                </a:solidFill>
              </a:rPr>
              <a:t>u 15 – 25. godine</a:t>
            </a:r>
          </a:p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rgbClr val="02303E"/>
                </a:solidFill>
              </a:rPr>
              <a:t>Prognoza nije dobra</a:t>
            </a:r>
            <a:endParaRPr lang="sr-Latn-CS" smtClean="0">
              <a:solidFill>
                <a:srgbClr val="02303E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19200"/>
          </a:xfrm>
        </p:spPr>
        <p:txBody>
          <a:bodyPr/>
          <a:lstStyle/>
          <a:p>
            <a:pPr algn="ctr"/>
            <a:r>
              <a:rPr lang="en-US" smtClean="0"/>
              <a:t>ILUZIJE</a:t>
            </a:r>
            <a:endParaRPr lang="sr-Latn-C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191000"/>
          </a:xfrm>
        </p:spPr>
        <p:txBody>
          <a:bodyPr>
            <a:normAutofit/>
          </a:bodyPr>
          <a:lstStyle/>
          <a:p>
            <a:r>
              <a:rPr lang="en-US" sz="4400" smtClean="0">
                <a:solidFill>
                  <a:srgbClr val="083763"/>
                </a:solidFill>
              </a:rPr>
              <a:t>Pogre</a:t>
            </a:r>
            <a:r>
              <a:rPr lang="sr-Latn-CS" sz="4400" smtClean="0">
                <a:solidFill>
                  <a:srgbClr val="083763"/>
                </a:solidFill>
              </a:rPr>
              <a:t>š</a:t>
            </a:r>
            <a:r>
              <a:rPr lang="en-US" sz="4400" smtClean="0">
                <a:solidFill>
                  <a:srgbClr val="083763"/>
                </a:solidFill>
              </a:rPr>
              <a:t>no prepoznavanje predmeta. Javlja se u strahu, bolesnim stanjima toksi</a:t>
            </a:r>
            <a:r>
              <a:rPr lang="sr-Latn-CS" sz="4400" smtClean="0">
                <a:solidFill>
                  <a:srgbClr val="083763"/>
                </a:solidFill>
              </a:rPr>
              <a:t>č</a:t>
            </a:r>
            <a:r>
              <a:rPr lang="en-US" sz="4400" smtClean="0">
                <a:solidFill>
                  <a:srgbClr val="083763"/>
                </a:solidFill>
              </a:rPr>
              <a:t>ne i infektivne psihoze.</a:t>
            </a:r>
            <a:endParaRPr lang="sr-Latn-CS" sz="4400" smtClean="0">
              <a:solidFill>
                <a:srgbClr val="08376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14400"/>
          </a:xfrm>
        </p:spPr>
        <p:txBody>
          <a:bodyPr/>
          <a:lstStyle/>
          <a:p>
            <a:r>
              <a:rPr lang="en-US" smtClean="0"/>
              <a:t>TIPOVI SHIZOFRENIJE</a:t>
            </a:r>
            <a:endParaRPr lang="sr-Latn-C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smtClean="0">
                <a:solidFill>
                  <a:srgbClr val="02303E"/>
                </a:solidFill>
              </a:rPr>
              <a:t>KATATONI TIP</a:t>
            </a:r>
          </a:p>
          <a:p>
            <a:endParaRPr lang="en-US" smtClean="0">
              <a:solidFill>
                <a:srgbClr val="02303E"/>
              </a:solidFill>
            </a:endParaRPr>
          </a:p>
          <a:p>
            <a:pPr>
              <a:buFont typeface="Calibri" pitchFamily="34" charset="0"/>
              <a:buAutoNum type="alphaLcParenR"/>
            </a:pPr>
            <a:r>
              <a:rPr lang="en-US" smtClean="0">
                <a:solidFill>
                  <a:srgbClr val="02303E"/>
                </a:solidFill>
              </a:rPr>
              <a:t>Psihomotorni poreme</a:t>
            </a:r>
            <a:r>
              <a:rPr lang="sr-Latn-CS" smtClean="0">
                <a:solidFill>
                  <a:srgbClr val="02303E"/>
                </a:solidFill>
              </a:rPr>
              <a:t>ć</a:t>
            </a:r>
            <a:r>
              <a:rPr lang="en-US" smtClean="0">
                <a:solidFill>
                  <a:srgbClr val="02303E"/>
                </a:solidFill>
              </a:rPr>
              <a:t>aji (hiperkinezi ili stupor)</a:t>
            </a:r>
          </a:p>
          <a:p>
            <a:pPr>
              <a:buFont typeface="Calibri" pitchFamily="34" charset="0"/>
              <a:buAutoNum type="alphaLcParenR"/>
            </a:pPr>
            <a:r>
              <a:rPr lang="en-US" smtClean="0">
                <a:solidFill>
                  <a:srgbClr val="02303E"/>
                </a:solidFill>
              </a:rPr>
              <a:t>Zauzimanje neobi</a:t>
            </a:r>
            <a:r>
              <a:rPr lang="sr-Latn-CS" smtClean="0">
                <a:solidFill>
                  <a:srgbClr val="02303E"/>
                </a:solidFill>
              </a:rPr>
              <a:t>č</a:t>
            </a:r>
            <a:r>
              <a:rPr lang="en-US" smtClean="0">
                <a:solidFill>
                  <a:srgbClr val="02303E"/>
                </a:solidFill>
              </a:rPr>
              <a:t>nih stavova tela</a:t>
            </a:r>
            <a:endParaRPr lang="sr-Latn-CS" smtClean="0">
              <a:solidFill>
                <a:srgbClr val="02303E"/>
              </a:solidFill>
            </a:endParaRP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95350"/>
          </a:xfrm>
        </p:spPr>
        <p:txBody>
          <a:bodyPr/>
          <a:lstStyle/>
          <a:p>
            <a:r>
              <a:rPr lang="en-US" smtClean="0"/>
              <a:t>TIPOVI SHIZOFRENIJE</a:t>
            </a:r>
            <a:endParaRPr lang="sr-Latn-C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>
                <a:solidFill>
                  <a:srgbClr val="02303E"/>
                </a:solidFill>
              </a:rPr>
              <a:t>SIMPLEKS TIP</a:t>
            </a:r>
          </a:p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rgbClr val="02303E"/>
                </a:solidFill>
              </a:rPr>
              <a:t>Shizofreni znaci su prisutni, ali nedovoljno izra</a:t>
            </a:r>
            <a:r>
              <a:rPr lang="sr-Latn-CS" smtClean="0">
                <a:solidFill>
                  <a:srgbClr val="02303E"/>
                </a:solidFill>
              </a:rPr>
              <a:t>ž</a:t>
            </a:r>
            <a:r>
              <a:rPr lang="en-US" smtClean="0">
                <a:solidFill>
                  <a:srgbClr val="02303E"/>
                </a:solidFill>
              </a:rPr>
              <a:t>eni</a:t>
            </a:r>
          </a:p>
          <a:p>
            <a:pPr>
              <a:buFont typeface="Wingdings 2" pitchFamily="18" charset="2"/>
              <a:buNone/>
            </a:pPr>
            <a:endParaRPr lang="en-US" smtClean="0">
              <a:solidFill>
                <a:srgbClr val="02303E"/>
              </a:solidFill>
            </a:endParaRPr>
          </a:p>
          <a:p>
            <a:pPr>
              <a:buFont typeface="Calibri" pitchFamily="34" charset="0"/>
              <a:buAutoNum type="alphaLcParenR"/>
            </a:pPr>
            <a:r>
              <a:rPr lang="en-US" smtClean="0">
                <a:solidFill>
                  <a:srgbClr val="02303E"/>
                </a:solidFill>
              </a:rPr>
              <a:t>Zaravnjen afekat</a:t>
            </a:r>
          </a:p>
          <a:p>
            <a:pPr>
              <a:buFont typeface="Calibri" pitchFamily="34" charset="0"/>
              <a:buAutoNum type="alphaLcParenR"/>
            </a:pPr>
            <a:r>
              <a:rPr lang="en-US" smtClean="0">
                <a:solidFill>
                  <a:srgbClr val="02303E"/>
                </a:solidFill>
              </a:rPr>
              <a:t>Gubitak volje</a:t>
            </a:r>
          </a:p>
          <a:p>
            <a:pPr>
              <a:buFont typeface="Calibri" pitchFamily="34" charset="0"/>
              <a:buAutoNum type="alphaLcParenR"/>
            </a:pPr>
            <a:r>
              <a:rPr lang="en-US" smtClean="0">
                <a:solidFill>
                  <a:srgbClr val="02303E"/>
                </a:solidFill>
              </a:rPr>
              <a:t>Zatvaranje u sebe</a:t>
            </a:r>
            <a:endParaRPr lang="sr-Latn-CS" smtClean="0">
              <a:solidFill>
                <a:srgbClr val="02303E"/>
              </a:solidFill>
            </a:endParaRP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95350"/>
          </a:xfrm>
        </p:spPr>
        <p:txBody>
          <a:bodyPr/>
          <a:lstStyle/>
          <a:p>
            <a:r>
              <a:rPr lang="en-US" smtClean="0"/>
              <a:t>TIPOVI SHIZOFRENIJE</a:t>
            </a:r>
            <a:endParaRPr lang="sr-Latn-C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>
                <a:solidFill>
                  <a:srgbClr val="02303E"/>
                </a:solidFill>
              </a:rPr>
              <a:t>SHIZOAFEKTIVNA PSIHOZA</a:t>
            </a:r>
          </a:p>
          <a:p>
            <a:endParaRPr lang="en-US" smtClean="0">
              <a:solidFill>
                <a:srgbClr val="02303E"/>
              </a:solidFill>
            </a:endParaRPr>
          </a:p>
          <a:p>
            <a:pPr>
              <a:buFont typeface="Calibri" pitchFamily="34" charset="0"/>
              <a:buAutoNum type="alphaLcParenR"/>
            </a:pPr>
            <a:r>
              <a:rPr lang="en-US" smtClean="0">
                <a:solidFill>
                  <a:srgbClr val="02303E"/>
                </a:solidFill>
              </a:rPr>
              <a:t>Izra</a:t>
            </a:r>
            <a:r>
              <a:rPr lang="sr-Latn-CS" smtClean="0">
                <a:solidFill>
                  <a:srgbClr val="02303E"/>
                </a:solidFill>
              </a:rPr>
              <a:t>ž</a:t>
            </a:r>
            <a:r>
              <a:rPr lang="en-US" smtClean="0">
                <a:solidFill>
                  <a:srgbClr val="02303E"/>
                </a:solidFill>
              </a:rPr>
              <a:t>eni su afektivni znaci, manicni ili depresivni</a:t>
            </a:r>
          </a:p>
          <a:p>
            <a:pPr>
              <a:buFont typeface="Calibri" pitchFamily="34" charset="0"/>
              <a:buAutoNum type="alphaLcParenR"/>
            </a:pPr>
            <a:r>
              <a:rPr lang="en-US" smtClean="0">
                <a:solidFill>
                  <a:srgbClr val="02303E"/>
                </a:solidFill>
              </a:rPr>
              <a:t>Prisutne su sumanute ideje</a:t>
            </a:r>
          </a:p>
          <a:p>
            <a:pPr>
              <a:buFont typeface="Calibri" pitchFamily="34" charset="0"/>
              <a:buAutoNum type="alphaLcParenR"/>
            </a:pPr>
            <a:r>
              <a:rPr lang="en-US" smtClean="0">
                <a:solidFill>
                  <a:srgbClr val="02303E"/>
                </a:solidFill>
              </a:rPr>
              <a:t>Prisutne su halucinacije</a:t>
            </a:r>
          </a:p>
          <a:p>
            <a:pPr>
              <a:buFont typeface="Calibri" pitchFamily="34" charset="0"/>
              <a:buAutoNum type="alphaLcParenR"/>
            </a:pPr>
            <a:r>
              <a:rPr lang="en-US" smtClean="0">
                <a:solidFill>
                  <a:srgbClr val="02303E"/>
                </a:solidFill>
              </a:rPr>
              <a:t>Prisutni su poreme</a:t>
            </a:r>
            <a:r>
              <a:rPr lang="sr-Latn-CS" smtClean="0">
                <a:solidFill>
                  <a:srgbClr val="02303E"/>
                </a:solidFill>
              </a:rPr>
              <a:t>ć</a:t>
            </a:r>
            <a:r>
              <a:rPr lang="en-US" smtClean="0">
                <a:solidFill>
                  <a:srgbClr val="02303E"/>
                </a:solidFill>
              </a:rPr>
              <a:t>aji mi</a:t>
            </a:r>
            <a:r>
              <a:rPr lang="sr-Latn-CS" smtClean="0">
                <a:solidFill>
                  <a:srgbClr val="02303E"/>
                </a:solidFill>
              </a:rPr>
              <a:t>š</a:t>
            </a:r>
            <a:r>
              <a:rPr lang="en-US" smtClean="0">
                <a:solidFill>
                  <a:srgbClr val="02303E"/>
                </a:solidFill>
              </a:rPr>
              <a:t>ljenja</a:t>
            </a:r>
            <a:endParaRPr lang="sr-Latn-CS" smtClean="0">
              <a:solidFill>
                <a:srgbClr val="02303E"/>
              </a:solidFill>
            </a:endParaRP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9065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mtClean="0"/>
              <a:t>DIJAGNOSTICKI KRITERIJUMI PO MKB 10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48200"/>
          </a:xfrm>
        </p:spPr>
        <p:txBody>
          <a:bodyPr>
            <a:normAutofit/>
          </a:bodyPr>
          <a:lstStyle/>
          <a:p>
            <a:pPr marL="514350" indent="-514350">
              <a:lnSpc>
                <a:spcPct val="90000"/>
              </a:lnSpc>
              <a:buClr>
                <a:srgbClr val="02303E"/>
              </a:buClr>
              <a:buFont typeface="Calibri" pitchFamily="34" charset="0"/>
              <a:buAutoNum type="arabicPeriod"/>
            </a:pPr>
            <a:r>
              <a:rPr lang="en-US" smtClean="0">
                <a:solidFill>
                  <a:srgbClr val="02303E"/>
                </a:solidFill>
              </a:rPr>
              <a:t>Eho misli, nametanje ili oduzimanje misli</a:t>
            </a:r>
          </a:p>
          <a:p>
            <a:pPr marL="514350" indent="-514350">
              <a:lnSpc>
                <a:spcPct val="90000"/>
              </a:lnSpc>
              <a:buClr>
                <a:srgbClr val="02303E"/>
              </a:buClr>
              <a:buFont typeface="Calibri" pitchFamily="34" charset="0"/>
              <a:buAutoNum type="arabicPeriod"/>
            </a:pPr>
            <a:r>
              <a:rPr lang="en-US" smtClean="0">
                <a:solidFill>
                  <a:srgbClr val="02303E"/>
                </a:solidFill>
              </a:rPr>
              <a:t>Halucinatorni glasovi, komentarisu pacijentovo pona</a:t>
            </a:r>
            <a:r>
              <a:rPr lang="sr-Latn-CS" smtClean="0">
                <a:solidFill>
                  <a:srgbClr val="02303E"/>
                </a:solidFill>
              </a:rPr>
              <a:t>š</a:t>
            </a:r>
            <a:r>
              <a:rPr lang="en-US" smtClean="0">
                <a:solidFill>
                  <a:srgbClr val="02303E"/>
                </a:solidFill>
              </a:rPr>
              <a:t>anje</a:t>
            </a:r>
          </a:p>
          <a:p>
            <a:pPr marL="514350" indent="-514350">
              <a:lnSpc>
                <a:spcPct val="90000"/>
              </a:lnSpc>
              <a:buClr>
                <a:srgbClr val="02303E"/>
              </a:buClr>
              <a:buFont typeface="Calibri" pitchFamily="34" charset="0"/>
              <a:buAutoNum type="arabicPeriod"/>
            </a:pPr>
            <a:r>
              <a:rPr lang="en-US" smtClean="0">
                <a:solidFill>
                  <a:srgbClr val="02303E"/>
                </a:solidFill>
              </a:rPr>
              <a:t>Sumanute ideje</a:t>
            </a:r>
          </a:p>
          <a:p>
            <a:pPr marL="514350" indent="-514350">
              <a:lnSpc>
                <a:spcPct val="90000"/>
              </a:lnSpc>
              <a:buClr>
                <a:srgbClr val="02303E"/>
              </a:buClr>
              <a:buFont typeface="Calibri" pitchFamily="34" charset="0"/>
              <a:buAutoNum type="arabicPeriod"/>
            </a:pPr>
            <a:r>
              <a:rPr lang="en-US" smtClean="0">
                <a:solidFill>
                  <a:srgbClr val="02303E"/>
                </a:solidFill>
              </a:rPr>
              <a:t>Neizmoduliran emocionalni odgovor</a:t>
            </a:r>
          </a:p>
          <a:p>
            <a:pPr marL="514350" indent="-514350">
              <a:lnSpc>
                <a:spcPct val="90000"/>
              </a:lnSpc>
              <a:buClr>
                <a:srgbClr val="02303E"/>
              </a:buClr>
              <a:buFont typeface="Calibri" pitchFamily="34" charset="0"/>
              <a:buAutoNum type="arabicPeriod"/>
            </a:pPr>
            <a:r>
              <a:rPr lang="en-US" smtClean="0">
                <a:solidFill>
                  <a:srgbClr val="02303E"/>
                </a:solidFill>
              </a:rPr>
              <a:t>Prekid misaonog toka</a:t>
            </a:r>
          </a:p>
          <a:p>
            <a:pPr marL="514350" indent="-514350">
              <a:lnSpc>
                <a:spcPct val="90000"/>
              </a:lnSpc>
              <a:buClr>
                <a:srgbClr val="02303E"/>
              </a:buClr>
              <a:buFont typeface="Wingdings 2" pitchFamily="18" charset="2"/>
              <a:buNone/>
            </a:pPr>
            <a:r>
              <a:rPr lang="en-US" smtClean="0">
                <a:solidFill>
                  <a:srgbClr val="02303E"/>
                </a:solidFill>
              </a:rPr>
              <a:t>Trajanje pomenutih smetnji jedan ili vise meseci</a:t>
            </a:r>
          </a:p>
          <a:p>
            <a:pPr marL="514350" indent="-514350">
              <a:lnSpc>
                <a:spcPct val="90000"/>
              </a:lnSpc>
              <a:buClr>
                <a:srgbClr val="02303E"/>
              </a:buClr>
              <a:buFont typeface="Wingdings 2" pitchFamily="18" charset="2"/>
              <a:buNone/>
            </a:pPr>
            <a:r>
              <a:rPr lang="en-US" smtClean="0">
                <a:solidFill>
                  <a:srgbClr val="02303E"/>
                </a:solidFill>
              </a:rPr>
              <a:t>Le</a:t>
            </a:r>
            <a:r>
              <a:rPr lang="sr-Latn-CS" smtClean="0">
                <a:solidFill>
                  <a:srgbClr val="02303E"/>
                </a:solidFill>
              </a:rPr>
              <a:t>č</a:t>
            </a:r>
            <a:r>
              <a:rPr lang="en-US" smtClean="0">
                <a:solidFill>
                  <a:srgbClr val="02303E"/>
                </a:solidFill>
              </a:rPr>
              <a:t>enje: medikamentozno</a:t>
            </a:r>
          </a:p>
          <a:p>
            <a:pPr marL="514350" indent="-514350">
              <a:lnSpc>
                <a:spcPct val="90000"/>
              </a:lnSpc>
              <a:buClr>
                <a:srgbClr val="02303E"/>
              </a:buClr>
              <a:buFont typeface="Wingdings 2" pitchFamily="18" charset="2"/>
              <a:buNone/>
            </a:pPr>
            <a:r>
              <a:rPr lang="en-US" smtClean="0">
                <a:solidFill>
                  <a:srgbClr val="02303E"/>
                </a:solidFill>
              </a:rPr>
              <a:t>              psihoterapija</a:t>
            </a:r>
          </a:p>
          <a:p>
            <a:pPr marL="514350" indent="-514350">
              <a:lnSpc>
                <a:spcPct val="90000"/>
              </a:lnSpc>
              <a:buClr>
                <a:srgbClr val="02303E"/>
              </a:buClr>
              <a:buFont typeface="Wingdings 2" pitchFamily="18" charset="2"/>
              <a:buNone/>
            </a:pPr>
            <a:r>
              <a:rPr lang="en-US" smtClean="0">
                <a:solidFill>
                  <a:srgbClr val="02303E"/>
                </a:solidFill>
              </a:rPr>
              <a:t>              socioterapija</a:t>
            </a:r>
            <a:endParaRPr lang="sr-Latn-CS" smtClean="0">
              <a:solidFill>
                <a:srgbClr val="02303E"/>
              </a:solidFill>
            </a:endParaRP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AFEKTIVNI POREME</a:t>
            </a:r>
            <a:r>
              <a:rPr lang="sr-Latn-RS" smtClean="0"/>
              <a:t>Ć</a:t>
            </a:r>
            <a:r>
              <a:rPr lang="en-US" smtClean="0"/>
              <a:t>AJI</a:t>
            </a:r>
            <a:endParaRPr lang="sr-Latn-CS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6800"/>
          </a:xfrm>
        </p:spPr>
        <p:txBody>
          <a:bodyPr/>
          <a:lstStyle/>
          <a:p>
            <a:r>
              <a:rPr lang="en-US" smtClean="0"/>
              <a:t>AFEKTIVNI POREME</a:t>
            </a:r>
            <a:r>
              <a:rPr lang="sr-Latn-CS" smtClean="0"/>
              <a:t>Ć</a:t>
            </a:r>
            <a:r>
              <a:rPr lang="en-US" smtClean="0"/>
              <a:t>AJI</a:t>
            </a:r>
            <a:endParaRPr lang="sr-Latn-C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/>
          </a:bodyPr>
          <a:lstStyle/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rgbClr val="02303E"/>
                </a:solidFill>
              </a:rPr>
              <a:t>UNIPOLARNA :</a:t>
            </a:r>
          </a:p>
          <a:p>
            <a:pPr>
              <a:buFont typeface="Wingdings 2" pitchFamily="18" charset="2"/>
              <a:buNone/>
            </a:pPr>
            <a:endParaRPr lang="en-US" smtClean="0">
              <a:solidFill>
                <a:srgbClr val="02303E"/>
              </a:solidFill>
            </a:endParaRPr>
          </a:p>
          <a:p>
            <a:pPr>
              <a:buFont typeface="Arial" charset="0"/>
              <a:buChar char="•"/>
            </a:pPr>
            <a:r>
              <a:rPr lang="en-US" smtClean="0">
                <a:solidFill>
                  <a:srgbClr val="02303E"/>
                </a:solidFill>
              </a:rPr>
              <a:t>Isklju</a:t>
            </a:r>
            <a:r>
              <a:rPr lang="sr-Latn-CS" smtClean="0">
                <a:solidFill>
                  <a:srgbClr val="02303E"/>
                </a:solidFill>
              </a:rPr>
              <a:t>č</a:t>
            </a:r>
            <a:r>
              <a:rPr lang="en-US" smtClean="0">
                <a:solidFill>
                  <a:srgbClr val="02303E"/>
                </a:solidFill>
              </a:rPr>
              <a:t>ivo  depresivna</a:t>
            </a:r>
          </a:p>
          <a:p>
            <a:pPr>
              <a:buFont typeface="Wingdings 2" pitchFamily="18" charset="2"/>
              <a:buNone/>
            </a:pPr>
            <a:endParaRPr lang="en-US" smtClean="0">
              <a:solidFill>
                <a:srgbClr val="02303E"/>
              </a:solidFill>
            </a:endParaRPr>
          </a:p>
          <a:p>
            <a:pPr>
              <a:buFont typeface="Arial" charset="0"/>
              <a:buChar char="•"/>
            </a:pPr>
            <a:r>
              <a:rPr lang="en-US" smtClean="0">
                <a:solidFill>
                  <a:srgbClr val="02303E"/>
                </a:solidFill>
              </a:rPr>
              <a:t>Prose</a:t>
            </a:r>
            <a:r>
              <a:rPr lang="sr-Latn-CS" smtClean="0">
                <a:solidFill>
                  <a:srgbClr val="02303E"/>
                </a:solidFill>
              </a:rPr>
              <a:t>č</a:t>
            </a:r>
            <a:r>
              <a:rPr lang="en-US" smtClean="0">
                <a:solidFill>
                  <a:srgbClr val="02303E"/>
                </a:solidFill>
              </a:rPr>
              <a:t>na starost na po</a:t>
            </a:r>
            <a:r>
              <a:rPr lang="sr-Latn-CS" smtClean="0">
                <a:solidFill>
                  <a:srgbClr val="02303E"/>
                </a:solidFill>
              </a:rPr>
              <a:t>č</a:t>
            </a:r>
            <a:r>
              <a:rPr lang="en-US" smtClean="0">
                <a:solidFill>
                  <a:srgbClr val="02303E"/>
                </a:solidFill>
              </a:rPr>
              <a:t>etku  42 god</a:t>
            </a:r>
          </a:p>
          <a:p>
            <a:pPr>
              <a:buFont typeface="Arial" charset="0"/>
              <a:buChar char="•"/>
            </a:pPr>
            <a:endParaRPr lang="en-US" smtClean="0">
              <a:solidFill>
                <a:srgbClr val="02303E"/>
              </a:solidFill>
            </a:endParaRPr>
          </a:p>
          <a:p>
            <a:pPr>
              <a:buFont typeface="Arial" charset="0"/>
              <a:buChar char="•"/>
            </a:pPr>
            <a:r>
              <a:rPr lang="en-US" smtClean="0">
                <a:solidFill>
                  <a:srgbClr val="02303E"/>
                </a:solidFill>
              </a:rPr>
              <a:t>Period najve</a:t>
            </a:r>
            <a:r>
              <a:rPr lang="sr-Latn-CS" smtClean="0">
                <a:solidFill>
                  <a:srgbClr val="02303E"/>
                </a:solidFill>
              </a:rPr>
              <a:t>ć</a:t>
            </a:r>
            <a:r>
              <a:rPr lang="en-US" smtClean="0">
                <a:solidFill>
                  <a:srgbClr val="02303E"/>
                </a:solidFill>
              </a:rPr>
              <a:t>eg rizika            35-45god</a:t>
            </a:r>
          </a:p>
          <a:p>
            <a:pPr>
              <a:buFont typeface="Arial" charset="0"/>
              <a:buChar char="•"/>
            </a:pPr>
            <a:endParaRPr lang="en-US" smtClean="0">
              <a:solidFill>
                <a:srgbClr val="02303E"/>
              </a:solidFill>
            </a:endParaRPr>
          </a:p>
          <a:p>
            <a:pPr>
              <a:buFont typeface="Arial" charset="0"/>
              <a:buChar char="•"/>
            </a:pPr>
            <a:r>
              <a:rPr lang="en-US" smtClean="0">
                <a:solidFill>
                  <a:srgbClr val="02303E"/>
                </a:solidFill>
              </a:rPr>
              <a:t>Polna struktu</a:t>
            </a:r>
            <a:r>
              <a:rPr lang="sr-Latn-CS" smtClean="0">
                <a:solidFill>
                  <a:srgbClr val="02303E"/>
                </a:solidFill>
              </a:rPr>
              <a:t>r</a:t>
            </a:r>
            <a:r>
              <a:rPr lang="en-US" smtClean="0">
                <a:solidFill>
                  <a:srgbClr val="02303E"/>
                </a:solidFill>
              </a:rPr>
              <a:t>a (</a:t>
            </a:r>
            <a:r>
              <a:rPr lang="sr-Latn-CS" smtClean="0">
                <a:solidFill>
                  <a:srgbClr val="02303E"/>
                </a:solidFill>
              </a:rPr>
              <a:t>Ž</a:t>
            </a:r>
            <a:r>
              <a:rPr lang="en-US" smtClean="0">
                <a:solidFill>
                  <a:srgbClr val="02303E"/>
                </a:solidFill>
              </a:rPr>
              <a:t>:M)              2:1</a:t>
            </a:r>
            <a:endParaRPr lang="sr-Latn-CS" smtClean="0">
              <a:solidFill>
                <a:srgbClr val="02303E"/>
              </a:solidFill>
            </a:endParaRP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r>
              <a:rPr lang="en-US" smtClean="0"/>
              <a:t>AFEKTIVNI POREME</a:t>
            </a:r>
            <a:r>
              <a:rPr lang="sr-Latn-CS" smtClean="0"/>
              <a:t>Ć</a:t>
            </a:r>
            <a:r>
              <a:rPr lang="en-US" smtClean="0"/>
              <a:t>AJI</a:t>
            </a:r>
            <a:endParaRPr lang="sr-Latn-C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724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mtClean="0">
                <a:solidFill>
                  <a:srgbClr val="02303E"/>
                </a:solidFill>
              </a:rPr>
              <a:t>BIPOLARNA</a:t>
            </a:r>
          </a:p>
          <a:p>
            <a:pPr>
              <a:lnSpc>
                <a:spcPct val="90000"/>
              </a:lnSpc>
            </a:pPr>
            <a:endParaRPr lang="en-US" smtClean="0">
              <a:solidFill>
                <a:srgbClr val="02303E"/>
              </a:solidFill>
            </a:endParaRPr>
          </a:p>
          <a:p>
            <a:pPr>
              <a:lnSpc>
                <a:spcPct val="90000"/>
              </a:lnSpc>
            </a:pPr>
            <a:r>
              <a:rPr lang="en-US" smtClean="0">
                <a:solidFill>
                  <a:srgbClr val="02303E"/>
                </a:solidFill>
              </a:rPr>
              <a:t>Smenjivanje depresivne i mani</a:t>
            </a:r>
            <a:r>
              <a:rPr lang="sr-Latn-CS" smtClean="0">
                <a:solidFill>
                  <a:srgbClr val="02303E"/>
                </a:solidFill>
              </a:rPr>
              <a:t>č</a:t>
            </a:r>
            <a:r>
              <a:rPr lang="en-US" smtClean="0">
                <a:solidFill>
                  <a:srgbClr val="02303E"/>
                </a:solidFill>
              </a:rPr>
              <a:t>ne faze, samo mani</a:t>
            </a:r>
            <a:r>
              <a:rPr lang="sr-Latn-CS" smtClean="0">
                <a:solidFill>
                  <a:srgbClr val="02303E"/>
                </a:solidFill>
              </a:rPr>
              <a:t>č</a:t>
            </a:r>
            <a:r>
              <a:rPr lang="en-US" smtClean="0">
                <a:solidFill>
                  <a:srgbClr val="02303E"/>
                </a:solidFill>
              </a:rPr>
              <a:t>na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endParaRPr lang="en-US" smtClean="0">
              <a:solidFill>
                <a:srgbClr val="02303E"/>
              </a:solidFill>
            </a:endParaRPr>
          </a:p>
          <a:p>
            <a:pPr>
              <a:lnSpc>
                <a:spcPct val="90000"/>
              </a:lnSpc>
            </a:pPr>
            <a:r>
              <a:rPr lang="en-US" smtClean="0">
                <a:solidFill>
                  <a:srgbClr val="02303E"/>
                </a:solidFill>
              </a:rPr>
              <a:t>Prose</a:t>
            </a:r>
            <a:r>
              <a:rPr lang="sr-Latn-CS" smtClean="0">
                <a:solidFill>
                  <a:srgbClr val="02303E"/>
                </a:solidFill>
              </a:rPr>
              <a:t>č</a:t>
            </a:r>
            <a:r>
              <a:rPr lang="en-US" smtClean="0">
                <a:solidFill>
                  <a:srgbClr val="02303E"/>
                </a:solidFill>
              </a:rPr>
              <a:t>na starost na po</a:t>
            </a:r>
            <a:r>
              <a:rPr lang="sr-Latn-CS" smtClean="0">
                <a:solidFill>
                  <a:srgbClr val="02303E"/>
                </a:solidFill>
              </a:rPr>
              <a:t>č</a:t>
            </a:r>
            <a:r>
              <a:rPr lang="en-US" smtClean="0">
                <a:solidFill>
                  <a:srgbClr val="02303E"/>
                </a:solidFill>
              </a:rPr>
              <a:t>etku     29 god</a:t>
            </a:r>
          </a:p>
          <a:p>
            <a:pPr>
              <a:lnSpc>
                <a:spcPct val="90000"/>
              </a:lnSpc>
            </a:pPr>
            <a:endParaRPr lang="en-US" smtClean="0">
              <a:solidFill>
                <a:srgbClr val="02303E"/>
              </a:solidFill>
            </a:endParaRPr>
          </a:p>
          <a:p>
            <a:pPr>
              <a:lnSpc>
                <a:spcPct val="90000"/>
              </a:lnSpc>
            </a:pPr>
            <a:r>
              <a:rPr lang="en-US" smtClean="0">
                <a:solidFill>
                  <a:srgbClr val="02303E"/>
                </a:solidFill>
              </a:rPr>
              <a:t>Period najve</a:t>
            </a:r>
            <a:r>
              <a:rPr lang="sr-Latn-CS" smtClean="0">
                <a:solidFill>
                  <a:srgbClr val="02303E"/>
                </a:solidFill>
              </a:rPr>
              <a:t>ć</a:t>
            </a:r>
            <a:r>
              <a:rPr lang="en-US" smtClean="0">
                <a:solidFill>
                  <a:srgbClr val="02303E"/>
                </a:solidFill>
              </a:rPr>
              <a:t>eg rizika               20-30 god</a:t>
            </a:r>
          </a:p>
          <a:p>
            <a:pPr>
              <a:lnSpc>
                <a:spcPct val="90000"/>
              </a:lnSpc>
            </a:pPr>
            <a:endParaRPr lang="en-US" smtClean="0">
              <a:solidFill>
                <a:srgbClr val="02303E"/>
              </a:solidFill>
            </a:endParaRPr>
          </a:p>
          <a:p>
            <a:pPr>
              <a:lnSpc>
                <a:spcPct val="90000"/>
              </a:lnSpc>
            </a:pPr>
            <a:r>
              <a:rPr lang="en-US" smtClean="0">
                <a:solidFill>
                  <a:srgbClr val="02303E"/>
                </a:solidFill>
              </a:rPr>
              <a:t>Polna struktura (</a:t>
            </a:r>
            <a:r>
              <a:rPr lang="sr-Latn-CS" smtClean="0">
                <a:solidFill>
                  <a:srgbClr val="02303E"/>
                </a:solidFill>
              </a:rPr>
              <a:t>Ž</a:t>
            </a:r>
            <a:r>
              <a:rPr lang="en-US" smtClean="0">
                <a:solidFill>
                  <a:srgbClr val="02303E"/>
                </a:solidFill>
              </a:rPr>
              <a:t>:M)                1:1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n-US" smtClean="0">
                <a:solidFill>
                  <a:srgbClr val="02303E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838200"/>
          </a:xfrm>
        </p:spPr>
        <p:txBody>
          <a:bodyPr/>
          <a:lstStyle/>
          <a:p>
            <a:r>
              <a:rPr lang="en-US" smtClean="0"/>
              <a:t>SIMPTOMI</a:t>
            </a:r>
            <a:endParaRPr lang="sr-Latn-C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267200"/>
          </a:xfrm>
        </p:spPr>
        <p:txBody>
          <a:bodyPr>
            <a:normAutofit/>
          </a:bodyPr>
          <a:lstStyle/>
          <a:p>
            <a:r>
              <a:rPr lang="en-US" sz="3200" smtClean="0">
                <a:solidFill>
                  <a:srgbClr val="02303E"/>
                </a:solidFill>
              </a:rPr>
              <a:t>Glavni:</a:t>
            </a:r>
          </a:p>
          <a:p>
            <a:pPr>
              <a:buFont typeface="Wingdings 2" pitchFamily="18" charset="2"/>
              <a:buNone/>
            </a:pPr>
            <a:endParaRPr lang="en-US" sz="3200" smtClean="0">
              <a:solidFill>
                <a:srgbClr val="02303E"/>
              </a:solidFill>
            </a:endParaRPr>
          </a:p>
          <a:p>
            <a:pPr>
              <a:buClr>
                <a:srgbClr val="02303E"/>
              </a:buClr>
              <a:buFont typeface="Calibri" pitchFamily="34" charset="0"/>
              <a:buAutoNum type="arabicParenR"/>
            </a:pPr>
            <a:r>
              <a:rPr lang="en-US" sz="3200" smtClean="0">
                <a:solidFill>
                  <a:srgbClr val="02303E"/>
                </a:solidFill>
              </a:rPr>
              <a:t>Depresivno raspolo</a:t>
            </a:r>
            <a:r>
              <a:rPr lang="sr-Latn-CS" sz="3200" smtClean="0">
                <a:solidFill>
                  <a:srgbClr val="02303E"/>
                </a:solidFill>
              </a:rPr>
              <a:t>ž</a:t>
            </a:r>
            <a:r>
              <a:rPr lang="en-US" sz="3200" smtClean="0">
                <a:solidFill>
                  <a:srgbClr val="02303E"/>
                </a:solidFill>
              </a:rPr>
              <a:t>enje</a:t>
            </a:r>
          </a:p>
          <a:p>
            <a:pPr>
              <a:buClr>
                <a:srgbClr val="02303E"/>
              </a:buClr>
              <a:buFont typeface="Calibri" pitchFamily="34" charset="0"/>
              <a:buAutoNum type="arabicParenR"/>
            </a:pPr>
            <a:r>
              <a:rPr lang="en-US" sz="3200" smtClean="0">
                <a:solidFill>
                  <a:srgbClr val="02303E"/>
                </a:solidFill>
              </a:rPr>
              <a:t>Gubitak interesovanja i zadovoljstva</a:t>
            </a:r>
          </a:p>
          <a:p>
            <a:pPr>
              <a:buClr>
                <a:srgbClr val="02303E"/>
              </a:buClr>
              <a:buFont typeface="Calibri" pitchFamily="34" charset="0"/>
              <a:buAutoNum type="arabicParenR"/>
            </a:pPr>
            <a:r>
              <a:rPr lang="en-US" sz="3200" smtClean="0">
                <a:solidFill>
                  <a:srgbClr val="02303E"/>
                </a:solidFill>
              </a:rPr>
              <a:t>Pove</a:t>
            </a:r>
            <a:r>
              <a:rPr lang="sr-Latn-CS" sz="3200" smtClean="0">
                <a:solidFill>
                  <a:srgbClr val="02303E"/>
                </a:solidFill>
              </a:rPr>
              <a:t>ć</a:t>
            </a:r>
            <a:r>
              <a:rPr lang="en-US" sz="3200" smtClean="0">
                <a:solidFill>
                  <a:srgbClr val="02303E"/>
                </a:solidFill>
              </a:rPr>
              <a:t>ana zamorljivost i manja aktivnost</a:t>
            </a:r>
            <a:endParaRPr lang="sr-Latn-CS" sz="3200" smtClean="0">
              <a:solidFill>
                <a:srgbClr val="02303E"/>
              </a:solidFill>
            </a:endParaRP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r>
              <a:rPr lang="en-US" smtClean="0"/>
              <a:t>SIMPTOMI</a:t>
            </a:r>
            <a:endParaRPr lang="sr-Latn-C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/>
          </a:bodyPr>
          <a:lstStyle/>
          <a:p>
            <a:r>
              <a:rPr lang="en-US" smtClean="0">
                <a:solidFill>
                  <a:srgbClr val="02303E"/>
                </a:solidFill>
              </a:rPr>
              <a:t>Ostali</a:t>
            </a:r>
          </a:p>
          <a:p>
            <a:pPr>
              <a:buFont typeface="Wingdings 2" pitchFamily="18" charset="2"/>
              <a:buNone/>
            </a:pPr>
            <a:endParaRPr lang="en-US" smtClean="0">
              <a:solidFill>
                <a:srgbClr val="02303E"/>
              </a:solidFill>
            </a:endParaRPr>
          </a:p>
          <a:p>
            <a:pPr>
              <a:buFont typeface="Calibri" pitchFamily="34" charset="0"/>
              <a:buAutoNum type="alphaLcParenR"/>
            </a:pPr>
            <a:r>
              <a:rPr lang="en-US" smtClean="0">
                <a:solidFill>
                  <a:srgbClr val="02303E"/>
                </a:solidFill>
              </a:rPr>
              <a:t>Oste</a:t>
            </a:r>
            <a:r>
              <a:rPr lang="sr-Latn-CS" smtClean="0">
                <a:solidFill>
                  <a:srgbClr val="02303E"/>
                </a:solidFill>
              </a:rPr>
              <a:t>ć</a:t>
            </a:r>
            <a:r>
              <a:rPr lang="en-US" smtClean="0">
                <a:solidFill>
                  <a:srgbClr val="02303E"/>
                </a:solidFill>
              </a:rPr>
              <a:t>enje koncentracije i pa</a:t>
            </a:r>
            <a:r>
              <a:rPr lang="sr-Latn-CS" smtClean="0">
                <a:solidFill>
                  <a:srgbClr val="02303E"/>
                </a:solidFill>
              </a:rPr>
              <a:t>ž</a:t>
            </a:r>
            <a:r>
              <a:rPr lang="en-US" smtClean="0">
                <a:solidFill>
                  <a:srgbClr val="02303E"/>
                </a:solidFill>
              </a:rPr>
              <a:t>nje</a:t>
            </a:r>
          </a:p>
          <a:p>
            <a:pPr>
              <a:buFont typeface="Calibri" pitchFamily="34" charset="0"/>
              <a:buAutoNum type="alphaLcParenR"/>
            </a:pPr>
            <a:r>
              <a:rPr lang="en-US" smtClean="0">
                <a:solidFill>
                  <a:srgbClr val="02303E"/>
                </a:solidFill>
              </a:rPr>
              <a:t>Smanjeno samopouzdanje i samopo</a:t>
            </a:r>
            <a:r>
              <a:rPr lang="sr-Latn-CS" smtClean="0">
                <a:solidFill>
                  <a:srgbClr val="02303E"/>
                </a:solidFill>
              </a:rPr>
              <a:t>š</a:t>
            </a:r>
            <a:r>
              <a:rPr lang="en-US" smtClean="0">
                <a:solidFill>
                  <a:srgbClr val="02303E"/>
                </a:solidFill>
              </a:rPr>
              <a:t>tovanje</a:t>
            </a:r>
          </a:p>
          <a:p>
            <a:pPr>
              <a:buFont typeface="Calibri" pitchFamily="34" charset="0"/>
              <a:buAutoNum type="alphaLcParenR"/>
            </a:pPr>
            <a:r>
              <a:rPr lang="en-US" smtClean="0">
                <a:solidFill>
                  <a:srgbClr val="02303E"/>
                </a:solidFill>
              </a:rPr>
              <a:t>Ose</a:t>
            </a:r>
            <a:r>
              <a:rPr lang="sr-Latn-CS" smtClean="0">
                <a:solidFill>
                  <a:srgbClr val="02303E"/>
                </a:solidFill>
              </a:rPr>
              <a:t>ć</a:t>
            </a:r>
            <a:r>
              <a:rPr lang="en-US" smtClean="0">
                <a:solidFill>
                  <a:srgbClr val="02303E"/>
                </a:solidFill>
              </a:rPr>
              <a:t>anje krivice i bezvrednosti</a:t>
            </a:r>
          </a:p>
          <a:p>
            <a:pPr>
              <a:buFont typeface="Calibri" pitchFamily="34" charset="0"/>
              <a:buAutoNum type="alphaLcParenR"/>
            </a:pPr>
            <a:r>
              <a:rPr lang="en-US" smtClean="0">
                <a:solidFill>
                  <a:srgbClr val="02303E"/>
                </a:solidFill>
              </a:rPr>
              <a:t>Sumoran i pesimisti</a:t>
            </a:r>
            <a:r>
              <a:rPr lang="sr-Latn-CS" smtClean="0">
                <a:solidFill>
                  <a:srgbClr val="02303E"/>
                </a:solidFill>
              </a:rPr>
              <a:t>č</a:t>
            </a:r>
            <a:r>
              <a:rPr lang="en-US" smtClean="0">
                <a:solidFill>
                  <a:srgbClr val="02303E"/>
                </a:solidFill>
              </a:rPr>
              <a:t>ki pogleda na budu</a:t>
            </a:r>
            <a:r>
              <a:rPr lang="sr-Latn-CS" smtClean="0">
                <a:solidFill>
                  <a:srgbClr val="02303E"/>
                </a:solidFill>
              </a:rPr>
              <a:t>ć</a:t>
            </a:r>
            <a:r>
              <a:rPr lang="en-US" smtClean="0">
                <a:solidFill>
                  <a:srgbClr val="02303E"/>
                </a:solidFill>
              </a:rPr>
              <a:t>nost</a:t>
            </a:r>
          </a:p>
          <a:p>
            <a:pPr>
              <a:buFont typeface="Calibri" pitchFamily="34" charset="0"/>
              <a:buAutoNum type="alphaLcParenR"/>
            </a:pPr>
            <a:r>
              <a:rPr lang="en-US" smtClean="0">
                <a:solidFill>
                  <a:srgbClr val="02303E"/>
                </a:solidFill>
              </a:rPr>
              <a:t>Ideja o samopovre</a:t>
            </a:r>
            <a:r>
              <a:rPr lang="sr-Latn-CS" smtClean="0">
                <a:solidFill>
                  <a:srgbClr val="02303E"/>
                </a:solidFill>
              </a:rPr>
              <a:t>đ</a:t>
            </a:r>
            <a:r>
              <a:rPr lang="en-US" smtClean="0">
                <a:solidFill>
                  <a:srgbClr val="02303E"/>
                </a:solidFill>
              </a:rPr>
              <a:t>ivanju ili suicidu</a:t>
            </a:r>
          </a:p>
          <a:p>
            <a:pPr>
              <a:buFont typeface="Calibri" pitchFamily="34" charset="0"/>
              <a:buAutoNum type="alphaLcParenR"/>
            </a:pPr>
            <a:r>
              <a:rPr lang="en-US" smtClean="0">
                <a:solidFill>
                  <a:srgbClr val="02303E"/>
                </a:solidFill>
              </a:rPr>
              <a:t>Poreme</a:t>
            </a:r>
            <a:r>
              <a:rPr lang="sr-Latn-CS" smtClean="0">
                <a:solidFill>
                  <a:srgbClr val="02303E"/>
                </a:solidFill>
              </a:rPr>
              <a:t>ć</a:t>
            </a:r>
            <a:r>
              <a:rPr lang="en-US" smtClean="0">
                <a:solidFill>
                  <a:srgbClr val="02303E"/>
                </a:solidFill>
              </a:rPr>
              <a:t>aj sna</a:t>
            </a:r>
          </a:p>
          <a:p>
            <a:pPr>
              <a:buFont typeface="Calibri" pitchFamily="34" charset="0"/>
              <a:buAutoNum type="alphaLcParenR"/>
            </a:pPr>
            <a:r>
              <a:rPr lang="en-US" smtClean="0">
                <a:solidFill>
                  <a:srgbClr val="02303E"/>
                </a:solidFill>
              </a:rPr>
              <a:t>Sni</a:t>
            </a:r>
            <a:r>
              <a:rPr lang="sr-Latn-CS" smtClean="0">
                <a:solidFill>
                  <a:srgbClr val="02303E"/>
                </a:solidFill>
              </a:rPr>
              <a:t>ž</a:t>
            </a:r>
            <a:r>
              <a:rPr lang="en-US" smtClean="0">
                <a:solidFill>
                  <a:srgbClr val="02303E"/>
                </a:solidFill>
              </a:rPr>
              <a:t>en apetiti</a:t>
            </a:r>
            <a:endParaRPr lang="sr-Latn-CS" smtClean="0">
              <a:solidFill>
                <a:srgbClr val="02303E"/>
              </a:solidFill>
            </a:endParaRP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14400"/>
          </a:xfrm>
        </p:spPr>
        <p:txBody>
          <a:bodyPr>
            <a:normAutofit/>
          </a:bodyPr>
          <a:lstStyle/>
          <a:p>
            <a:r>
              <a:rPr lang="en-US" sz="4500" smtClean="0"/>
              <a:t>KLINI</a:t>
            </a:r>
            <a:r>
              <a:rPr lang="sr-Latn-CS" sz="4500" smtClean="0"/>
              <a:t>Č</a:t>
            </a:r>
            <a:r>
              <a:rPr lang="en-US" sz="4500" smtClean="0"/>
              <a:t>KA SLIKA DEPRESIVNE FAZE</a:t>
            </a:r>
            <a:endParaRPr lang="sr-Latn-CS" sz="450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mtClean="0">
                <a:solidFill>
                  <a:srgbClr val="02303E"/>
                </a:solidFill>
              </a:rPr>
              <a:t>Depresivno raspolo</a:t>
            </a:r>
            <a:r>
              <a:rPr lang="sr-Latn-CS" smtClean="0">
                <a:solidFill>
                  <a:srgbClr val="02303E"/>
                </a:solidFill>
              </a:rPr>
              <a:t>ž</a:t>
            </a:r>
            <a:r>
              <a:rPr lang="en-US" smtClean="0">
                <a:solidFill>
                  <a:srgbClr val="02303E"/>
                </a:solidFill>
              </a:rPr>
              <a:t>enje, poti</a:t>
            </a:r>
            <a:r>
              <a:rPr lang="sr-Latn-CS" smtClean="0">
                <a:solidFill>
                  <a:srgbClr val="02303E"/>
                </a:solidFill>
              </a:rPr>
              <a:t>š</a:t>
            </a:r>
            <a:r>
              <a:rPr lang="en-US" smtClean="0">
                <a:solidFill>
                  <a:srgbClr val="02303E"/>
                </a:solidFill>
              </a:rPr>
              <a:t>tenost, utu</a:t>
            </a:r>
            <a:r>
              <a:rPr lang="sr-Latn-CS" smtClean="0">
                <a:solidFill>
                  <a:srgbClr val="02303E"/>
                </a:solidFill>
              </a:rPr>
              <a:t>č</a:t>
            </a:r>
            <a:r>
              <a:rPr lang="en-US" smtClean="0">
                <a:solidFill>
                  <a:srgbClr val="02303E"/>
                </a:solidFill>
              </a:rPr>
              <a:t>enost, o</a:t>
            </a:r>
            <a:r>
              <a:rPr lang="sr-Latn-CS" smtClean="0">
                <a:solidFill>
                  <a:srgbClr val="02303E"/>
                </a:solidFill>
              </a:rPr>
              <a:t>č</a:t>
            </a:r>
            <a:r>
              <a:rPr lang="en-US" smtClean="0">
                <a:solidFill>
                  <a:srgbClr val="02303E"/>
                </a:solidFill>
              </a:rPr>
              <a:t>aj, tuga, anksioznost, zabrinutost, beznade</a:t>
            </a:r>
            <a:r>
              <a:rPr lang="sr-Latn-CS" smtClean="0">
                <a:solidFill>
                  <a:srgbClr val="02303E"/>
                </a:solidFill>
              </a:rPr>
              <a:t>ž</a:t>
            </a:r>
            <a:r>
              <a:rPr lang="en-US" smtClean="0">
                <a:solidFill>
                  <a:srgbClr val="02303E"/>
                </a:solidFill>
              </a:rPr>
              <a:t>nost, bespomo</a:t>
            </a:r>
            <a:r>
              <a:rPr lang="sr-Latn-CS" smtClean="0">
                <a:solidFill>
                  <a:srgbClr val="02303E"/>
                </a:solidFill>
              </a:rPr>
              <a:t>ć</a:t>
            </a:r>
            <a:r>
              <a:rPr lang="en-US" smtClean="0">
                <a:solidFill>
                  <a:srgbClr val="02303E"/>
                </a:solidFill>
              </a:rPr>
              <a:t>nost</a:t>
            </a:r>
          </a:p>
          <a:p>
            <a:pPr>
              <a:lnSpc>
                <a:spcPct val="90000"/>
              </a:lnSpc>
            </a:pPr>
            <a:endParaRPr lang="en-US" smtClean="0">
              <a:solidFill>
                <a:srgbClr val="02303E"/>
              </a:solidFill>
            </a:endParaRPr>
          </a:p>
          <a:p>
            <a:pPr>
              <a:lnSpc>
                <a:spcPct val="90000"/>
              </a:lnSpc>
            </a:pPr>
            <a:r>
              <a:rPr lang="en-US" smtClean="0">
                <a:solidFill>
                  <a:srgbClr val="02303E"/>
                </a:solidFill>
              </a:rPr>
              <a:t>Gubitak </a:t>
            </a:r>
            <a:r>
              <a:rPr lang="sr-Latn-CS" smtClean="0">
                <a:solidFill>
                  <a:srgbClr val="02303E"/>
                </a:solidFill>
              </a:rPr>
              <a:t>ž</a:t>
            </a:r>
            <a:r>
              <a:rPr lang="en-US" smtClean="0">
                <a:solidFill>
                  <a:srgbClr val="02303E"/>
                </a:solidFill>
              </a:rPr>
              <a:t>ivotne energije, pad op</a:t>
            </a:r>
            <a:r>
              <a:rPr lang="sr-Latn-CS" smtClean="0">
                <a:solidFill>
                  <a:srgbClr val="02303E"/>
                </a:solidFill>
              </a:rPr>
              <a:t>š</a:t>
            </a:r>
            <a:r>
              <a:rPr lang="en-US" smtClean="0">
                <a:solidFill>
                  <a:srgbClr val="02303E"/>
                </a:solidFill>
              </a:rPr>
              <a:t>teg nivoa psihi</a:t>
            </a:r>
            <a:r>
              <a:rPr lang="sr-Latn-CS" smtClean="0">
                <a:solidFill>
                  <a:srgbClr val="02303E"/>
                </a:solidFill>
              </a:rPr>
              <a:t>č</a:t>
            </a:r>
            <a:r>
              <a:rPr lang="en-US" smtClean="0">
                <a:solidFill>
                  <a:srgbClr val="02303E"/>
                </a:solidFill>
              </a:rPr>
              <a:t>ke i telesne aktivnosti. Umor, tromost, nesposobnost za fizi</a:t>
            </a:r>
            <a:r>
              <a:rPr lang="sr-Latn-CS" smtClean="0">
                <a:solidFill>
                  <a:srgbClr val="02303E"/>
                </a:solidFill>
              </a:rPr>
              <a:t>č</a:t>
            </a:r>
            <a:r>
              <a:rPr lang="en-US" smtClean="0">
                <a:solidFill>
                  <a:srgbClr val="02303E"/>
                </a:solidFill>
              </a:rPr>
              <a:t>ke napore</a:t>
            </a:r>
          </a:p>
          <a:p>
            <a:pPr>
              <a:lnSpc>
                <a:spcPct val="90000"/>
              </a:lnSpc>
            </a:pPr>
            <a:endParaRPr lang="en-US" smtClean="0">
              <a:solidFill>
                <a:srgbClr val="02303E"/>
              </a:solidFill>
            </a:endParaRPr>
          </a:p>
          <a:p>
            <a:pPr>
              <a:lnSpc>
                <a:spcPct val="90000"/>
              </a:lnSpc>
            </a:pPr>
            <a:r>
              <a:rPr lang="en-US" smtClean="0">
                <a:solidFill>
                  <a:srgbClr val="02303E"/>
                </a:solidFill>
              </a:rPr>
              <a:t>Somatovegetativni znaci i simptomi: bolovi, dizestezije, parastezije, promene sr</a:t>
            </a:r>
            <a:r>
              <a:rPr lang="sr-Latn-CS" smtClean="0">
                <a:solidFill>
                  <a:srgbClr val="02303E"/>
                </a:solidFill>
              </a:rPr>
              <a:t>č</a:t>
            </a:r>
            <a:r>
              <a:rPr lang="en-US" smtClean="0">
                <a:solidFill>
                  <a:srgbClr val="02303E"/>
                </a:solidFill>
              </a:rPr>
              <a:t>anog ritma, opstipacija, suva usta, tesko disanje, pad libida, dismenoreja</a:t>
            </a:r>
            <a:endParaRPr lang="sr-Latn-CS" smtClean="0">
              <a:solidFill>
                <a:srgbClr val="02303E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/>
          <a:lstStyle/>
          <a:p>
            <a:pPr algn="ctr"/>
            <a:r>
              <a:rPr lang="en-US" smtClean="0"/>
              <a:t>HALUCINACIJE</a:t>
            </a:r>
            <a:endParaRPr lang="sr-Latn-C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3300" smtClean="0">
                <a:solidFill>
                  <a:srgbClr val="083763"/>
                </a:solidFill>
              </a:rPr>
              <a:t>Opa</a:t>
            </a:r>
            <a:r>
              <a:rPr lang="sr-Latn-CS" sz="3300" smtClean="0">
                <a:solidFill>
                  <a:srgbClr val="083763"/>
                </a:solidFill>
              </a:rPr>
              <a:t>ž</a:t>
            </a:r>
            <a:r>
              <a:rPr lang="en-US" sz="3300" smtClean="0">
                <a:solidFill>
                  <a:srgbClr val="083763"/>
                </a:solidFill>
              </a:rPr>
              <a:t>anje bez postojanja predmeta.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en-US" sz="3300" smtClean="0">
              <a:solidFill>
                <a:srgbClr val="083763"/>
              </a:solidFill>
            </a:endParaRPr>
          </a:p>
          <a:p>
            <a:pPr>
              <a:lnSpc>
                <a:spcPct val="80000"/>
              </a:lnSpc>
              <a:buFont typeface="Arial" charset="0"/>
              <a:buChar char="•"/>
            </a:pPr>
            <a:r>
              <a:rPr lang="en-US" sz="3300" smtClean="0">
                <a:solidFill>
                  <a:srgbClr val="083763"/>
                </a:solidFill>
              </a:rPr>
              <a:t>Prave halucinacije: </a:t>
            </a:r>
          </a:p>
          <a:p>
            <a:pPr>
              <a:lnSpc>
                <a:spcPct val="80000"/>
              </a:lnSpc>
              <a:buFont typeface="Calibri" pitchFamily="34" charset="0"/>
              <a:buAutoNum type="arabicPeriod"/>
            </a:pPr>
            <a:r>
              <a:rPr lang="en-US" sz="3300" smtClean="0">
                <a:solidFill>
                  <a:srgbClr val="083763"/>
                </a:solidFill>
              </a:rPr>
              <a:t>Karakter telesnost (utisak opa</a:t>
            </a:r>
            <a:r>
              <a:rPr lang="sr-Latn-CS" sz="3300" smtClean="0">
                <a:solidFill>
                  <a:srgbClr val="083763"/>
                </a:solidFill>
              </a:rPr>
              <a:t>ž</a:t>
            </a:r>
            <a:r>
              <a:rPr lang="en-US" sz="3300" smtClean="0">
                <a:solidFill>
                  <a:srgbClr val="083763"/>
                </a:solidFill>
              </a:rPr>
              <a:t>anja realnog predmeta u SD)</a:t>
            </a:r>
          </a:p>
          <a:p>
            <a:pPr>
              <a:lnSpc>
                <a:spcPct val="80000"/>
              </a:lnSpc>
              <a:buFont typeface="Calibri" pitchFamily="34" charset="0"/>
              <a:buAutoNum type="arabicPeriod"/>
            </a:pPr>
            <a:r>
              <a:rPr lang="en-US" sz="3300" smtClean="0">
                <a:solidFill>
                  <a:srgbClr val="083763"/>
                </a:solidFill>
              </a:rPr>
              <a:t>Pozitivni sud realnosti (veruje da halucinantni predmet postoji)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en-US" sz="3300" smtClean="0">
              <a:solidFill>
                <a:srgbClr val="083763"/>
              </a:solidFill>
            </a:endParaRPr>
          </a:p>
          <a:p>
            <a:pPr>
              <a:lnSpc>
                <a:spcPct val="80000"/>
              </a:lnSpc>
              <a:buSzPct val="100000"/>
              <a:buFont typeface="Wingdings 2" pitchFamily="18" charset="2"/>
              <a:buNone/>
            </a:pPr>
            <a:r>
              <a:rPr lang="en-US" sz="3300" smtClean="0">
                <a:solidFill>
                  <a:srgbClr val="083763"/>
                </a:solidFill>
              </a:rPr>
              <a:t>Pseudohalucinacije - nemaju ove karakteristike</a:t>
            </a:r>
          </a:p>
          <a:p>
            <a:pPr>
              <a:lnSpc>
                <a:spcPct val="80000"/>
              </a:lnSpc>
              <a:buFont typeface="Calibri" pitchFamily="34" charset="0"/>
              <a:buAutoNum type="arabicPeriod"/>
            </a:pPr>
            <a:endParaRPr lang="sr-Latn-CS" sz="4100" smtClean="0">
              <a:solidFill>
                <a:srgbClr val="08376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>
            <a:normAutofit/>
          </a:bodyPr>
          <a:lstStyle/>
          <a:p>
            <a:r>
              <a:rPr lang="en-US" sz="4500" smtClean="0"/>
              <a:t>KLINI</a:t>
            </a:r>
            <a:r>
              <a:rPr lang="sr-Latn-CS" sz="4500" smtClean="0"/>
              <a:t>Č</a:t>
            </a:r>
            <a:r>
              <a:rPr lang="en-US" sz="4500" smtClean="0"/>
              <a:t>KA SLIKA DEPRESIVNE FAZE</a:t>
            </a:r>
            <a:endParaRPr lang="sr-Latn-CS" sz="450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sz="3200" smtClean="0">
                <a:solidFill>
                  <a:srgbClr val="02303E"/>
                </a:solidFill>
              </a:rPr>
              <a:t>Gubitak apetita i telesne te</a:t>
            </a:r>
            <a:r>
              <a:rPr lang="sr-Latn-CS" sz="3200" smtClean="0">
                <a:solidFill>
                  <a:srgbClr val="02303E"/>
                </a:solidFill>
              </a:rPr>
              <a:t>ž</a:t>
            </a:r>
            <a:r>
              <a:rPr lang="en-US" sz="3200" smtClean="0">
                <a:solidFill>
                  <a:srgbClr val="02303E"/>
                </a:solidFill>
              </a:rPr>
              <a:t>ine</a:t>
            </a:r>
          </a:p>
          <a:p>
            <a:pPr>
              <a:buFont typeface="Arial" charset="0"/>
              <a:buChar char="•"/>
            </a:pPr>
            <a:r>
              <a:rPr lang="en-US" sz="3200" smtClean="0">
                <a:solidFill>
                  <a:srgbClr val="02303E"/>
                </a:solidFill>
              </a:rPr>
              <a:t>Bioritmoloski znaci: poreme</a:t>
            </a:r>
            <a:r>
              <a:rPr lang="sr-Latn-CS" sz="3200" smtClean="0">
                <a:solidFill>
                  <a:srgbClr val="02303E"/>
                </a:solidFill>
              </a:rPr>
              <a:t>ć</a:t>
            </a:r>
            <a:r>
              <a:rPr lang="en-US" sz="3200" smtClean="0">
                <a:solidFill>
                  <a:srgbClr val="02303E"/>
                </a:solidFill>
              </a:rPr>
              <a:t>aj sna                                              dnevna kolebanja raspolo</a:t>
            </a:r>
            <a:r>
              <a:rPr lang="sr-Latn-CS" sz="3200" smtClean="0">
                <a:solidFill>
                  <a:srgbClr val="02303E"/>
                </a:solidFill>
              </a:rPr>
              <a:t>ž</a:t>
            </a:r>
            <a:r>
              <a:rPr lang="en-US" sz="3200" smtClean="0">
                <a:solidFill>
                  <a:srgbClr val="02303E"/>
                </a:solidFill>
              </a:rPr>
              <a:t>enja</a:t>
            </a:r>
          </a:p>
          <a:p>
            <a:pPr>
              <a:buFont typeface="Arial" charset="0"/>
              <a:buChar char="•"/>
            </a:pPr>
            <a:r>
              <a:rPr lang="en-US" sz="3200" smtClean="0">
                <a:solidFill>
                  <a:srgbClr val="02303E"/>
                </a:solidFill>
              </a:rPr>
              <a:t>Depresivne sumanute ideje</a:t>
            </a:r>
          </a:p>
          <a:p>
            <a:pPr>
              <a:buFont typeface="Arial" charset="0"/>
              <a:buChar char="•"/>
            </a:pPr>
            <a:r>
              <a:rPr lang="en-US" sz="3200" smtClean="0">
                <a:solidFill>
                  <a:srgbClr val="02303E"/>
                </a:solidFill>
              </a:rPr>
              <a:t>Halucinacije su retke</a:t>
            </a:r>
          </a:p>
          <a:p>
            <a:pPr>
              <a:buFont typeface="Arial" charset="0"/>
              <a:buChar char="•"/>
            </a:pPr>
            <a:r>
              <a:rPr lang="en-US" sz="3200" smtClean="0">
                <a:solidFill>
                  <a:srgbClr val="02303E"/>
                </a:solidFill>
              </a:rPr>
              <a:t>Koncentracija je oslabljena</a:t>
            </a:r>
          </a:p>
          <a:p>
            <a:pPr>
              <a:buFont typeface="Arial" charset="0"/>
              <a:buChar char="•"/>
            </a:pPr>
            <a:r>
              <a:rPr lang="en-US" sz="3200" smtClean="0">
                <a:solidFill>
                  <a:srgbClr val="02303E"/>
                </a:solidFill>
              </a:rPr>
              <a:t>Mogu</a:t>
            </a:r>
            <a:r>
              <a:rPr lang="sr-Latn-CS" sz="3200" smtClean="0">
                <a:solidFill>
                  <a:srgbClr val="02303E"/>
                </a:solidFill>
              </a:rPr>
              <a:t>ć</a:t>
            </a:r>
            <a:r>
              <a:rPr lang="en-US" sz="3200" smtClean="0">
                <a:solidFill>
                  <a:srgbClr val="02303E"/>
                </a:solidFill>
              </a:rPr>
              <a:t>e suicidalno pona</a:t>
            </a:r>
            <a:r>
              <a:rPr lang="sr-Latn-CS" sz="3200" smtClean="0">
                <a:solidFill>
                  <a:srgbClr val="02303E"/>
                </a:solidFill>
              </a:rPr>
              <a:t>š</a:t>
            </a:r>
            <a:r>
              <a:rPr lang="en-US" sz="3200" smtClean="0">
                <a:solidFill>
                  <a:srgbClr val="02303E"/>
                </a:solidFill>
              </a:rPr>
              <a:t>anje</a:t>
            </a:r>
          </a:p>
          <a:p>
            <a:pPr>
              <a:buFont typeface="Wingdings 2" pitchFamily="18" charset="2"/>
              <a:buNone/>
            </a:pPr>
            <a:r>
              <a:rPr lang="en-US" sz="3200" smtClean="0">
                <a:solidFill>
                  <a:srgbClr val="02303E"/>
                </a:solidFill>
              </a:rPr>
              <a:t>                                  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r>
              <a:rPr lang="en-US" smtClean="0"/>
              <a:t>KLINI</a:t>
            </a:r>
            <a:r>
              <a:rPr lang="sr-Latn-CS" smtClean="0"/>
              <a:t>Č</a:t>
            </a:r>
            <a:r>
              <a:rPr lang="en-US" smtClean="0"/>
              <a:t>KA SLIKA MANI</a:t>
            </a:r>
            <a:r>
              <a:rPr lang="sr-Latn-CS" smtClean="0"/>
              <a:t>Č</a:t>
            </a:r>
            <a:r>
              <a:rPr lang="en-US" smtClean="0"/>
              <a:t>NE FAZE</a:t>
            </a:r>
            <a:endParaRPr lang="sr-Latn-CS" smtClean="0"/>
          </a:p>
        </p:txBody>
      </p:sp>
      <p:sp>
        <p:nvSpPr>
          <p:cNvPr id="107522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 smtClean="0"/>
              <a:t>Euforija</a:t>
            </a:r>
          </a:p>
          <a:p>
            <a:r>
              <a:rPr lang="en-US" smtClean="0"/>
              <a:t>Hiperaktivnost</a:t>
            </a:r>
          </a:p>
          <a:p>
            <a:r>
              <a:rPr lang="en-US" smtClean="0"/>
              <a:t>Energija gotovo neiscrpna, povi</a:t>
            </a:r>
            <a:r>
              <a:rPr lang="sr-Latn-CS" smtClean="0"/>
              <a:t>š</a:t>
            </a:r>
            <a:r>
              <a:rPr lang="en-US" smtClean="0"/>
              <a:t>eni nagonski dinamizmi</a:t>
            </a:r>
          </a:p>
          <a:p>
            <a:r>
              <a:rPr lang="en-US" smtClean="0"/>
              <a:t>Samopouzdanje i samouvazavanje nekriticki pove</a:t>
            </a:r>
            <a:r>
              <a:rPr lang="sr-Latn-CS" smtClean="0"/>
              <a:t>ć</a:t>
            </a:r>
            <a:r>
              <a:rPr lang="en-US" smtClean="0"/>
              <a:t>ano</a:t>
            </a:r>
          </a:p>
          <a:p>
            <a:r>
              <a:rPr lang="en-US" smtClean="0"/>
              <a:t>Misaoni tok ubrzan, logoreja</a:t>
            </a:r>
          </a:p>
          <a:p>
            <a:r>
              <a:rPr lang="en-US" smtClean="0"/>
              <a:t>Pa</a:t>
            </a:r>
            <a:r>
              <a:rPr lang="sr-Latn-CS" smtClean="0"/>
              <a:t>ž</a:t>
            </a:r>
            <a:r>
              <a:rPr lang="en-US" smtClean="0"/>
              <a:t>nja hipervigilna, tenacitet izrazito smanjen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1915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TERAPIJA BIPOLARNE DEPRESIJE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mtClean="0"/>
              <a:t>-</a:t>
            </a:r>
            <a:r>
              <a:rPr lang="en-US" smtClean="0">
                <a:solidFill>
                  <a:schemeClr val="tx2">
                    <a:lumMod val="50000"/>
                  </a:schemeClr>
                </a:solidFill>
              </a:rPr>
              <a:t>Medikamentozna : antidepresivi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mtClean="0">
                <a:solidFill>
                  <a:schemeClr val="tx2">
                    <a:lumMod val="50000"/>
                  </a:schemeClr>
                </a:solidFill>
              </a:rPr>
              <a:t>                                    litijum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mtClean="0">
                <a:solidFill>
                  <a:schemeClr val="tx2">
                    <a:lumMod val="50000"/>
                  </a:schemeClr>
                </a:solidFill>
              </a:rPr>
              <a:t>                                    neuroleptici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mtClean="0">
                <a:solidFill>
                  <a:schemeClr val="tx2">
                    <a:lumMod val="50000"/>
                  </a:schemeClr>
                </a:solidFill>
              </a:rPr>
              <a:t>                                    anksiolitici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mtClean="0">
                <a:solidFill>
                  <a:schemeClr val="tx2">
                    <a:lumMod val="50000"/>
                  </a:schemeClr>
                </a:solidFill>
              </a:rPr>
              <a:t>                                    hipnotici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mtClean="0">
                <a:solidFill>
                  <a:schemeClr val="tx2">
                    <a:lumMod val="50000"/>
                  </a:schemeClr>
                </a:solidFill>
              </a:rPr>
              <a:t>                 specificna: EKT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mtClean="0">
              <a:solidFill>
                <a:schemeClr val="tx2">
                  <a:lumMod val="50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mtClean="0">
                <a:solidFill>
                  <a:schemeClr val="tx2">
                    <a:lumMod val="50000"/>
                  </a:schemeClr>
                </a:solidFill>
              </a:rPr>
              <a:t>-Psihoterapija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mtClean="0">
              <a:solidFill>
                <a:schemeClr val="tx2">
                  <a:lumMod val="50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mtClean="0">
                <a:solidFill>
                  <a:schemeClr val="tx2">
                    <a:lumMod val="50000"/>
                  </a:schemeClr>
                </a:solidFill>
              </a:rPr>
              <a:t>-Socioterapija </a:t>
            </a:r>
            <a:endParaRPr lang="sr-Latn-CS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PARANOIDNA STANJA</a:t>
            </a:r>
            <a:endParaRPr lang="sr-Latn-CS"/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62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PARANOIDNA STANJA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/>
          </a:bodyPr>
          <a:lstStyle/>
          <a:p>
            <a:r>
              <a:rPr lang="en-US" smtClean="0">
                <a:solidFill>
                  <a:srgbClr val="02303E"/>
                </a:solidFill>
              </a:rPr>
              <a:t>Paranoja- para= mimo, pored</a:t>
            </a:r>
          </a:p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rgbClr val="02303E"/>
                </a:solidFill>
              </a:rPr>
              <a:t>                     nous= misljenje, razum</a:t>
            </a:r>
          </a:p>
          <a:p>
            <a:pPr>
              <a:buFont typeface="Wingdings 2" pitchFamily="18" charset="2"/>
              <a:buNone/>
            </a:pPr>
            <a:endParaRPr lang="en-US" smtClean="0">
              <a:solidFill>
                <a:srgbClr val="02303E"/>
              </a:solidFill>
            </a:endParaRPr>
          </a:p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rgbClr val="02303E"/>
                </a:solidFill>
              </a:rPr>
              <a:t>Jedna ili skup sumanutih ideja, koje obi</a:t>
            </a:r>
            <a:r>
              <a:rPr lang="sr-Latn-CS" smtClean="0">
                <a:solidFill>
                  <a:srgbClr val="02303E"/>
                </a:solidFill>
              </a:rPr>
              <a:t>č</a:t>
            </a:r>
            <a:r>
              <a:rPr lang="en-US" smtClean="0">
                <a:solidFill>
                  <a:srgbClr val="02303E"/>
                </a:solidFill>
              </a:rPr>
              <a:t>no traju dugo ili do</a:t>
            </a:r>
            <a:r>
              <a:rPr lang="sr-Latn-CS" smtClean="0">
                <a:solidFill>
                  <a:srgbClr val="02303E"/>
                </a:solidFill>
              </a:rPr>
              <a:t>ž</a:t>
            </a:r>
            <a:r>
              <a:rPr lang="en-US" smtClean="0">
                <a:solidFill>
                  <a:srgbClr val="02303E"/>
                </a:solidFill>
              </a:rPr>
              <a:t>ivotno.</a:t>
            </a:r>
          </a:p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rgbClr val="02303E"/>
                </a:solidFill>
              </a:rPr>
              <a:t>Dijagnoza se na mo</a:t>
            </a:r>
            <a:r>
              <a:rPr lang="sr-Latn-CS" smtClean="0">
                <a:solidFill>
                  <a:srgbClr val="02303E"/>
                </a:solidFill>
              </a:rPr>
              <a:t>ž</a:t>
            </a:r>
            <a:r>
              <a:rPr lang="en-US" smtClean="0">
                <a:solidFill>
                  <a:srgbClr val="02303E"/>
                </a:solidFill>
              </a:rPr>
              <a:t>e postaviti ako su prisutne slu</a:t>
            </a:r>
            <a:r>
              <a:rPr lang="sr-Latn-CS" smtClean="0">
                <a:solidFill>
                  <a:srgbClr val="02303E"/>
                </a:solidFill>
              </a:rPr>
              <a:t>š</a:t>
            </a:r>
            <a:r>
              <a:rPr lang="en-US" smtClean="0">
                <a:solidFill>
                  <a:srgbClr val="02303E"/>
                </a:solidFill>
              </a:rPr>
              <a:t>ne halucinacije ili shizofreni simptomi ili simptomi mo</a:t>
            </a:r>
            <a:r>
              <a:rPr lang="sr-Latn-CS" smtClean="0">
                <a:solidFill>
                  <a:srgbClr val="02303E"/>
                </a:solidFill>
              </a:rPr>
              <a:t>ž</a:t>
            </a:r>
            <a:r>
              <a:rPr lang="en-US" smtClean="0">
                <a:solidFill>
                  <a:srgbClr val="02303E"/>
                </a:solidFill>
              </a:rPr>
              <a:t>danog oboljenja.</a:t>
            </a:r>
          </a:p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rgbClr val="02303E"/>
                </a:solidFill>
              </a:rPr>
              <a:t>Sumanute ideje ili ideja traju najmanje tri meseca</a:t>
            </a:r>
          </a:p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rgbClr val="02303E"/>
                </a:solidFill>
              </a:rPr>
              <a:t>Javlja se obicno posle 30. godine </a:t>
            </a:r>
            <a:r>
              <a:rPr lang="sr-Latn-CS" smtClean="0">
                <a:solidFill>
                  <a:srgbClr val="02303E"/>
                </a:solidFill>
              </a:rPr>
              <a:t>ž</a:t>
            </a:r>
            <a:r>
              <a:rPr lang="en-US" smtClean="0">
                <a:solidFill>
                  <a:srgbClr val="02303E"/>
                </a:solidFill>
              </a:rPr>
              <a:t>ivota.</a:t>
            </a:r>
            <a:endParaRPr lang="sr-Latn-CS" smtClean="0">
              <a:solidFill>
                <a:srgbClr val="02303E"/>
              </a:solidFill>
            </a:endParaRP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PARAFRENIJA</a:t>
            </a:r>
            <a:endParaRPr lang="sr-Latn-C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886200"/>
          </a:xfrm>
        </p:spPr>
        <p:txBody>
          <a:bodyPr>
            <a:normAutofit/>
          </a:bodyPr>
          <a:lstStyle/>
          <a:p>
            <a:r>
              <a:rPr lang="en-US" smtClean="0">
                <a:solidFill>
                  <a:srgbClr val="02303E"/>
                </a:solidFill>
              </a:rPr>
              <a:t>Javlja se </a:t>
            </a:r>
            <a:r>
              <a:rPr lang="sr-Latn-CS" smtClean="0">
                <a:solidFill>
                  <a:srgbClr val="02303E"/>
                </a:solidFill>
              </a:rPr>
              <a:t>č</a:t>
            </a:r>
            <a:r>
              <a:rPr lang="en-US" smtClean="0">
                <a:solidFill>
                  <a:srgbClr val="02303E"/>
                </a:solidFill>
              </a:rPr>
              <a:t>e</a:t>
            </a:r>
            <a:r>
              <a:rPr lang="sr-Latn-CS" smtClean="0">
                <a:solidFill>
                  <a:srgbClr val="02303E"/>
                </a:solidFill>
              </a:rPr>
              <a:t>šć</a:t>
            </a:r>
            <a:r>
              <a:rPr lang="en-US" smtClean="0">
                <a:solidFill>
                  <a:srgbClr val="02303E"/>
                </a:solidFill>
              </a:rPr>
              <a:t>e u V ili VI deceniji zivota, </a:t>
            </a:r>
            <a:r>
              <a:rPr lang="sr-Latn-CS" smtClean="0">
                <a:solidFill>
                  <a:srgbClr val="02303E"/>
                </a:solidFill>
              </a:rPr>
              <a:t>č</a:t>
            </a:r>
            <a:r>
              <a:rPr lang="en-US" smtClean="0">
                <a:solidFill>
                  <a:srgbClr val="02303E"/>
                </a:solidFill>
              </a:rPr>
              <a:t>e</a:t>
            </a:r>
            <a:r>
              <a:rPr lang="sr-Latn-CS" smtClean="0">
                <a:solidFill>
                  <a:srgbClr val="02303E"/>
                </a:solidFill>
              </a:rPr>
              <a:t>šć</a:t>
            </a:r>
            <a:r>
              <a:rPr lang="en-US" smtClean="0">
                <a:solidFill>
                  <a:srgbClr val="02303E"/>
                </a:solidFill>
              </a:rPr>
              <a:t>e kod </a:t>
            </a:r>
            <a:r>
              <a:rPr lang="sr-Latn-CS" smtClean="0">
                <a:solidFill>
                  <a:srgbClr val="02303E"/>
                </a:solidFill>
              </a:rPr>
              <a:t>ž</a:t>
            </a:r>
            <a:r>
              <a:rPr lang="en-US" smtClean="0">
                <a:solidFill>
                  <a:srgbClr val="02303E"/>
                </a:solidFill>
              </a:rPr>
              <a:t>ena.</a:t>
            </a:r>
          </a:p>
          <a:p>
            <a:endParaRPr lang="en-US" smtClean="0">
              <a:solidFill>
                <a:srgbClr val="02303E"/>
              </a:solidFill>
            </a:endParaRPr>
          </a:p>
          <a:p>
            <a:r>
              <a:rPr lang="en-US" smtClean="0">
                <a:solidFill>
                  <a:srgbClr val="02303E"/>
                </a:solidFill>
              </a:rPr>
              <a:t>U klini</a:t>
            </a:r>
            <a:r>
              <a:rPr lang="sr-Latn-CS" smtClean="0">
                <a:solidFill>
                  <a:srgbClr val="02303E"/>
                </a:solidFill>
              </a:rPr>
              <a:t>č</a:t>
            </a:r>
            <a:r>
              <a:rPr lang="en-US" smtClean="0">
                <a:solidFill>
                  <a:srgbClr val="02303E"/>
                </a:solidFill>
              </a:rPr>
              <a:t>koj slici: sumanute ideje+ halucinacije</a:t>
            </a:r>
            <a:endParaRPr lang="sr-Latn-CS" smtClean="0">
              <a:solidFill>
                <a:srgbClr val="02303E"/>
              </a:solidFill>
            </a:endParaRP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95350"/>
          </a:xfrm>
        </p:spPr>
        <p:txBody>
          <a:bodyPr>
            <a:normAutofit/>
          </a:bodyPr>
          <a:lstStyle/>
          <a:p>
            <a:r>
              <a:rPr lang="en-US" sz="4500" smtClean="0"/>
              <a:t>PARANOJA (vrlo redak poreme</a:t>
            </a:r>
            <a:r>
              <a:rPr lang="sr-Latn-CS" sz="4500" smtClean="0"/>
              <a:t>ć</a:t>
            </a:r>
            <a:r>
              <a:rPr lang="en-US" sz="4500" smtClean="0"/>
              <a:t>aj)</a:t>
            </a:r>
            <a:endParaRPr lang="sr-Latn-CS" sz="450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>
            <a:normAutofit/>
          </a:bodyPr>
          <a:lstStyle/>
          <a:p>
            <a:r>
              <a:rPr lang="en-US" smtClean="0">
                <a:solidFill>
                  <a:srgbClr val="02303E"/>
                </a:solidFill>
              </a:rPr>
              <a:t>Sumanute ideje paranoidnog karaktera</a:t>
            </a:r>
          </a:p>
          <a:p>
            <a:r>
              <a:rPr lang="en-US" smtClean="0">
                <a:solidFill>
                  <a:srgbClr val="02303E"/>
                </a:solidFill>
              </a:rPr>
              <a:t>O</a:t>
            </a:r>
            <a:r>
              <a:rPr lang="sr-Latn-CS" smtClean="0">
                <a:solidFill>
                  <a:srgbClr val="02303E"/>
                </a:solidFill>
              </a:rPr>
              <a:t>č</a:t>
            </a:r>
            <a:r>
              <a:rPr lang="en-US" smtClean="0">
                <a:solidFill>
                  <a:srgbClr val="02303E"/>
                </a:solidFill>
              </a:rPr>
              <a:t>uvana li</a:t>
            </a:r>
            <a:r>
              <a:rPr lang="sr-Latn-CS" smtClean="0">
                <a:solidFill>
                  <a:srgbClr val="02303E"/>
                </a:solidFill>
              </a:rPr>
              <a:t>č</a:t>
            </a:r>
            <a:r>
              <a:rPr lang="en-US" smtClean="0">
                <a:solidFill>
                  <a:srgbClr val="02303E"/>
                </a:solidFill>
              </a:rPr>
              <a:t>nost</a:t>
            </a:r>
          </a:p>
          <a:p>
            <a:r>
              <a:rPr lang="en-US" smtClean="0">
                <a:solidFill>
                  <a:srgbClr val="02303E"/>
                </a:solidFill>
              </a:rPr>
              <a:t>Odsustvo drugih psihopatoloskih fenomena</a:t>
            </a:r>
          </a:p>
          <a:p>
            <a:endParaRPr lang="en-US" smtClean="0">
              <a:solidFill>
                <a:srgbClr val="02303E"/>
              </a:solidFill>
            </a:endParaRPr>
          </a:p>
          <a:p>
            <a:r>
              <a:rPr lang="en-US" smtClean="0">
                <a:solidFill>
                  <a:srgbClr val="02303E"/>
                </a:solidFill>
              </a:rPr>
              <a:t>Sumanute ideje mogu biti:</a:t>
            </a:r>
          </a:p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rgbClr val="02303E"/>
                </a:solidFill>
              </a:rPr>
              <a:t>                                                 Persecutorne</a:t>
            </a:r>
          </a:p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rgbClr val="02303E"/>
                </a:solidFill>
              </a:rPr>
              <a:t>                                                 Kverulatorne </a:t>
            </a:r>
          </a:p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rgbClr val="02303E"/>
                </a:solidFill>
              </a:rPr>
              <a:t>                                                 Patoloska ljubomora</a:t>
            </a:r>
          </a:p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rgbClr val="02303E"/>
                </a:solidFill>
              </a:rPr>
              <a:t>                                                 Erotomanske</a:t>
            </a:r>
            <a:endParaRPr lang="sr-Latn-CS" smtClean="0">
              <a:solidFill>
                <a:srgbClr val="02303E"/>
              </a:solidFill>
            </a:endParaRP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mtClean="0"/>
              <a:t>INVOLUTIVNO PARANOIDNO STANJE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191000"/>
          </a:xfrm>
        </p:spPr>
        <p:txBody>
          <a:bodyPr>
            <a:normAutofit/>
          </a:bodyPr>
          <a:lstStyle/>
          <a:p>
            <a:r>
              <a:rPr lang="en-US" sz="2800" smtClean="0">
                <a:solidFill>
                  <a:srgbClr val="02303E"/>
                </a:solidFill>
              </a:rPr>
              <a:t>Javlja se u kasnijim godinama </a:t>
            </a:r>
            <a:r>
              <a:rPr lang="sr-Latn-CS" sz="2800" smtClean="0">
                <a:solidFill>
                  <a:srgbClr val="02303E"/>
                </a:solidFill>
              </a:rPr>
              <a:t>ž</a:t>
            </a:r>
            <a:r>
              <a:rPr lang="en-US" sz="2800" smtClean="0">
                <a:solidFill>
                  <a:srgbClr val="02303E"/>
                </a:solidFill>
              </a:rPr>
              <a:t>ivota, paranoidne  ideje se obi</a:t>
            </a:r>
            <a:r>
              <a:rPr lang="sr-Latn-CS" sz="2800" smtClean="0">
                <a:solidFill>
                  <a:srgbClr val="02303E"/>
                </a:solidFill>
              </a:rPr>
              <a:t>č</a:t>
            </a:r>
            <a:r>
              <a:rPr lang="en-US" sz="2800" smtClean="0">
                <a:solidFill>
                  <a:srgbClr val="02303E"/>
                </a:solidFill>
              </a:rPr>
              <a:t>no smenjuju sa depresivnim raspolo</a:t>
            </a:r>
            <a:r>
              <a:rPr lang="sr-Latn-CS" sz="2800" smtClean="0">
                <a:solidFill>
                  <a:srgbClr val="02303E"/>
                </a:solidFill>
              </a:rPr>
              <a:t>ž</a:t>
            </a:r>
            <a:r>
              <a:rPr lang="en-US" sz="2800" smtClean="0">
                <a:solidFill>
                  <a:srgbClr val="02303E"/>
                </a:solidFill>
              </a:rPr>
              <a:t>enjem.</a:t>
            </a:r>
          </a:p>
          <a:p>
            <a:endParaRPr lang="en-US" sz="2800" smtClean="0">
              <a:solidFill>
                <a:srgbClr val="02303E"/>
              </a:solidFill>
            </a:endParaRPr>
          </a:p>
          <a:p>
            <a:r>
              <a:rPr lang="en-US" sz="2800" smtClean="0">
                <a:solidFill>
                  <a:srgbClr val="02303E"/>
                </a:solidFill>
              </a:rPr>
              <a:t>Svest i inteligencija su o</a:t>
            </a:r>
            <a:r>
              <a:rPr lang="sr-Latn-CS" sz="2800" smtClean="0">
                <a:solidFill>
                  <a:srgbClr val="02303E"/>
                </a:solidFill>
              </a:rPr>
              <a:t>č</a:t>
            </a:r>
            <a:r>
              <a:rPr lang="en-US" sz="2800" smtClean="0">
                <a:solidFill>
                  <a:srgbClr val="02303E"/>
                </a:solidFill>
              </a:rPr>
              <a:t>uvani</a:t>
            </a:r>
            <a:endParaRPr lang="sr-Latn-CS" sz="2800" smtClean="0">
              <a:solidFill>
                <a:srgbClr val="02303E"/>
              </a:solidFill>
            </a:endParaRP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438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AKUTNI MO</a:t>
            </a:r>
            <a:r>
              <a:rPr lang="sr-Latn-RS" smtClean="0"/>
              <a:t>Ž</a:t>
            </a:r>
            <a:r>
              <a:rPr lang="en-US" smtClean="0"/>
              <a:t>DANI SINDROM (AMS)</a:t>
            </a:r>
            <a:endParaRPr lang="sr-Latn-CS"/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971550"/>
          </a:xfrm>
        </p:spPr>
        <p:txBody>
          <a:bodyPr/>
          <a:lstStyle/>
          <a:p>
            <a:r>
              <a:rPr lang="en-US" smtClean="0"/>
              <a:t>AKUTNI MO</a:t>
            </a:r>
            <a:r>
              <a:rPr lang="sr-Latn-RS" smtClean="0"/>
              <a:t>Ž</a:t>
            </a:r>
            <a:r>
              <a:rPr lang="en-US" smtClean="0"/>
              <a:t>DANI SINDROM</a:t>
            </a:r>
            <a:endParaRPr lang="sr-Latn-C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smtClean="0">
                <a:solidFill>
                  <a:srgbClr val="072428"/>
                </a:solidFill>
              </a:rPr>
              <a:t>Poreme</a:t>
            </a:r>
            <a:r>
              <a:rPr lang="sr-Latn-CS" sz="2800" smtClean="0">
                <a:solidFill>
                  <a:srgbClr val="072428"/>
                </a:solidFill>
              </a:rPr>
              <a:t>ć</a:t>
            </a:r>
            <a:r>
              <a:rPr lang="en-US" sz="2800" smtClean="0">
                <a:solidFill>
                  <a:srgbClr val="072428"/>
                </a:solidFill>
              </a:rPr>
              <a:t>aj kod koga postoji o</a:t>
            </a:r>
            <a:r>
              <a:rPr lang="sr-Latn-CS" sz="2800" smtClean="0">
                <a:solidFill>
                  <a:srgbClr val="072428"/>
                </a:solidFill>
              </a:rPr>
              <a:t>š</a:t>
            </a:r>
            <a:r>
              <a:rPr lang="en-US" sz="2800" smtClean="0">
                <a:solidFill>
                  <a:srgbClr val="072428"/>
                </a:solidFill>
              </a:rPr>
              <a:t>te</a:t>
            </a:r>
            <a:r>
              <a:rPr lang="sr-Latn-CS" sz="2800" smtClean="0">
                <a:solidFill>
                  <a:srgbClr val="072428"/>
                </a:solidFill>
              </a:rPr>
              <a:t>ć</a:t>
            </a:r>
            <a:r>
              <a:rPr lang="en-US" sz="2800" smtClean="0">
                <a:solidFill>
                  <a:srgbClr val="072428"/>
                </a:solidFill>
              </a:rPr>
              <a:t>enje: orijentacije, pam</a:t>
            </a:r>
            <a:r>
              <a:rPr lang="sr-Latn-CS" sz="2800" smtClean="0">
                <a:solidFill>
                  <a:srgbClr val="072428"/>
                </a:solidFill>
              </a:rPr>
              <a:t>ć</a:t>
            </a:r>
            <a:r>
              <a:rPr lang="en-US" sz="2800" smtClean="0">
                <a:solidFill>
                  <a:srgbClr val="072428"/>
                </a:solidFill>
              </a:rPr>
              <a:t>enja, shvatanja, sposobnosti u</a:t>
            </a:r>
            <a:r>
              <a:rPr lang="sr-Latn-CS" sz="2800" smtClean="0">
                <a:solidFill>
                  <a:srgbClr val="072428"/>
                </a:solidFill>
              </a:rPr>
              <a:t>č</a:t>
            </a:r>
            <a:r>
              <a:rPr lang="en-US" sz="2800" smtClean="0">
                <a:solidFill>
                  <a:srgbClr val="072428"/>
                </a:solidFill>
              </a:rPr>
              <a:t>enja, rasu</a:t>
            </a:r>
            <a:r>
              <a:rPr lang="sr-Latn-CS" sz="2800" smtClean="0">
                <a:solidFill>
                  <a:srgbClr val="072428"/>
                </a:solidFill>
              </a:rPr>
              <a:t>đ</a:t>
            </a:r>
            <a:r>
              <a:rPr lang="en-US" sz="2800" smtClean="0">
                <a:solidFill>
                  <a:srgbClr val="072428"/>
                </a:solidFill>
              </a:rPr>
              <a:t>ivanja.</a:t>
            </a:r>
          </a:p>
          <a:p>
            <a:pPr>
              <a:buFont typeface="Wingdings 2" pitchFamily="18" charset="2"/>
              <a:buNone/>
            </a:pPr>
            <a:r>
              <a:rPr lang="en-US" sz="2800" smtClean="0">
                <a:solidFill>
                  <a:srgbClr val="072428"/>
                </a:solidFill>
              </a:rPr>
              <a:t> </a:t>
            </a:r>
          </a:p>
          <a:p>
            <a:r>
              <a:rPr lang="en-US" sz="2800" smtClean="0">
                <a:solidFill>
                  <a:srgbClr val="072428"/>
                </a:solidFill>
              </a:rPr>
              <a:t>Nastaje kao rezultat delovanja poznatih faktora koji direktno ili indirektno oste</a:t>
            </a:r>
            <a:r>
              <a:rPr lang="sr-Latn-CS" sz="2800" smtClean="0">
                <a:solidFill>
                  <a:srgbClr val="072428"/>
                </a:solidFill>
              </a:rPr>
              <a:t>ć</a:t>
            </a:r>
            <a:r>
              <a:rPr lang="en-US" sz="2800" smtClean="0">
                <a:solidFill>
                  <a:srgbClr val="072428"/>
                </a:solidFill>
              </a:rPr>
              <a:t>uju funkcije mozga.</a:t>
            </a:r>
            <a:endParaRPr lang="sr-Latn-CS" sz="2800" smtClean="0">
              <a:solidFill>
                <a:srgbClr val="072428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3446</TotalTime>
  <Words>4663</Words>
  <Application>Microsoft Office PowerPoint</Application>
  <PresentationFormat>On-screen Show (4:3)</PresentationFormat>
  <Paragraphs>867</Paragraphs>
  <Slides>144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144</vt:i4>
      </vt:variant>
    </vt:vector>
  </HeadingPairs>
  <TitlesOfParts>
    <vt:vector size="145" baseType="lpstr">
      <vt:lpstr>Flow</vt:lpstr>
      <vt:lpstr>PSIHIJATRIJA</vt:lpstr>
      <vt:lpstr>OSEĆAJI I OPAŽANJE</vt:lpstr>
      <vt:lpstr>PREDUSLOVI SAZNANJA</vt:lpstr>
      <vt:lpstr>ANATOMSKO-FIZIOLOŠKA OSNOVA OSEĆAJA I OPAŽANJA</vt:lpstr>
      <vt:lpstr>Slide 5</vt:lpstr>
      <vt:lpstr>USLOVI NORMALNOG OPAŽAJA:</vt:lpstr>
      <vt:lpstr>AGNOZIJE</vt:lpstr>
      <vt:lpstr>ILUZIJE</vt:lpstr>
      <vt:lpstr>HALUCINACIJE</vt:lpstr>
      <vt:lpstr>OPTIČKE HALUCINACIJE</vt:lpstr>
      <vt:lpstr>AKUSTIČKE HALUCINACIJE</vt:lpstr>
      <vt:lpstr>VESTIBULARNE HALUCINACIJE</vt:lpstr>
      <vt:lpstr>SENZITIVNE HALUCINACIJE</vt:lpstr>
      <vt:lpstr>PAŽNJA</vt:lpstr>
      <vt:lpstr>PAŽNJA</vt:lpstr>
      <vt:lpstr>Slide 16</vt:lpstr>
      <vt:lpstr>PAMĆENJE I UČENJE</vt:lpstr>
      <vt:lpstr>Slide 18</vt:lpstr>
      <vt:lpstr>Slide 19</vt:lpstr>
      <vt:lpstr>TEORIJA ENGRAMA</vt:lpstr>
      <vt:lpstr>EFIKASNO (REPRODUKTIVNO) UČENJE</vt:lpstr>
      <vt:lpstr>PATOLOGIJA PAMĆENJA</vt:lpstr>
      <vt:lpstr>KVANITITATIVNI POREMEĆAJ</vt:lpstr>
      <vt:lpstr>KVALITATIVNI POREMEĆAJ</vt:lpstr>
      <vt:lpstr>MIŠLJENJE</vt:lpstr>
      <vt:lpstr>DEFINICIJA</vt:lpstr>
      <vt:lpstr>POREMEĆAJI MIŠLJENJA</vt:lpstr>
      <vt:lpstr>POREMEĆAJI PO FORMI</vt:lpstr>
      <vt:lpstr>POREMĆAJI PO SADRŽAJU</vt:lpstr>
      <vt:lpstr>MEHANIZMI NASTANKA SUMANUTOSTI</vt:lpstr>
      <vt:lpstr>SADRŽAJI SUMANUTOSTI</vt:lpstr>
      <vt:lpstr>INTELIGENCIJA</vt:lpstr>
      <vt:lpstr>NAJVAŽNIJE OSOBINE INTELIGENTNIH LJUDI</vt:lpstr>
      <vt:lpstr>INTELEKTUALNI DEFICIT</vt:lpstr>
      <vt:lpstr>INTELEKTUALNI DEFICIT</vt:lpstr>
      <vt:lpstr>EMOCIJE</vt:lpstr>
      <vt:lpstr>DEFINICIJE</vt:lpstr>
      <vt:lpstr>UTICAJ EMOCIJA </vt:lpstr>
      <vt:lpstr>PATOLOGIJA EMOCIJA</vt:lpstr>
      <vt:lpstr>KVANTITATINI POREMEĆAJI EMOCIJA</vt:lpstr>
      <vt:lpstr>KVALITATIVNI POREMEĆAJI EMOCIJA</vt:lpstr>
      <vt:lpstr>MOTIVI- NAGONI</vt:lpstr>
      <vt:lpstr>DINAMIZMI KOJI POKREĆU ČOVEKA NA RAZLIČITE AKTIVNOSTI </vt:lpstr>
      <vt:lpstr>Slide 44</vt:lpstr>
      <vt:lpstr>SOCIJALNI MOTIVI</vt:lpstr>
      <vt:lpstr>PATOLOGIJA NAGONA</vt:lpstr>
      <vt:lpstr>NUTRICIONI NAGONI</vt:lpstr>
      <vt:lpstr>VOLJA</vt:lpstr>
      <vt:lpstr>VOLJA</vt:lpstr>
      <vt:lpstr>Slide 50</vt:lpstr>
      <vt:lpstr>GUBITAK SLOBODNE VOLJE</vt:lpstr>
      <vt:lpstr>Slide 52</vt:lpstr>
      <vt:lpstr>POREMEĆAJI SVESTI</vt:lpstr>
      <vt:lpstr>OŠTEĆENJA BUDNOG STANJA</vt:lpstr>
      <vt:lpstr>DEZINTEGRACIJA SVESTI</vt:lpstr>
      <vt:lpstr>PSIHOANALIZA</vt:lpstr>
      <vt:lpstr>PSIHOANALIZA</vt:lpstr>
      <vt:lpstr>TORIJA O SKLOPU LIČNOSTI</vt:lpstr>
      <vt:lpstr>Slide 59</vt:lpstr>
      <vt:lpstr>PSIHOLOŠKI PROCESI OD ZNAČAJA ZA RAZVOJ LIČNOSTI</vt:lpstr>
      <vt:lpstr>ODBRAMBENI MEHANIZMI EGA</vt:lpstr>
      <vt:lpstr>STADIJUMI RAZVOJA</vt:lpstr>
      <vt:lpstr>NORMALNOST</vt:lpstr>
      <vt:lpstr>NORMALNOST</vt:lpstr>
      <vt:lpstr>DRUŠTVENO I KULTUROLOŠKO STANOVIŠTE NORMALNOSTI U PSIHIJATRIJI</vt:lpstr>
      <vt:lpstr>KLASIFIKACIJA MENTALNIH POREMEĆAJA</vt:lpstr>
      <vt:lpstr>Slide 67</vt:lpstr>
      <vt:lpstr>NEUROTSKI SA STRSOM POVEZANI SOMATOFORMNI POREMEĆAJI</vt:lpstr>
      <vt:lpstr>BIHEJVIORALNI SINDROMI UDRUŽENI SA FIZIOLOŠKIM POREMEĆAJIMA I SOMATSKIM FAKTORIMA</vt:lpstr>
      <vt:lpstr>PSIHOSOMATSKE BOLESTI</vt:lpstr>
      <vt:lpstr>PSIHOSOMATSKE BOLESTI</vt:lpstr>
      <vt:lpstr>POREMEĆAJI LIČNOSTI</vt:lpstr>
      <vt:lpstr>POREMEĆAJI LIČNOSTI</vt:lpstr>
      <vt:lpstr>POREMEĆAJ LIČNOSTI</vt:lpstr>
      <vt:lpstr>SHIZOFRENIJA</vt:lpstr>
      <vt:lpstr>Slide 76</vt:lpstr>
      <vt:lpstr>Slide 77</vt:lpstr>
      <vt:lpstr>TIPOVI SHIZOFRENIJE</vt:lpstr>
      <vt:lpstr>TIPOVI SHIZOFRENIJE</vt:lpstr>
      <vt:lpstr>TIPOVI SHIZOFRENIJE</vt:lpstr>
      <vt:lpstr>TIPOVI SHIZOFRENIJE</vt:lpstr>
      <vt:lpstr>TIPOVI SHIZOFRENIJE</vt:lpstr>
      <vt:lpstr>DIJAGNOSTICKI KRITERIJUMI PO MKB 10</vt:lpstr>
      <vt:lpstr>AFEKTIVNI POREMEĆAJI</vt:lpstr>
      <vt:lpstr>AFEKTIVNI POREMEĆAJI</vt:lpstr>
      <vt:lpstr>AFEKTIVNI POREMEĆAJI</vt:lpstr>
      <vt:lpstr>SIMPTOMI</vt:lpstr>
      <vt:lpstr>SIMPTOMI</vt:lpstr>
      <vt:lpstr>KLINIČKA SLIKA DEPRESIVNE FAZE</vt:lpstr>
      <vt:lpstr>KLINIČKA SLIKA DEPRESIVNE FAZE</vt:lpstr>
      <vt:lpstr>KLINIČKA SLIKA MANIČNE FAZE</vt:lpstr>
      <vt:lpstr>TERAPIJA BIPOLARNE DEPRESIJE</vt:lpstr>
      <vt:lpstr>PARANOIDNA STANJA</vt:lpstr>
      <vt:lpstr>PARANOIDNA STANJA</vt:lpstr>
      <vt:lpstr>PARAFRENIJA</vt:lpstr>
      <vt:lpstr>PARANOJA (vrlo redak poremećaj)</vt:lpstr>
      <vt:lpstr>INVOLUTIVNO PARANOIDNO STANJE</vt:lpstr>
      <vt:lpstr>AKUTNI MOŽDANI SINDROM (AMS)</vt:lpstr>
      <vt:lpstr>AKUTNI MOŽDANI SINDROM</vt:lpstr>
      <vt:lpstr>AKUTNI MOŽDANI SINDROM</vt:lpstr>
      <vt:lpstr>AMS U ODNOSU NA ETIOLOGIJU</vt:lpstr>
      <vt:lpstr>AMS USLOVLJEN DEJSTVOM TOKSIČNIH MATERIJA NA MOZAK</vt:lpstr>
      <vt:lpstr>Slide 103</vt:lpstr>
      <vt:lpstr>AKUTNI MOŽDANI SINDROM </vt:lpstr>
      <vt:lpstr>HRONIČNI MOŽDANI SINDROM ( DEMENCIJA)</vt:lpstr>
      <vt:lpstr>HRONIČNI MOŽDANI SINDROM</vt:lpstr>
      <vt:lpstr>Slide 107</vt:lpstr>
      <vt:lpstr>HRONIČNI MOŽDANI SINDROM</vt:lpstr>
      <vt:lpstr>REAKTIVNA STANJA  REAKCIJE NA TEŽAK STRES I POREMEĆAJI PRILAGOĐAVANJA </vt:lpstr>
      <vt:lpstr>Slide 110</vt:lpstr>
      <vt:lpstr>ZAJEDNIČKE KARAKTERISTIKE</vt:lpstr>
      <vt:lpstr>KLASIFIKACIJA</vt:lpstr>
      <vt:lpstr>AKUTNA REAKCIJA NA STRES</vt:lpstr>
      <vt:lpstr>AKUTNA REAKCIJA NA STRES</vt:lpstr>
      <vt:lpstr>POSTTRAUMATSKI STRESNI POREMEĆAJ</vt:lpstr>
      <vt:lpstr>REAKCIJE PRILAGOĐAVANJA</vt:lpstr>
      <vt:lpstr>POREMEĆAJI U DETINJSTVU</vt:lpstr>
      <vt:lpstr>POREMEĆAJI U DETINJSTVU</vt:lpstr>
      <vt:lpstr>POREMEĆAJI U DETINJSTVU</vt:lpstr>
      <vt:lpstr>POREMEĆAJI U ADOLESCENCIJI</vt:lpstr>
      <vt:lpstr>BOLESTI ZAVISNOSTI</vt:lpstr>
      <vt:lpstr>BOLESTI ZAVISNOSTI</vt:lpstr>
      <vt:lpstr>PODELA PSIHOAKTIVNIH SUPSTANCI</vt:lpstr>
      <vt:lpstr>PODELA PSIHOAKTIVNIH SUPSTANCI</vt:lpstr>
      <vt:lpstr>ALKOHOLIZAM</vt:lpstr>
      <vt:lpstr>KRITERIJUMI ALKOHOLIZMA</vt:lpstr>
      <vt:lpstr>KRITERIJUMI ALKOHOLIZMA</vt:lpstr>
      <vt:lpstr>LEČENJE ALKOHOLIZMA</vt:lpstr>
      <vt:lpstr>PSIHOLOŠKI TESTOVI</vt:lpstr>
      <vt:lpstr>PSIHOLOŠKI TESTOVI</vt:lpstr>
      <vt:lpstr>Slide 131</vt:lpstr>
      <vt:lpstr>TESTOVI ZA PROCENU ORGANSKOG OŠTEĆENJA CNS-A</vt:lpstr>
      <vt:lpstr>TESTOVI LIČNOSTI</vt:lpstr>
      <vt:lpstr>TERAPIJA U PSIHIJATRIJI</vt:lpstr>
      <vt:lpstr>TERAPIJA U PSIHIJATRIJI</vt:lpstr>
      <vt:lpstr>PSIHOTERAPIJA</vt:lpstr>
      <vt:lpstr>SOCIOTERAPIJA</vt:lpstr>
      <vt:lpstr>FARMAKOTERAPIJA</vt:lpstr>
      <vt:lpstr>ANKSIOLITICI</vt:lpstr>
      <vt:lpstr>ANTIPSIHOTICI</vt:lpstr>
      <vt:lpstr>ANTIDEPRESIVI</vt:lpstr>
      <vt:lpstr>PSIHOSTIMULANSI</vt:lpstr>
      <vt:lpstr>REHABILITACIJA MENTALNO OBOLELIH  RESOCIJALIZACIJA MENTALNO OBOLELIH</vt:lpstr>
      <vt:lpstr>HVALA NA PAŽNJI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OSECAJI I OPAZANJE</dc:title>
  <dc:creator>PC</dc:creator>
  <cp:lastModifiedBy>PC</cp:lastModifiedBy>
  <cp:revision>89</cp:revision>
  <dcterms:created xsi:type="dcterms:W3CDTF">2014-09-06T18:34:17Z</dcterms:created>
  <dcterms:modified xsi:type="dcterms:W3CDTF">2015-01-31T19:18:20Z</dcterms:modified>
</cp:coreProperties>
</file>