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70" r:id="rId5"/>
    <p:sldId id="271" r:id="rId6"/>
    <p:sldId id="267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6E04D-EA83-44E8-88EB-10A8231DAE0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51DAFB-238C-488E-A6C6-1ED49FFAC0D5}">
      <dgm:prSet phldrT="[Text]" custT="1"/>
      <dgm:spPr/>
      <dgm:t>
        <a:bodyPr/>
        <a:lstStyle/>
        <a:p>
          <a:r>
            <a:rPr lang="sr-Cyrl-BA" sz="2000" b="1" dirty="0" smtClean="0"/>
            <a:t>ПЕДАГОГИЈА</a:t>
          </a:r>
          <a:endParaRPr lang="en-US" sz="2000" b="1" dirty="0"/>
        </a:p>
      </dgm:t>
    </dgm:pt>
    <dgm:pt modelId="{D70A9EF9-6DBA-442B-8687-8911A63B2A90}" type="parTrans" cxnId="{2878124F-5FFB-45C0-9B36-99EB25D24C09}">
      <dgm:prSet/>
      <dgm:spPr/>
      <dgm:t>
        <a:bodyPr/>
        <a:lstStyle/>
        <a:p>
          <a:endParaRPr lang="en-US"/>
        </a:p>
      </dgm:t>
    </dgm:pt>
    <dgm:pt modelId="{2B09BD25-BEE2-4DD8-ABC1-CEB70D8097C3}" type="sibTrans" cxnId="{2878124F-5FFB-45C0-9B36-99EB25D24C09}">
      <dgm:prSet/>
      <dgm:spPr/>
      <dgm:t>
        <a:bodyPr/>
        <a:lstStyle/>
        <a:p>
          <a:endParaRPr lang="en-US"/>
        </a:p>
      </dgm:t>
    </dgm:pt>
    <dgm:pt modelId="{B4A63574-04CF-455B-A020-CC2A24378FF4}">
      <dgm:prSet phldrT="[Text]" custT="1"/>
      <dgm:spPr/>
      <dgm:t>
        <a:bodyPr/>
        <a:lstStyle/>
        <a:p>
          <a:r>
            <a:rPr lang="sr-Cyrl-BA" sz="2000" dirty="0" smtClean="0"/>
            <a:t>Практична педагогија</a:t>
          </a:r>
          <a:endParaRPr lang="en-US" sz="2000" dirty="0"/>
        </a:p>
      </dgm:t>
    </dgm:pt>
    <dgm:pt modelId="{54BFBB7C-0228-4829-B402-3504FFA91C91}" type="parTrans" cxnId="{B26774A2-7B44-4FEA-9ECB-EB7090123B55}">
      <dgm:prSet/>
      <dgm:spPr/>
      <dgm:t>
        <a:bodyPr/>
        <a:lstStyle/>
        <a:p>
          <a:endParaRPr lang="en-US"/>
        </a:p>
      </dgm:t>
    </dgm:pt>
    <dgm:pt modelId="{5467DC84-0660-4D22-A127-334AA8D8BF24}" type="sibTrans" cxnId="{B26774A2-7B44-4FEA-9ECB-EB7090123B55}">
      <dgm:prSet/>
      <dgm:spPr/>
      <dgm:t>
        <a:bodyPr/>
        <a:lstStyle/>
        <a:p>
          <a:endParaRPr lang="en-US"/>
        </a:p>
      </dgm:t>
    </dgm:pt>
    <dgm:pt modelId="{7E28FECB-3953-4AC5-87CD-7E1AA44D364B}">
      <dgm:prSet phldrT="[Text]" custT="1"/>
      <dgm:spPr/>
      <dgm:t>
        <a:bodyPr/>
        <a:lstStyle/>
        <a:p>
          <a:r>
            <a:rPr lang="sr-Cyrl-BA" sz="2000" dirty="0" smtClean="0"/>
            <a:t>Теоријска педагогија</a:t>
          </a:r>
          <a:endParaRPr lang="en-US" sz="2000" dirty="0"/>
        </a:p>
      </dgm:t>
    </dgm:pt>
    <dgm:pt modelId="{07878D0F-E250-47F3-BA19-774CE7F879A7}" type="sibTrans" cxnId="{3FA38AFD-1144-415B-95D9-365DA6BB4F4A}">
      <dgm:prSet/>
      <dgm:spPr/>
      <dgm:t>
        <a:bodyPr/>
        <a:lstStyle/>
        <a:p>
          <a:endParaRPr lang="en-US"/>
        </a:p>
      </dgm:t>
    </dgm:pt>
    <dgm:pt modelId="{3ACE08CB-8090-44EB-A49F-A42B819B35EA}" type="parTrans" cxnId="{3FA38AFD-1144-415B-95D9-365DA6BB4F4A}">
      <dgm:prSet/>
      <dgm:spPr/>
      <dgm:t>
        <a:bodyPr/>
        <a:lstStyle/>
        <a:p>
          <a:endParaRPr lang="en-US"/>
        </a:p>
      </dgm:t>
    </dgm:pt>
    <dgm:pt modelId="{5CEBA5AB-A718-4765-991A-95824CDE01E8}">
      <dgm:prSet custT="1"/>
      <dgm:spPr/>
      <dgm:t>
        <a:bodyPr/>
        <a:lstStyle/>
        <a:p>
          <a:r>
            <a:rPr lang="sr-Cyrl-BA" sz="2000" dirty="0" smtClean="0"/>
            <a:t>Педагошка методологија</a:t>
          </a:r>
        </a:p>
        <a:p>
          <a:r>
            <a:rPr lang="sr-Cyrl-BA" sz="2000" dirty="0" smtClean="0"/>
            <a:t>(-дидактика, настава</a:t>
          </a:r>
        </a:p>
        <a:p>
          <a:r>
            <a:rPr lang="sr-Cyrl-BA" sz="2000" dirty="0" smtClean="0"/>
            <a:t>-управљање, контрола)</a:t>
          </a:r>
          <a:endParaRPr lang="en-US" sz="2000" dirty="0"/>
        </a:p>
      </dgm:t>
    </dgm:pt>
    <dgm:pt modelId="{AF11D89B-EC54-42F8-A906-F18A60CC42A5}" type="parTrans" cxnId="{45D007F0-2858-41D2-8793-A1148B098429}">
      <dgm:prSet/>
      <dgm:spPr/>
      <dgm:t>
        <a:bodyPr/>
        <a:lstStyle/>
        <a:p>
          <a:endParaRPr lang="en-US"/>
        </a:p>
      </dgm:t>
    </dgm:pt>
    <dgm:pt modelId="{D1D6271D-5A7A-4B72-A93D-CE84C3BCAD7A}" type="sibTrans" cxnId="{45D007F0-2858-41D2-8793-A1148B098429}">
      <dgm:prSet/>
      <dgm:spPr/>
      <dgm:t>
        <a:bodyPr/>
        <a:lstStyle/>
        <a:p>
          <a:endParaRPr lang="en-US"/>
        </a:p>
      </dgm:t>
    </dgm:pt>
    <dgm:pt modelId="{B01752D3-A876-4D6F-99D5-F3E146AC8A6E}">
      <dgm:prSet custT="1"/>
      <dgm:spPr/>
      <dgm:t>
        <a:bodyPr/>
        <a:lstStyle/>
        <a:p>
          <a:r>
            <a:rPr lang="sr-Cyrl-BA" sz="2000" dirty="0" smtClean="0"/>
            <a:t>Педагошка телеологија</a:t>
          </a:r>
          <a:endParaRPr lang="en-US" sz="2000" dirty="0"/>
        </a:p>
      </dgm:t>
    </dgm:pt>
    <dgm:pt modelId="{9FD9EA40-DE7C-4D45-BF96-42416C575680}" type="parTrans" cxnId="{F95172C8-32E5-4037-A962-C5EA17DBA5EC}">
      <dgm:prSet/>
      <dgm:spPr/>
      <dgm:t>
        <a:bodyPr/>
        <a:lstStyle/>
        <a:p>
          <a:endParaRPr lang="en-US"/>
        </a:p>
      </dgm:t>
    </dgm:pt>
    <dgm:pt modelId="{D091E72B-AE09-45DD-B09F-0C53B31A82C6}" type="sibTrans" cxnId="{F95172C8-32E5-4037-A962-C5EA17DBA5EC}">
      <dgm:prSet/>
      <dgm:spPr/>
      <dgm:t>
        <a:bodyPr/>
        <a:lstStyle/>
        <a:p>
          <a:endParaRPr lang="en-US"/>
        </a:p>
      </dgm:t>
    </dgm:pt>
    <dgm:pt modelId="{39443D18-A9A6-4886-90B4-950A03E7C9C3}" type="pres">
      <dgm:prSet presAssocID="{B6B6E04D-EA83-44E8-88EB-10A8231DAE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50937E-DC03-4D49-9556-C3D35DD85754}" type="pres">
      <dgm:prSet presAssocID="{F951DAFB-238C-488E-A6C6-1ED49FFAC0D5}" presName="hierRoot1" presStyleCnt="0"/>
      <dgm:spPr/>
    </dgm:pt>
    <dgm:pt modelId="{EBEB78C9-9494-4317-9570-5CA3A88D3E9E}" type="pres">
      <dgm:prSet presAssocID="{F951DAFB-238C-488E-A6C6-1ED49FFAC0D5}" presName="composite" presStyleCnt="0"/>
      <dgm:spPr/>
    </dgm:pt>
    <dgm:pt modelId="{F00B6435-3058-456E-9804-D9A236B09A72}" type="pres">
      <dgm:prSet presAssocID="{F951DAFB-238C-488E-A6C6-1ED49FFAC0D5}" presName="background" presStyleLbl="node0" presStyleIdx="0" presStyleCnt="1"/>
      <dgm:spPr/>
    </dgm:pt>
    <dgm:pt modelId="{501AE8D8-0107-430F-A4BA-CFD2876124A7}" type="pres">
      <dgm:prSet presAssocID="{F951DAFB-238C-488E-A6C6-1ED49FFAC0D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5AA0F5-4B4E-48AE-85F0-1E3F58F1F61A}" type="pres">
      <dgm:prSet presAssocID="{F951DAFB-238C-488E-A6C6-1ED49FFAC0D5}" presName="hierChild2" presStyleCnt="0"/>
      <dgm:spPr/>
    </dgm:pt>
    <dgm:pt modelId="{F3AE5C14-7014-4A93-812C-C64CD54077F3}" type="pres">
      <dgm:prSet presAssocID="{54BFBB7C-0228-4829-B402-3504FFA91C9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2DF9263-F602-4021-8DC8-D3F86B37AA1C}" type="pres">
      <dgm:prSet presAssocID="{B4A63574-04CF-455B-A020-CC2A24378FF4}" presName="hierRoot2" presStyleCnt="0"/>
      <dgm:spPr/>
    </dgm:pt>
    <dgm:pt modelId="{1A8AF8F1-5DB4-4F51-BFD6-A9C43CAE9E76}" type="pres">
      <dgm:prSet presAssocID="{B4A63574-04CF-455B-A020-CC2A24378FF4}" presName="composite2" presStyleCnt="0"/>
      <dgm:spPr/>
    </dgm:pt>
    <dgm:pt modelId="{7A7C1CD8-56DD-4300-8171-4143BB0316F1}" type="pres">
      <dgm:prSet presAssocID="{B4A63574-04CF-455B-A020-CC2A24378FF4}" presName="background2" presStyleLbl="node2" presStyleIdx="0" presStyleCnt="2"/>
      <dgm:spPr/>
    </dgm:pt>
    <dgm:pt modelId="{093D266A-FA1F-402A-A2DA-A0C4F867E1FC}" type="pres">
      <dgm:prSet presAssocID="{B4A63574-04CF-455B-A020-CC2A24378FF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0A877D-4981-41DF-A008-560BD343115A}" type="pres">
      <dgm:prSet presAssocID="{B4A63574-04CF-455B-A020-CC2A24378FF4}" presName="hierChild3" presStyleCnt="0"/>
      <dgm:spPr/>
    </dgm:pt>
    <dgm:pt modelId="{D56F6B10-EF6E-4AB7-809A-72D1F0402792}" type="pres">
      <dgm:prSet presAssocID="{3ACE08CB-8090-44EB-A49F-A42B819B35E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8416A31-9815-48EB-8E65-A4D87C0AD9BA}" type="pres">
      <dgm:prSet presAssocID="{7E28FECB-3953-4AC5-87CD-7E1AA44D364B}" presName="hierRoot2" presStyleCnt="0"/>
      <dgm:spPr/>
    </dgm:pt>
    <dgm:pt modelId="{77891BD7-2FE5-4D57-9840-C6E52A611920}" type="pres">
      <dgm:prSet presAssocID="{7E28FECB-3953-4AC5-87CD-7E1AA44D364B}" presName="composite2" presStyleCnt="0"/>
      <dgm:spPr/>
    </dgm:pt>
    <dgm:pt modelId="{88F1B060-6894-46E1-821E-95555EE3FB5C}" type="pres">
      <dgm:prSet presAssocID="{7E28FECB-3953-4AC5-87CD-7E1AA44D364B}" presName="background2" presStyleLbl="node2" presStyleIdx="1" presStyleCnt="2"/>
      <dgm:spPr/>
    </dgm:pt>
    <dgm:pt modelId="{32ABF2C5-6C9E-49E0-A2C4-A23FA4E7FC8D}" type="pres">
      <dgm:prSet presAssocID="{7E28FECB-3953-4AC5-87CD-7E1AA44D364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BCF1A8-BCE6-41D9-A224-6EF3A8383899}" type="pres">
      <dgm:prSet presAssocID="{7E28FECB-3953-4AC5-87CD-7E1AA44D364B}" presName="hierChild3" presStyleCnt="0"/>
      <dgm:spPr/>
    </dgm:pt>
    <dgm:pt modelId="{E33E8AAB-3430-43B3-AAC7-FC5B93643830}" type="pres">
      <dgm:prSet presAssocID="{9FD9EA40-DE7C-4D45-BF96-42416C57568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3E22AE7-3B8A-4AAF-9F79-03EDA87771D0}" type="pres">
      <dgm:prSet presAssocID="{B01752D3-A876-4D6F-99D5-F3E146AC8A6E}" presName="hierRoot3" presStyleCnt="0"/>
      <dgm:spPr/>
    </dgm:pt>
    <dgm:pt modelId="{03B01982-934B-4F7B-9EFA-06F049682053}" type="pres">
      <dgm:prSet presAssocID="{B01752D3-A876-4D6F-99D5-F3E146AC8A6E}" presName="composite3" presStyleCnt="0"/>
      <dgm:spPr/>
    </dgm:pt>
    <dgm:pt modelId="{0DCF155A-31B4-467E-9CFD-ED468C67ADD6}" type="pres">
      <dgm:prSet presAssocID="{B01752D3-A876-4D6F-99D5-F3E146AC8A6E}" presName="background3" presStyleLbl="node3" presStyleIdx="0" presStyleCnt="2"/>
      <dgm:spPr/>
    </dgm:pt>
    <dgm:pt modelId="{2F2B684A-8C2B-4FA3-9460-2514A5C90B50}" type="pres">
      <dgm:prSet presAssocID="{B01752D3-A876-4D6F-99D5-F3E146AC8A6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558F7B-E53D-4F1D-BF38-CD4EB5075587}" type="pres">
      <dgm:prSet presAssocID="{B01752D3-A876-4D6F-99D5-F3E146AC8A6E}" presName="hierChild4" presStyleCnt="0"/>
      <dgm:spPr/>
    </dgm:pt>
    <dgm:pt modelId="{C026DD51-31C5-4F4E-BCDB-1844823335AD}" type="pres">
      <dgm:prSet presAssocID="{AF11D89B-EC54-42F8-A906-F18A60CC42A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51274CB-087B-47AD-BC0F-CB442821BB03}" type="pres">
      <dgm:prSet presAssocID="{5CEBA5AB-A718-4765-991A-95824CDE01E8}" presName="hierRoot3" presStyleCnt="0"/>
      <dgm:spPr/>
    </dgm:pt>
    <dgm:pt modelId="{69D3A116-06A6-4A9C-B031-B6BDA39F1D0D}" type="pres">
      <dgm:prSet presAssocID="{5CEBA5AB-A718-4765-991A-95824CDE01E8}" presName="composite3" presStyleCnt="0"/>
      <dgm:spPr/>
    </dgm:pt>
    <dgm:pt modelId="{7DAABA82-CA98-40EC-AA40-03922E717D4A}" type="pres">
      <dgm:prSet presAssocID="{5CEBA5AB-A718-4765-991A-95824CDE01E8}" presName="background3" presStyleLbl="node3" presStyleIdx="1" presStyleCnt="2"/>
      <dgm:spPr/>
    </dgm:pt>
    <dgm:pt modelId="{A0D52DFC-A980-4791-85C5-4845D16165BE}" type="pres">
      <dgm:prSet presAssocID="{5CEBA5AB-A718-4765-991A-95824CDE01E8}" presName="text3" presStyleLbl="fgAcc3" presStyleIdx="1" presStyleCnt="2" custScaleX="143436" custScaleY="147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CC98E4-6934-49D0-BF39-0BD86D466263}" type="pres">
      <dgm:prSet presAssocID="{5CEBA5AB-A718-4765-991A-95824CDE01E8}" presName="hierChild4" presStyleCnt="0"/>
      <dgm:spPr/>
    </dgm:pt>
  </dgm:ptLst>
  <dgm:cxnLst>
    <dgm:cxn modelId="{1A0B4C67-22D7-4CE2-B428-F733409F33DE}" type="presOf" srcId="{7E28FECB-3953-4AC5-87CD-7E1AA44D364B}" destId="{32ABF2C5-6C9E-49E0-A2C4-A23FA4E7FC8D}" srcOrd="0" destOrd="0" presId="urn:microsoft.com/office/officeart/2005/8/layout/hierarchy1"/>
    <dgm:cxn modelId="{5F36BEA0-F300-4E27-BF9E-BA452C57FEEC}" type="presOf" srcId="{54BFBB7C-0228-4829-B402-3504FFA91C91}" destId="{F3AE5C14-7014-4A93-812C-C64CD54077F3}" srcOrd="0" destOrd="0" presId="urn:microsoft.com/office/officeart/2005/8/layout/hierarchy1"/>
    <dgm:cxn modelId="{E589C1FC-2E75-456C-8C6F-520521CB4E3F}" type="presOf" srcId="{B01752D3-A876-4D6F-99D5-F3E146AC8A6E}" destId="{2F2B684A-8C2B-4FA3-9460-2514A5C90B50}" srcOrd="0" destOrd="0" presId="urn:microsoft.com/office/officeart/2005/8/layout/hierarchy1"/>
    <dgm:cxn modelId="{B26774A2-7B44-4FEA-9ECB-EB7090123B55}" srcId="{F951DAFB-238C-488E-A6C6-1ED49FFAC0D5}" destId="{B4A63574-04CF-455B-A020-CC2A24378FF4}" srcOrd="0" destOrd="0" parTransId="{54BFBB7C-0228-4829-B402-3504FFA91C91}" sibTransId="{5467DC84-0660-4D22-A127-334AA8D8BF24}"/>
    <dgm:cxn modelId="{33CEC95C-A8B4-4CA7-8874-3512B89553CF}" type="presOf" srcId="{B4A63574-04CF-455B-A020-CC2A24378FF4}" destId="{093D266A-FA1F-402A-A2DA-A0C4F867E1FC}" srcOrd="0" destOrd="0" presId="urn:microsoft.com/office/officeart/2005/8/layout/hierarchy1"/>
    <dgm:cxn modelId="{3FA38AFD-1144-415B-95D9-365DA6BB4F4A}" srcId="{F951DAFB-238C-488E-A6C6-1ED49FFAC0D5}" destId="{7E28FECB-3953-4AC5-87CD-7E1AA44D364B}" srcOrd="1" destOrd="0" parTransId="{3ACE08CB-8090-44EB-A49F-A42B819B35EA}" sibTransId="{07878D0F-E250-47F3-BA19-774CE7F879A7}"/>
    <dgm:cxn modelId="{3DB8DE6A-7E8E-4047-AD04-7FC913E20FFC}" type="presOf" srcId="{3ACE08CB-8090-44EB-A49F-A42B819B35EA}" destId="{D56F6B10-EF6E-4AB7-809A-72D1F0402792}" srcOrd="0" destOrd="0" presId="urn:microsoft.com/office/officeart/2005/8/layout/hierarchy1"/>
    <dgm:cxn modelId="{25BE9A04-0D7E-4478-985D-6BA3CB42D1EC}" type="presOf" srcId="{F951DAFB-238C-488E-A6C6-1ED49FFAC0D5}" destId="{501AE8D8-0107-430F-A4BA-CFD2876124A7}" srcOrd="0" destOrd="0" presId="urn:microsoft.com/office/officeart/2005/8/layout/hierarchy1"/>
    <dgm:cxn modelId="{B318BD87-ACD1-449F-9B27-958C2237ED1B}" type="presOf" srcId="{5CEBA5AB-A718-4765-991A-95824CDE01E8}" destId="{A0D52DFC-A980-4791-85C5-4845D16165BE}" srcOrd="0" destOrd="0" presId="urn:microsoft.com/office/officeart/2005/8/layout/hierarchy1"/>
    <dgm:cxn modelId="{F95172C8-32E5-4037-A962-C5EA17DBA5EC}" srcId="{7E28FECB-3953-4AC5-87CD-7E1AA44D364B}" destId="{B01752D3-A876-4D6F-99D5-F3E146AC8A6E}" srcOrd="0" destOrd="0" parTransId="{9FD9EA40-DE7C-4D45-BF96-42416C575680}" sibTransId="{D091E72B-AE09-45DD-B09F-0C53B31A82C6}"/>
    <dgm:cxn modelId="{2878124F-5FFB-45C0-9B36-99EB25D24C09}" srcId="{B6B6E04D-EA83-44E8-88EB-10A8231DAE03}" destId="{F951DAFB-238C-488E-A6C6-1ED49FFAC0D5}" srcOrd="0" destOrd="0" parTransId="{D70A9EF9-6DBA-442B-8687-8911A63B2A90}" sibTransId="{2B09BD25-BEE2-4DD8-ABC1-CEB70D8097C3}"/>
    <dgm:cxn modelId="{45D007F0-2858-41D2-8793-A1148B098429}" srcId="{7E28FECB-3953-4AC5-87CD-7E1AA44D364B}" destId="{5CEBA5AB-A718-4765-991A-95824CDE01E8}" srcOrd="1" destOrd="0" parTransId="{AF11D89B-EC54-42F8-A906-F18A60CC42A5}" sibTransId="{D1D6271D-5A7A-4B72-A93D-CE84C3BCAD7A}"/>
    <dgm:cxn modelId="{B47CB398-3A54-4E06-899E-9151C8920F79}" type="presOf" srcId="{AF11D89B-EC54-42F8-A906-F18A60CC42A5}" destId="{C026DD51-31C5-4F4E-BCDB-1844823335AD}" srcOrd="0" destOrd="0" presId="urn:microsoft.com/office/officeart/2005/8/layout/hierarchy1"/>
    <dgm:cxn modelId="{3C0093C7-88FC-4CC0-A4B5-D3629CA16254}" type="presOf" srcId="{B6B6E04D-EA83-44E8-88EB-10A8231DAE03}" destId="{39443D18-A9A6-4886-90B4-950A03E7C9C3}" srcOrd="0" destOrd="0" presId="urn:microsoft.com/office/officeart/2005/8/layout/hierarchy1"/>
    <dgm:cxn modelId="{DB3063DB-14C5-4AD4-9E3F-4F7A79F068EE}" type="presOf" srcId="{9FD9EA40-DE7C-4D45-BF96-42416C575680}" destId="{E33E8AAB-3430-43B3-AAC7-FC5B93643830}" srcOrd="0" destOrd="0" presId="urn:microsoft.com/office/officeart/2005/8/layout/hierarchy1"/>
    <dgm:cxn modelId="{EEE2AC78-0FFF-487D-90EC-ED1F43DA5A97}" type="presParOf" srcId="{39443D18-A9A6-4886-90B4-950A03E7C9C3}" destId="{2C50937E-DC03-4D49-9556-C3D35DD85754}" srcOrd="0" destOrd="0" presId="urn:microsoft.com/office/officeart/2005/8/layout/hierarchy1"/>
    <dgm:cxn modelId="{A0DFEEDF-7DC7-4BD6-AF7E-853286AEAEDC}" type="presParOf" srcId="{2C50937E-DC03-4D49-9556-C3D35DD85754}" destId="{EBEB78C9-9494-4317-9570-5CA3A88D3E9E}" srcOrd="0" destOrd="0" presId="urn:microsoft.com/office/officeart/2005/8/layout/hierarchy1"/>
    <dgm:cxn modelId="{DC1762BC-5783-4084-A429-B27DD7C0CC24}" type="presParOf" srcId="{EBEB78C9-9494-4317-9570-5CA3A88D3E9E}" destId="{F00B6435-3058-456E-9804-D9A236B09A72}" srcOrd="0" destOrd="0" presId="urn:microsoft.com/office/officeart/2005/8/layout/hierarchy1"/>
    <dgm:cxn modelId="{2CF174A0-1B9C-4A6B-8C1B-D76C54BF25CF}" type="presParOf" srcId="{EBEB78C9-9494-4317-9570-5CA3A88D3E9E}" destId="{501AE8D8-0107-430F-A4BA-CFD2876124A7}" srcOrd="1" destOrd="0" presId="urn:microsoft.com/office/officeart/2005/8/layout/hierarchy1"/>
    <dgm:cxn modelId="{62C8147A-0A24-4F47-B586-D5B73C9D233F}" type="presParOf" srcId="{2C50937E-DC03-4D49-9556-C3D35DD85754}" destId="{425AA0F5-4B4E-48AE-85F0-1E3F58F1F61A}" srcOrd="1" destOrd="0" presId="urn:microsoft.com/office/officeart/2005/8/layout/hierarchy1"/>
    <dgm:cxn modelId="{130472EC-FD86-4E45-9E56-E0973185AD88}" type="presParOf" srcId="{425AA0F5-4B4E-48AE-85F0-1E3F58F1F61A}" destId="{F3AE5C14-7014-4A93-812C-C64CD54077F3}" srcOrd="0" destOrd="0" presId="urn:microsoft.com/office/officeart/2005/8/layout/hierarchy1"/>
    <dgm:cxn modelId="{7971AB5B-DEFB-4777-BE56-C24FC127CDB2}" type="presParOf" srcId="{425AA0F5-4B4E-48AE-85F0-1E3F58F1F61A}" destId="{B2DF9263-F602-4021-8DC8-D3F86B37AA1C}" srcOrd="1" destOrd="0" presId="urn:microsoft.com/office/officeart/2005/8/layout/hierarchy1"/>
    <dgm:cxn modelId="{1122063E-6838-49EF-9213-F1ADB1DFD784}" type="presParOf" srcId="{B2DF9263-F602-4021-8DC8-D3F86B37AA1C}" destId="{1A8AF8F1-5DB4-4F51-BFD6-A9C43CAE9E76}" srcOrd="0" destOrd="0" presId="urn:microsoft.com/office/officeart/2005/8/layout/hierarchy1"/>
    <dgm:cxn modelId="{3188AB55-8AE2-4E6F-839F-BB40756C714D}" type="presParOf" srcId="{1A8AF8F1-5DB4-4F51-BFD6-A9C43CAE9E76}" destId="{7A7C1CD8-56DD-4300-8171-4143BB0316F1}" srcOrd="0" destOrd="0" presId="urn:microsoft.com/office/officeart/2005/8/layout/hierarchy1"/>
    <dgm:cxn modelId="{48F5F2C3-0887-48A4-B8B3-B982E2A606E4}" type="presParOf" srcId="{1A8AF8F1-5DB4-4F51-BFD6-A9C43CAE9E76}" destId="{093D266A-FA1F-402A-A2DA-A0C4F867E1FC}" srcOrd="1" destOrd="0" presId="urn:microsoft.com/office/officeart/2005/8/layout/hierarchy1"/>
    <dgm:cxn modelId="{3E593838-E1CA-43EB-8F65-EE20129C9BCB}" type="presParOf" srcId="{B2DF9263-F602-4021-8DC8-D3F86B37AA1C}" destId="{050A877D-4981-41DF-A008-560BD343115A}" srcOrd="1" destOrd="0" presId="urn:microsoft.com/office/officeart/2005/8/layout/hierarchy1"/>
    <dgm:cxn modelId="{F615DD07-2E31-42D0-ACEE-AE71350FF348}" type="presParOf" srcId="{425AA0F5-4B4E-48AE-85F0-1E3F58F1F61A}" destId="{D56F6B10-EF6E-4AB7-809A-72D1F0402792}" srcOrd="2" destOrd="0" presId="urn:microsoft.com/office/officeart/2005/8/layout/hierarchy1"/>
    <dgm:cxn modelId="{0FFEBB87-D4B5-44CE-92CA-A4DCB7A77A00}" type="presParOf" srcId="{425AA0F5-4B4E-48AE-85F0-1E3F58F1F61A}" destId="{F8416A31-9815-48EB-8E65-A4D87C0AD9BA}" srcOrd="3" destOrd="0" presId="urn:microsoft.com/office/officeart/2005/8/layout/hierarchy1"/>
    <dgm:cxn modelId="{25136526-E492-45E1-9781-978669E948F8}" type="presParOf" srcId="{F8416A31-9815-48EB-8E65-A4D87C0AD9BA}" destId="{77891BD7-2FE5-4D57-9840-C6E52A611920}" srcOrd="0" destOrd="0" presId="urn:microsoft.com/office/officeart/2005/8/layout/hierarchy1"/>
    <dgm:cxn modelId="{BB9C6773-2218-44F1-819A-4BF5C84B4872}" type="presParOf" srcId="{77891BD7-2FE5-4D57-9840-C6E52A611920}" destId="{88F1B060-6894-46E1-821E-95555EE3FB5C}" srcOrd="0" destOrd="0" presId="urn:microsoft.com/office/officeart/2005/8/layout/hierarchy1"/>
    <dgm:cxn modelId="{26CA3F00-B6EE-4499-8506-EDAE0EF9EAC7}" type="presParOf" srcId="{77891BD7-2FE5-4D57-9840-C6E52A611920}" destId="{32ABF2C5-6C9E-49E0-A2C4-A23FA4E7FC8D}" srcOrd="1" destOrd="0" presId="urn:microsoft.com/office/officeart/2005/8/layout/hierarchy1"/>
    <dgm:cxn modelId="{5A3499C7-630B-4F56-B5E0-89BAD7B74462}" type="presParOf" srcId="{F8416A31-9815-48EB-8E65-A4D87C0AD9BA}" destId="{14BCF1A8-BCE6-41D9-A224-6EF3A8383899}" srcOrd="1" destOrd="0" presId="urn:microsoft.com/office/officeart/2005/8/layout/hierarchy1"/>
    <dgm:cxn modelId="{A1C121E2-032F-4500-B5D0-45E3A306F215}" type="presParOf" srcId="{14BCF1A8-BCE6-41D9-A224-6EF3A8383899}" destId="{E33E8AAB-3430-43B3-AAC7-FC5B93643830}" srcOrd="0" destOrd="0" presId="urn:microsoft.com/office/officeart/2005/8/layout/hierarchy1"/>
    <dgm:cxn modelId="{8FC6D2BE-534B-4EC1-924A-6F02A3E82709}" type="presParOf" srcId="{14BCF1A8-BCE6-41D9-A224-6EF3A8383899}" destId="{F3E22AE7-3B8A-4AAF-9F79-03EDA87771D0}" srcOrd="1" destOrd="0" presId="urn:microsoft.com/office/officeart/2005/8/layout/hierarchy1"/>
    <dgm:cxn modelId="{3D66B21C-2055-4271-A109-C3F804D858F3}" type="presParOf" srcId="{F3E22AE7-3B8A-4AAF-9F79-03EDA87771D0}" destId="{03B01982-934B-4F7B-9EFA-06F049682053}" srcOrd="0" destOrd="0" presId="urn:microsoft.com/office/officeart/2005/8/layout/hierarchy1"/>
    <dgm:cxn modelId="{540D9790-989F-4EF8-B568-BE068EA93E8F}" type="presParOf" srcId="{03B01982-934B-4F7B-9EFA-06F049682053}" destId="{0DCF155A-31B4-467E-9CFD-ED468C67ADD6}" srcOrd="0" destOrd="0" presId="urn:microsoft.com/office/officeart/2005/8/layout/hierarchy1"/>
    <dgm:cxn modelId="{4C5551C9-69C3-41B9-A311-0231AF62F841}" type="presParOf" srcId="{03B01982-934B-4F7B-9EFA-06F049682053}" destId="{2F2B684A-8C2B-4FA3-9460-2514A5C90B50}" srcOrd="1" destOrd="0" presId="urn:microsoft.com/office/officeart/2005/8/layout/hierarchy1"/>
    <dgm:cxn modelId="{DE5D18A6-A38F-4BCB-BD83-6BF2BE1F2F6A}" type="presParOf" srcId="{F3E22AE7-3B8A-4AAF-9F79-03EDA87771D0}" destId="{0D558F7B-E53D-4F1D-BF38-CD4EB5075587}" srcOrd="1" destOrd="0" presId="urn:microsoft.com/office/officeart/2005/8/layout/hierarchy1"/>
    <dgm:cxn modelId="{0F4119A8-4D5C-42D4-8B11-2237DF8AEB2E}" type="presParOf" srcId="{14BCF1A8-BCE6-41D9-A224-6EF3A8383899}" destId="{C026DD51-31C5-4F4E-BCDB-1844823335AD}" srcOrd="2" destOrd="0" presId="urn:microsoft.com/office/officeart/2005/8/layout/hierarchy1"/>
    <dgm:cxn modelId="{55CDFADC-DAC0-4DC2-8E32-BFCB58096E6D}" type="presParOf" srcId="{14BCF1A8-BCE6-41D9-A224-6EF3A8383899}" destId="{251274CB-087B-47AD-BC0F-CB442821BB03}" srcOrd="3" destOrd="0" presId="urn:microsoft.com/office/officeart/2005/8/layout/hierarchy1"/>
    <dgm:cxn modelId="{3D291BB9-2A89-4001-AA1B-867405FA653D}" type="presParOf" srcId="{251274CB-087B-47AD-BC0F-CB442821BB03}" destId="{69D3A116-06A6-4A9C-B031-B6BDA39F1D0D}" srcOrd="0" destOrd="0" presId="urn:microsoft.com/office/officeart/2005/8/layout/hierarchy1"/>
    <dgm:cxn modelId="{ADDA01AE-2CD9-49E4-A81F-BDE535A26C47}" type="presParOf" srcId="{69D3A116-06A6-4A9C-B031-B6BDA39F1D0D}" destId="{7DAABA82-CA98-40EC-AA40-03922E717D4A}" srcOrd="0" destOrd="0" presId="urn:microsoft.com/office/officeart/2005/8/layout/hierarchy1"/>
    <dgm:cxn modelId="{EF64F7FA-1D05-4FF9-B547-BE6D2CF8CF15}" type="presParOf" srcId="{69D3A116-06A6-4A9C-B031-B6BDA39F1D0D}" destId="{A0D52DFC-A980-4791-85C5-4845D16165BE}" srcOrd="1" destOrd="0" presId="urn:microsoft.com/office/officeart/2005/8/layout/hierarchy1"/>
    <dgm:cxn modelId="{AA0AEA3A-2B35-4344-80C3-13DEBF399B02}" type="presParOf" srcId="{251274CB-087B-47AD-BC0F-CB442821BB03}" destId="{BACC98E4-6934-49D0-BF39-0BD86D4662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6DD51-31C5-4F4E-BCDB-1844823335AD}">
      <dsp:nvSpPr>
        <dsp:cNvPr id="0" name=""/>
        <dsp:cNvSpPr/>
      </dsp:nvSpPr>
      <dsp:spPr>
        <a:xfrm>
          <a:off x="4836513" y="2920038"/>
          <a:ext cx="1143111" cy="544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31"/>
              </a:lnTo>
              <a:lnTo>
                <a:pt x="1143111" y="370731"/>
              </a:lnTo>
              <a:lnTo>
                <a:pt x="1143111" y="5440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E8AAB-3430-43B3-AAC7-FC5B93643830}">
      <dsp:nvSpPr>
        <dsp:cNvPr id="0" name=""/>
        <dsp:cNvSpPr/>
      </dsp:nvSpPr>
      <dsp:spPr>
        <a:xfrm>
          <a:off x="3287157" y="2920038"/>
          <a:ext cx="1549356" cy="544017"/>
        </a:xfrm>
        <a:custGeom>
          <a:avLst/>
          <a:gdLst/>
          <a:ahLst/>
          <a:cxnLst/>
          <a:rect l="0" t="0" r="0" b="0"/>
          <a:pathLst>
            <a:path>
              <a:moveTo>
                <a:pt x="1549356" y="0"/>
              </a:moveTo>
              <a:lnTo>
                <a:pt x="1549356" y="370731"/>
              </a:lnTo>
              <a:lnTo>
                <a:pt x="0" y="370731"/>
              </a:lnTo>
              <a:lnTo>
                <a:pt x="0" y="5440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F6B10-EF6E-4AB7-809A-72D1F0402792}">
      <dsp:nvSpPr>
        <dsp:cNvPr id="0" name=""/>
        <dsp:cNvSpPr/>
      </dsp:nvSpPr>
      <dsp:spPr>
        <a:xfrm>
          <a:off x="3693402" y="1188224"/>
          <a:ext cx="1143111" cy="544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31"/>
              </a:lnTo>
              <a:lnTo>
                <a:pt x="1143111" y="370731"/>
              </a:lnTo>
              <a:lnTo>
                <a:pt x="1143111" y="5440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E5C14-7014-4A93-812C-C64CD54077F3}">
      <dsp:nvSpPr>
        <dsp:cNvPr id="0" name=""/>
        <dsp:cNvSpPr/>
      </dsp:nvSpPr>
      <dsp:spPr>
        <a:xfrm>
          <a:off x="2550290" y="1188224"/>
          <a:ext cx="1143111" cy="544017"/>
        </a:xfrm>
        <a:custGeom>
          <a:avLst/>
          <a:gdLst/>
          <a:ahLst/>
          <a:cxnLst/>
          <a:rect l="0" t="0" r="0" b="0"/>
          <a:pathLst>
            <a:path>
              <a:moveTo>
                <a:pt x="1143111" y="0"/>
              </a:moveTo>
              <a:lnTo>
                <a:pt x="1143111" y="370731"/>
              </a:lnTo>
              <a:lnTo>
                <a:pt x="0" y="370731"/>
              </a:lnTo>
              <a:lnTo>
                <a:pt x="0" y="5440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B6435-3058-456E-9804-D9A236B09A72}">
      <dsp:nvSpPr>
        <dsp:cNvPr id="0" name=""/>
        <dsp:cNvSpPr/>
      </dsp:nvSpPr>
      <dsp:spPr>
        <a:xfrm>
          <a:off x="2758129" y="427"/>
          <a:ext cx="1870546" cy="118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AE8D8-0107-430F-A4BA-CFD2876124A7}">
      <dsp:nvSpPr>
        <dsp:cNvPr id="0" name=""/>
        <dsp:cNvSpPr/>
      </dsp:nvSpPr>
      <dsp:spPr>
        <a:xfrm>
          <a:off x="2965967" y="197873"/>
          <a:ext cx="1870546" cy="118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 smtClean="0"/>
            <a:t>ПЕДАГОГИЈА</a:t>
          </a:r>
          <a:endParaRPr lang="en-US" sz="2000" b="1" kern="1200" dirty="0"/>
        </a:p>
      </dsp:txBody>
      <dsp:txXfrm>
        <a:off x="3000756" y="232662"/>
        <a:ext cx="1800968" cy="1118218"/>
      </dsp:txXfrm>
    </dsp:sp>
    <dsp:sp modelId="{7A7C1CD8-56DD-4300-8171-4143BB0316F1}">
      <dsp:nvSpPr>
        <dsp:cNvPr id="0" name=""/>
        <dsp:cNvSpPr/>
      </dsp:nvSpPr>
      <dsp:spPr>
        <a:xfrm>
          <a:off x="1615017" y="1732241"/>
          <a:ext cx="1870546" cy="118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D266A-FA1F-402A-A2DA-A0C4F867E1FC}">
      <dsp:nvSpPr>
        <dsp:cNvPr id="0" name=""/>
        <dsp:cNvSpPr/>
      </dsp:nvSpPr>
      <dsp:spPr>
        <a:xfrm>
          <a:off x="1822856" y="1929687"/>
          <a:ext cx="1870546" cy="118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Практична педагогија</a:t>
          </a:r>
          <a:endParaRPr lang="en-US" sz="2000" kern="1200" dirty="0"/>
        </a:p>
      </dsp:txBody>
      <dsp:txXfrm>
        <a:off x="1857645" y="1964476"/>
        <a:ext cx="1800968" cy="1118218"/>
      </dsp:txXfrm>
    </dsp:sp>
    <dsp:sp modelId="{88F1B060-6894-46E1-821E-95555EE3FB5C}">
      <dsp:nvSpPr>
        <dsp:cNvPr id="0" name=""/>
        <dsp:cNvSpPr/>
      </dsp:nvSpPr>
      <dsp:spPr>
        <a:xfrm>
          <a:off x="3901240" y="1732241"/>
          <a:ext cx="1870546" cy="118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BF2C5-6C9E-49E0-A2C4-A23FA4E7FC8D}">
      <dsp:nvSpPr>
        <dsp:cNvPr id="0" name=""/>
        <dsp:cNvSpPr/>
      </dsp:nvSpPr>
      <dsp:spPr>
        <a:xfrm>
          <a:off x="4109079" y="1929687"/>
          <a:ext cx="1870546" cy="118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Теоријска педагогија</a:t>
          </a:r>
          <a:endParaRPr lang="en-US" sz="2000" kern="1200" dirty="0"/>
        </a:p>
      </dsp:txBody>
      <dsp:txXfrm>
        <a:off x="4143868" y="1964476"/>
        <a:ext cx="1800968" cy="1118218"/>
      </dsp:txXfrm>
    </dsp:sp>
    <dsp:sp modelId="{0DCF155A-31B4-467E-9CFD-ED468C67ADD6}">
      <dsp:nvSpPr>
        <dsp:cNvPr id="0" name=""/>
        <dsp:cNvSpPr/>
      </dsp:nvSpPr>
      <dsp:spPr>
        <a:xfrm>
          <a:off x="2351883" y="3464055"/>
          <a:ext cx="1870546" cy="118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B684A-8C2B-4FA3-9460-2514A5C90B50}">
      <dsp:nvSpPr>
        <dsp:cNvPr id="0" name=""/>
        <dsp:cNvSpPr/>
      </dsp:nvSpPr>
      <dsp:spPr>
        <a:xfrm>
          <a:off x="2559722" y="3661502"/>
          <a:ext cx="1870546" cy="118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Педагошка телеологија</a:t>
          </a:r>
          <a:endParaRPr lang="en-US" sz="2000" kern="1200" dirty="0"/>
        </a:p>
      </dsp:txBody>
      <dsp:txXfrm>
        <a:off x="2594511" y="3696291"/>
        <a:ext cx="1800968" cy="1118218"/>
      </dsp:txXfrm>
    </dsp:sp>
    <dsp:sp modelId="{7DAABA82-CA98-40EC-AA40-03922E717D4A}">
      <dsp:nvSpPr>
        <dsp:cNvPr id="0" name=""/>
        <dsp:cNvSpPr/>
      </dsp:nvSpPr>
      <dsp:spPr>
        <a:xfrm>
          <a:off x="4638107" y="3464055"/>
          <a:ext cx="2683036" cy="1748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52DFC-A980-4791-85C5-4845D16165BE}">
      <dsp:nvSpPr>
        <dsp:cNvPr id="0" name=""/>
        <dsp:cNvSpPr/>
      </dsp:nvSpPr>
      <dsp:spPr>
        <a:xfrm>
          <a:off x="4845945" y="3661502"/>
          <a:ext cx="2683036" cy="1748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Педагошка методологија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(-дидактика, настава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-управљање, контрола)</a:t>
          </a:r>
          <a:endParaRPr lang="en-US" sz="2000" kern="1200" dirty="0"/>
        </a:p>
      </dsp:txBody>
      <dsp:txXfrm>
        <a:off x="4897150" y="3712707"/>
        <a:ext cx="2580626" cy="1645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3A4859-056F-46FB-9CEB-AFEC65987AE6}" type="datetimeFigureOut">
              <a:rPr lang="sr-Latn-CS" smtClean="0"/>
              <a:pPr/>
              <a:t>16.10.2016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1B8D47-B043-4F86-98DC-B548CC5BEF2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emina.kopas@pefja.k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120880" cy="19442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sr-Cyrl-BA" sz="3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BA" sz="3000" b="1" dirty="0" smtClean="0">
                <a:latin typeface="Times New Roman" pitchFamily="18" charset="0"/>
                <a:cs typeface="Times New Roman" pitchFamily="18" charset="0"/>
              </a:rPr>
              <a:t>роф.др  Емина Копас-Вукашиновић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emina.kopas@pefja.kg.ac.rs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C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1872208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r-Latn-CS" sz="2800" b="1" dirty="0" smtClean="0"/>
              <a:t/>
            </a:r>
            <a:br>
              <a:rPr lang="sr-Latn-CS" sz="2800" b="1" dirty="0" smtClean="0"/>
            </a:br>
            <a:r>
              <a:rPr lang="sr-Latn-CS" sz="3600" b="1" dirty="0">
                <a:latin typeface="Times New Roman"/>
                <a:ea typeface="Calibri"/>
                <a:cs typeface="Times New Roman"/>
              </a:rPr>
              <a:t>П</a:t>
            </a:r>
            <a:r>
              <a:rPr lang="sr-Cyrl-BA" sz="3600" b="1" dirty="0">
                <a:latin typeface="Times New Roman"/>
                <a:ea typeface="Calibri"/>
                <a:cs typeface="Times New Roman"/>
              </a:rPr>
              <a:t>едагогија као </a:t>
            </a:r>
            <a:r>
              <a:rPr lang="sr-Cyrl-BA" sz="3600" b="1" dirty="0" smtClean="0">
                <a:latin typeface="Times New Roman"/>
                <a:ea typeface="Calibri"/>
                <a:cs typeface="Times New Roman"/>
              </a:rPr>
              <a:t>научна и наставна дисциплина</a:t>
            </a:r>
            <a:endParaRPr lang="sr-Latn-CS" sz="3600" b="1" dirty="0"/>
          </a:p>
        </p:txBody>
      </p:sp>
      <p:pic>
        <p:nvPicPr>
          <p:cNvPr id="5" name="Content Placeholder 3"/>
          <p:cNvPicPr>
            <a:picLocks noGrp="1"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1402">
            <a:off x="5920826" y="4456693"/>
            <a:ext cx="3746328" cy="2233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МИСЛИ О ВАСПИТАЊУ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507754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sr-Cyrl-BA" sz="4400" i="1" dirty="0" smtClean="0">
              <a:solidFill>
                <a:srgbClr val="5A5A5A"/>
              </a:solidFill>
              <a:latin typeface="Open Sans"/>
            </a:endParaRPr>
          </a:p>
          <a:p>
            <a:pPr marL="0" indent="0" algn="just" fontAlgn="base">
              <a:buNone/>
            </a:pPr>
            <a:endParaRPr lang="sr-Cyrl-BA" sz="4400" i="1" dirty="0">
              <a:solidFill>
                <a:srgbClr val="5A5A5A"/>
              </a:solidFill>
              <a:latin typeface="Open Sans"/>
            </a:endParaRPr>
          </a:p>
          <a:p>
            <a:pPr marL="0" indent="0" algn="just" fontAlgn="base">
              <a:buNone/>
            </a:pPr>
            <a:r>
              <a:rPr lang="sr-Cyrl-BA" sz="4400" i="1" dirty="0" smtClean="0">
                <a:solidFill>
                  <a:srgbClr val="5A5A5A"/>
                </a:solidFill>
                <a:latin typeface="Open Sans"/>
              </a:rPr>
              <a:t>Од великих речи којима се људи служе, реч вапитање је од највећег домета.</a:t>
            </a:r>
            <a:endParaRPr lang="sr-Cyrl-BA" sz="8800" i="1" dirty="0" smtClean="0">
              <a:solidFill>
                <a:srgbClr val="5A5A5A"/>
              </a:solidFill>
              <a:latin typeface="Open Sans"/>
            </a:endParaRPr>
          </a:p>
          <a:p>
            <a:pPr marL="0" indent="0" algn="r" fontAlgn="base">
              <a:buNone/>
            </a:pPr>
            <a:r>
              <a:rPr lang="sr-Cyrl-BA" sz="4400" dirty="0" smtClean="0">
                <a:solidFill>
                  <a:srgbClr val="5A5A5A"/>
                </a:solidFill>
                <a:latin typeface="Open Sans"/>
              </a:rPr>
              <a:t> (</a:t>
            </a: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Hans </a:t>
            </a:r>
            <a:r>
              <a:rPr lang="en-US" sz="4400" dirty="0" err="1">
                <a:solidFill>
                  <a:srgbClr val="5A5A5A"/>
                </a:solidFill>
                <a:latin typeface="Open Sans"/>
              </a:rPr>
              <a:t>Kristijan</a:t>
            </a:r>
            <a:r>
              <a:rPr lang="en-US" sz="4400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Andersen</a:t>
            </a:r>
            <a:r>
              <a:rPr lang="sr-Cyrl-BA" sz="4400" dirty="0">
                <a:solidFill>
                  <a:srgbClr val="5A5A5A"/>
                </a:solidFill>
                <a:latin typeface="Open Sans"/>
              </a:rPr>
              <a:t>)</a:t>
            </a:r>
            <a:endParaRPr lang="en-US" sz="4400" dirty="0">
              <a:solidFill>
                <a:srgbClr val="5A5A5A"/>
              </a:solidFill>
              <a:latin typeface="Open Sans"/>
            </a:endParaRPr>
          </a:p>
        </p:txBody>
      </p:sp>
      <p:pic>
        <p:nvPicPr>
          <p:cNvPr id="4" name="Picture 3" descr="Image result for Hans Kristijan Anders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6672"/>
            <a:ext cx="2664296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МИСЛИ О ВАСПИТАЊУ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84976" cy="5410200"/>
          </a:xfrm>
        </p:spPr>
        <p:txBody>
          <a:bodyPr>
            <a:normAutofit/>
          </a:bodyPr>
          <a:lstStyle/>
          <a:p>
            <a:pPr marL="0" lvl="0" indent="0" algn="just" fontAlgn="base">
              <a:buClr>
                <a:srgbClr val="D34817"/>
              </a:buClr>
              <a:buNone/>
            </a:pPr>
            <a:endParaRPr lang="sr-Cyrl-BA" dirty="0" smtClean="0">
              <a:solidFill>
                <a:srgbClr val="5A5A5A"/>
              </a:solidFill>
              <a:latin typeface="Open Sans"/>
            </a:endParaRPr>
          </a:p>
          <a:p>
            <a:pPr marL="0" lvl="0" indent="0" algn="just" fontAlgn="base">
              <a:buClr>
                <a:srgbClr val="D34817"/>
              </a:buClr>
              <a:buNone/>
            </a:pPr>
            <a:endParaRPr lang="sr-Cyrl-BA" dirty="0">
              <a:solidFill>
                <a:srgbClr val="5A5A5A"/>
              </a:solidFill>
              <a:latin typeface="Open Sans"/>
            </a:endParaRPr>
          </a:p>
          <a:p>
            <a:pPr marL="0" lvl="0" indent="0" algn="just" fontAlgn="base">
              <a:buClr>
                <a:srgbClr val="D34817"/>
              </a:buClr>
              <a:buNone/>
            </a:pPr>
            <a:endParaRPr lang="sr-Cyrl-BA" dirty="0" smtClean="0">
              <a:solidFill>
                <a:srgbClr val="5A5A5A"/>
              </a:solidFill>
              <a:latin typeface="Open Sans"/>
            </a:endParaRPr>
          </a:p>
          <a:p>
            <a:pPr marL="0" lvl="0" indent="0" algn="just" fontAlgn="base">
              <a:buClr>
                <a:srgbClr val="D34817"/>
              </a:buClr>
              <a:buNone/>
            </a:pPr>
            <a:endParaRPr lang="sr-Cyrl-BA" dirty="0" smtClean="0">
              <a:solidFill>
                <a:srgbClr val="5A5A5A"/>
              </a:solidFill>
              <a:latin typeface="Open Sans"/>
            </a:endParaRPr>
          </a:p>
          <a:p>
            <a:pPr marL="0" lvl="0" indent="0" algn="just" fontAlgn="base">
              <a:buClr>
                <a:srgbClr val="D34817"/>
              </a:buClr>
              <a:buNone/>
            </a:pPr>
            <a:r>
              <a:rPr lang="en-US" sz="4000" i="1" dirty="0" err="1" smtClean="0">
                <a:solidFill>
                  <a:srgbClr val="5A5A5A"/>
                </a:solidFill>
                <a:latin typeface="Open Sans"/>
              </a:rPr>
              <a:t>Čovek</a:t>
            </a:r>
            <a:r>
              <a:rPr lang="en-US" sz="4000" i="1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dokazuje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da je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dobro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vaspitan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i </a:t>
            </a:r>
            <a:r>
              <a:rPr lang="en-US" sz="4000" i="1" dirty="0" err="1" smtClean="0">
                <a:solidFill>
                  <a:srgbClr val="5A5A5A"/>
                </a:solidFill>
                <a:latin typeface="Open Sans"/>
              </a:rPr>
              <a:t>onda</a:t>
            </a:r>
            <a:r>
              <a:rPr lang="en-US" sz="4000" i="1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kada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je u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konfliktu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sa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nevaspitanim</a:t>
            </a:r>
            <a:r>
              <a:rPr lang="en-US" sz="40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i="1" dirty="0" err="1">
                <a:solidFill>
                  <a:srgbClr val="5A5A5A"/>
                </a:solidFill>
                <a:latin typeface="Open Sans"/>
              </a:rPr>
              <a:t>čovekom</a:t>
            </a:r>
            <a:r>
              <a:rPr lang="en-US" sz="4000" dirty="0" smtClean="0">
                <a:solidFill>
                  <a:srgbClr val="5A5A5A"/>
                </a:solidFill>
                <a:latin typeface="Open Sans"/>
              </a:rPr>
              <a:t>.</a:t>
            </a:r>
            <a:endParaRPr lang="sr-Cyrl-BA" sz="4000" dirty="0" smtClean="0">
              <a:solidFill>
                <a:srgbClr val="5A5A5A"/>
              </a:solidFill>
              <a:latin typeface="Open Sans"/>
            </a:endParaRPr>
          </a:p>
          <a:p>
            <a:pPr marL="0" lvl="0" indent="0" algn="r" fontAlgn="base">
              <a:buClr>
                <a:srgbClr val="D34817"/>
              </a:buClr>
              <a:buNone/>
            </a:pPr>
            <a:r>
              <a:rPr lang="sr-Cyrl-BA" sz="4000" dirty="0">
                <a:solidFill>
                  <a:srgbClr val="5A5A5A"/>
                </a:solidFill>
                <a:latin typeface="Open Sans"/>
              </a:rPr>
              <a:t>(</a:t>
            </a:r>
            <a:r>
              <a:rPr lang="en-US" sz="4000" dirty="0" err="1" smtClean="0">
                <a:solidFill>
                  <a:srgbClr val="5A5A5A"/>
                </a:solidFill>
                <a:latin typeface="Open Sans"/>
              </a:rPr>
              <a:t>Anatol</a:t>
            </a:r>
            <a:r>
              <a:rPr lang="en-US" sz="4000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000" dirty="0" err="1" smtClean="0">
                <a:solidFill>
                  <a:srgbClr val="5A5A5A"/>
                </a:solidFill>
                <a:latin typeface="Open Sans"/>
              </a:rPr>
              <a:t>Frans</a:t>
            </a:r>
            <a:r>
              <a:rPr lang="sr-Cyrl-BA" sz="4000" dirty="0">
                <a:solidFill>
                  <a:srgbClr val="5A5A5A"/>
                </a:solidFill>
                <a:latin typeface="Open Sans"/>
              </a:rPr>
              <a:t>)</a:t>
            </a:r>
            <a:endParaRPr lang="en-US" sz="4000" dirty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 descr="Image res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205474" cy="28077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8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МИСЛИ О ВАСПИТАЊУ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i="1" dirty="0" smtClean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sr-Cyrl-BA" i="1" dirty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sr-Cyrl-BA" i="1" dirty="0" smtClean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sr-Cyrl-BA" i="1" dirty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4400" i="1" dirty="0" err="1" smtClean="0">
                <a:solidFill>
                  <a:srgbClr val="5A5A5A"/>
                </a:solidFill>
                <a:latin typeface="Open Sans"/>
              </a:rPr>
              <a:t>Nemoguće</a:t>
            </a:r>
            <a:r>
              <a:rPr lang="en-US" sz="4400" i="1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je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decu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pravilno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vaspitavati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ako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oni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koji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ih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okružuju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nisu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dobro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vaspitani</a:t>
            </a: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.</a:t>
            </a:r>
            <a:endParaRPr lang="sr-Cyrl-BA" sz="4400" dirty="0" smtClean="0">
              <a:solidFill>
                <a:srgbClr val="5A5A5A"/>
              </a:solidFill>
              <a:latin typeface="Open Sans"/>
            </a:endParaRPr>
          </a:p>
          <a:p>
            <a:pPr marL="0" indent="0" algn="r">
              <a:buNone/>
            </a:pP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sr-Cyrl-BA" sz="4400" dirty="0" smtClean="0">
                <a:solidFill>
                  <a:srgbClr val="5A5A5A"/>
                </a:solidFill>
                <a:latin typeface="Open Sans"/>
              </a:rPr>
              <a:t>(</a:t>
            </a: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Robert Oven</a:t>
            </a:r>
            <a:r>
              <a:rPr lang="sr-Cyrl-BA" sz="4400" dirty="0" smtClean="0">
                <a:solidFill>
                  <a:srgbClr val="5A5A5A"/>
                </a:solidFill>
                <a:latin typeface="Open Sans"/>
              </a:rPr>
              <a:t>)</a:t>
            </a:r>
            <a:endParaRPr lang="en-US" sz="4400" dirty="0"/>
          </a:p>
        </p:txBody>
      </p:sp>
      <p:pic>
        <p:nvPicPr>
          <p:cNvPr id="5" name="Picture 4" descr="John Cranch - Robert Ov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620688"/>
            <a:ext cx="280831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39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МИСЛИ О ВАСПИТАЊУ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5149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i="1" dirty="0" smtClean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sr-Cyrl-BA" i="1" dirty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sr-Cyrl-BA" i="1" dirty="0" smtClean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r>
              <a:rPr lang="en-US" sz="4400" i="1" dirty="0" err="1" smtClean="0">
                <a:solidFill>
                  <a:srgbClr val="5A5A5A"/>
                </a:solidFill>
                <a:latin typeface="Open Sans"/>
              </a:rPr>
              <a:t>Mlada</a:t>
            </a:r>
            <a:r>
              <a:rPr lang="en-US" sz="4400" i="1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je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duša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podobna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mekom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vosku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, u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kakav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je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kalup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staviš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,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takvog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čoveka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od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nje</a:t>
            </a:r>
            <a:r>
              <a:rPr lang="en-US" sz="4400" i="1" dirty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i="1" dirty="0" err="1">
                <a:solidFill>
                  <a:srgbClr val="5A5A5A"/>
                </a:solidFill>
                <a:latin typeface="Open Sans"/>
              </a:rPr>
              <a:t>dobiješ</a:t>
            </a: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.</a:t>
            </a:r>
            <a:endParaRPr lang="sr-Cyrl-BA" sz="4400" dirty="0" smtClean="0">
              <a:solidFill>
                <a:srgbClr val="5A5A5A"/>
              </a:solidFill>
              <a:latin typeface="Open Sans"/>
            </a:endParaRPr>
          </a:p>
          <a:p>
            <a:pPr marL="0" indent="0">
              <a:buNone/>
            </a:pPr>
            <a:endParaRPr lang="sr-Cyrl-BA" sz="4400" dirty="0" smtClean="0">
              <a:solidFill>
                <a:srgbClr val="5A5A5A"/>
              </a:solidFill>
              <a:latin typeface="Open Sans"/>
            </a:endParaRPr>
          </a:p>
          <a:p>
            <a:pPr marL="0" indent="0" algn="r">
              <a:buNone/>
            </a:pP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sr-Cyrl-BA" sz="4400" dirty="0">
                <a:solidFill>
                  <a:srgbClr val="5A5A5A"/>
                </a:solidFill>
                <a:latin typeface="Open Sans"/>
              </a:rPr>
              <a:t>(</a:t>
            </a:r>
            <a:r>
              <a:rPr lang="en-US" sz="4400" dirty="0" err="1" smtClean="0">
                <a:solidFill>
                  <a:srgbClr val="5A5A5A"/>
                </a:solidFill>
                <a:latin typeface="Open Sans"/>
              </a:rPr>
              <a:t>Dositej</a:t>
            </a:r>
            <a:r>
              <a:rPr lang="en-US" sz="4400" dirty="0" smtClean="0">
                <a:solidFill>
                  <a:srgbClr val="5A5A5A"/>
                </a:solidFill>
                <a:latin typeface="Open Sans"/>
              </a:rPr>
              <a:t> </a:t>
            </a:r>
            <a:r>
              <a:rPr lang="en-US" sz="4400" dirty="0" err="1" smtClean="0">
                <a:solidFill>
                  <a:srgbClr val="5A5A5A"/>
                </a:solidFill>
                <a:latin typeface="Open Sans"/>
              </a:rPr>
              <a:t>Obradović</a:t>
            </a:r>
            <a:r>
              <a:rPr lang="sr-Cyrl-BA" sz="4400" dirty="0" smtClean="0">
                <a:solidFill>
                  <a:srgbClr val="5A5A5A"/>
                </a:solidFill>
                <a:latin typeface="Open Sans"/>
              </a:rPr>
              <a:t>)</a:t>
            </a:r>
            <a:endParaRPr lang="en-US" sz="4400" dirty="0"/>
          </a:p>
        </p:txBody>
      </p:sp>
      <p:pic>
        <p:nvPicPr>
          <p:cNvPr id="4" name="Picture 3" descr="Image res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2304256" cy="2802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7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Филозофски контекст развоја идеја о васпитању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892480" cy="5221560"/>
          </a:xfrm>
        </p:spPr>
        <p:txBody>
          <a:bodyPr/>
          <a:lstStyle/>
          <a:p>
            <a:pPr marL="0" indent="0">
              <a:buNone/>
            </a:pPr>
            <a:r>
              <a:rPr lang="sr-Cyrl-BA" b="1" dirty="0" smtClean="0"/>
              <a:t>Ј.Ф. Хербарт </a:t>
            </a:r>
            <a:r>
              <a:rPr lang="sr-Cyrl-BA" dirty="0" smtClean="0"/>
              <a:t>(1776-1841)</a:t>
            </a:r>
          </a:p>
          <a:p>
            <a:pPr marL="0" indent="0">
              <a:buNone/>
            </a:pPr>
            <a:r>
              <a:rPr lang="sr-Cyrl-BA" dirty="0" smtClean="0"/>
              <a:t>1806. </a:t>
            </a:r>
            <a:r>
              <a:rPr lang="sr-Cyrl-BA" i="1" dirty="0" smtClean="0"/>
              <a:t>Општа педагогија изведена из васпитног циља</a:t>
            </a:r>
            <a:endParaRPr lang="sr-Cyrl-BA" i="1" dirty="0"/>
          </a:p>
          <a:p>
            <a:pPr marL="0" indent="0">
              <a:buNone/>
            </a:pPr>
            <a:endParaRPr lang="sr-Cyrl-BA" i="1" dirty="0" smtClean="0"/>
          </a:p>
          <a:p>
            <a:pPr marL="0" indent="0">
              <a:buNone/>
            </a:pPr>
            <a:endParaRPr lang="sr-Cyrl-BA" i="1" dirty="0"/>
          </a:p>
          <a:p>
            <a:pPr marL="0" indent="0">
              <a:buNone/>
            </a:pPr>
            <a:r>
              <a:rPr lang="sr-Cyrl-BA" i="1" dirty="0" smtClean="0"/>
              <a:t>Педагогија као наука                     Васпитна пракса</a:t>
            </a:r>
          </a:p>
          <a:p>
            <a:pPr marL="0" indent="0">
              <a:buNone/>
            </a:pPr>
            <a:r>
              <a:rPr lang="sr-Cyrl-BA" i="1" dirty="0"/>
              <a:t>о</a:t>
            </a:r>
            <a:r>
              <a:rPr lang="sr-Cyrl-BA" i="1" dirty="0" smtClean="0"/>
              <a:t> васпитању                                           (практичан</a:t>
            </a:r>
          </a:p>
          <a:p>
            <a:pPr marL="0" indent="0">
              <a:buNone/>
            </a:pPr>
            <a:r>
              <a:rPr lang="sr-Cyrl-BA" i="1" dirty="0"/>
              <a:t> </a:t>
            </a:r>
            <a:r>
              <a:rPr lang="sr-Cyrl-BA" i="1" dirty="0" smtClean="0"/>
              <a:t>                                                                    педагошки рад) </a:t>
            </a:r>
          </a:p>
          <a:p>
            <a:pPr marL="0" indent="0">
              <a:buNone/>
            </a:pPr>
            <a:endParaRPr lang="sr-Cyrl-BA" i="1" dirty="0"/>
          </a:p>
          <a:p>
            <a:pPr marL="0" indent="0" algn="ctr">
              <a:buNone/>
            </a:pPr>
            <a:r>
              <a:rPr lang="sr-Cyrl-BA" u="sng" dirty="0" smtClean="0"/>
              <a:t>Повезивање педагошке теорије и праксе</a:t>
            </a:r>
          </a:p>
          <a:p>
            <a:pPr marL="0" indent="0" algn="ctr">
              <a:buNone/>
            </a:pPr>
            <a:r>
              <a:rPr lang="sr-Cyrl-BA" b="1" u="sng" dirty="0" smtClean="0"/>
              <a:t>Развојни карактер </a:t>
            </a:r>
            <a:r>
              <a:rPr lang="sr-Cyrl-BA" u="sng" dirty="0" smtClean="0"/>
              <a:t>циља васпитања, душтвено одређен.</a:t>
            </a:r>
            <a:endParaRPr lang="en-US" u="sng" dirty="0"/>
          </a:p>
        </p:txBody>
      </p:sp>
      <p:sp>
        <p:nvSpPr>
          <p:cNvPr id="4" name="Chevron 3"/>
          <p:cNvSpPr/>
          <p:nvPr/>
        </p:nvSpPr>
        <p:spPr>
          <a:xfrm rot="4242715">
            <a:off x="1669854" y="2488231"/>
            <a:ext cx="864096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rot="6963555">
            <a:off x="5968324" y="2533055"/>
            <a:ext cx="864096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triped Right Arrow 5"/>
          <p:cNvSpPr/>
          <p:nvPr/>
        </p:nvSpPr>
        <p:spPr>
          <a:xfrm rot="5400000">
            <a:off x="3617894" y="4167082"/>
            <a:ext cx="648072" cy="1332148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Педагогија као нормативна наука  (Хербарт)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sz="3600" dirty="0" smtClean="0"/>
              <a:t>Педагогија као наука је заснована на:</a:t>
            </a:r>
          </a:p>
          <a:p>
            <a:r>
              <a:rPr lang="sr-Cyrl-BA" sz="3600" dirty="0" smtClean="0"/>
              <a:t>етици (сврха и задаци васпитања)</a:t>
            </a:r>
          </a:p>
          <a:p>
            <a:r>
              <a:rPr lang="sr-Cyrl-BA" sz="3600" dirty="0" smtClean="0"/>
              <a:t>Психологији (путеви и средства васпитања).</a:t>
            </a:r>
          </a:p>
          <a:p>
            <a:pPr marL="0" indent="0">
              <a:buNone/>
            </a:pPr>
            <a:endParaRPr lang="sr-Cyrl-BA" sz="3600" dirty="0" smtClean="0"/>
          </a:p>
          <a:p>
            <a:pPr marL="0" indent="0">
              <a:buNone/>
            </a:pPr>
            <a:r>
              <a:rPr lang="sr-Cyrl-BA" sz="3600" u="sng" dirty="0" smtClean="0"/>
              <a:t>Педагогија као самостална наука</a:t>
            </a:r>
            <a:endParaRPr lang="en-US" sz="3600" u="sng" dirty="0"/>
          </a:p>
        </p:txBody>
      </p:sp>
      <p:sp>
        <p:nvSpPr>
          <p:cNvPr id="4" name="Striped Right Arrow 3"/>
          <p:cNvSpPr/>
          <p:nvPr/>
        </p:nvSpPr>
        <p:spPr>
          <a:xfrm rot="16200000" flipH="1">
            <a:off x="4229964" y="3843046"/>
            <a:ext cx="756084" cy="1944216"/>
          </a:xfrm>
          <a:prstGeom prst="stripedRightArrow">
            <a:avLst>
              <a:gd name="adj1" fmla="val 50000"/>
              <a:gd name="adj2" fmla="val 48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5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Структура и систем педагошке науке (Хербарт)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9525477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6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0226"/>
          </a:xfrm>
        </p:spPr>
        <p:txBody>
          <a:bodyPr>
            <a:normAutofit/>
          </a:bodyPr>
          <a:lstStyle/>
          <a:p>
            <a:pPr algn="r"/>
            <a:r>
              <a:rPr lang="sr-Cyrl-BA" sz="6000" i="1" dirty="0" smtClean="0"/>
              <a:t>Хвала на пажњи!</a:t>
            </a:r>
            <a:endParaRPr lang="en-US" sz="6000" i="1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36912"/>
            <a:ext cx="48768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684</TotalTime>
  <Words>208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 Педагогија као научна и наставна дисциплина</vt:lpstr>
      <vt:lpstr>МИСЛИ О ВАСПИТАЊУ</vt:lpstr>
      <vt:lpstr>МИСЛИ О ВАСПИТАЊУ</vt:lpstr>
      <vt:lpstr>МИСЛИ О ВАСПИТАЊУ</vt:lpstr>
      <vt:lpstr>МИСЛИ О ВАСПИТАЊУ</vt:lpstr>
      <vt:lpstr>Филозофски контекст развоја идеја о васпитању</vt:lpstr>
      <vt:lpstr>Педагогија као нормативна наука  (Хербарт)</vt:lpstr>
      <vt:lpstr>Структура и систем педагошке науке (Хербарт)</vt:lpstr>
      <vt:lpstr>Хвала на пажњи!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Emina Kopas</dc:creator>
  <cp:lastModifiedBy>Emina</cp:lastModifiedBy>
  <cp:revision>40</cp:revision>
  <dcterms:created xsi:type="dcterms:W3CDTF">2010-10-19T19:25:42Z</dcterms:created>
  <dcterms:modified xsi:type="dcterms:W3CDTF">2016-10-16T21:59:59Z</dcterms:modified>
</cp:coreProperties>
</file>