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74" r:id="rId12"/>
    <p:sldId id="272" r:id="rId13"/>
    <p:sldId id="289" r:id="rId14"/>
    <p:sldId id="290" r:id="rId15"/>
    <p:sldId id="273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63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325E7-2D9C-43A4-8168-36E7742BCFA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5D9E4-753A-4BD7-B83C-644065EF994C}">
      <dgm:prSet phldrT="[Text]"/>
      <dgm:spPr/>
      <dgm:t>
        <a:bodyPr/>
        <a:lstStyle/>
        <a:p>
          <a:r>
            <a:rPr lang="sr-Latn-CS" dirty="0" smtClean="0"/>
            <a:t>OČUVANJE DEČIJEG ZDRAVLJA</a:t>
          </a:r>
          <a:endParaRPr lang="en-US" dirty="0"/>
        </a:p>
      </dgm:t>
    </dgm:pt>
    <dgm:pt modelId="{8CC883DE-8181-4EE6-81CC-AF57B0CE42BC}" type="parTrans" cxnId="{69BCB4B1-88E4-45B3-8C0D-B102ACE73E4B}">
      <dgm:prSet/>
      <dgm:spPr/>
      <dgm:t>
        <a:bodyPr/>
        <a:lstStyle/>
        <a:p>
          <a:endParaRPr lang="en-US"/>
        </a:p>
      </dgm:t>
    </dgm:pt>
    <dgm:pt modelId="{428CEE73-CD21-4EB7-89EC-001B68149348}" type="sibTrans" cxnId="{69BCB4B1-88E4-45B3-8C0D-B102ACE73E4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41D1EA-0041-4AB2-983D-6F4CB8B0635A}">
      <dgm:prSet phldrT="[Text]"/>
      <dgm:spPr/>
      <dgm:t>
        <a:bodyPr/>
        <a:lstStyle/>
        <a:p>
          <a:r>
            <a:rPr lang="sr-Latn-CS" dirty="0" smtClean="0"/>
            <a:t>RAZVIJANJE I JAČANJE SPOSOBNOSTI</a:t>
          </a:r>
          <a:endParaRPr lang="en-US" dirty="0"/>
        </a:p>
      </dgm:t>
    </dgm:pt>
    <dgm:pt modelId="{F96AAFDD-A9A7-4977-949B-56095616027A}" type="parTrans" cxnId="{385CB1B0-AD68-4E87-A42E-B1CC688C5154}">
      <dgm:prSet/>
      <dgm:spPr/>
      <dgm:t>
        <a:bodyPr/>
        <a:lstStyle/>
        <a:p>
          <a:endParaRPr lang="en-US"/>
        </a:p>
      </dgm:t>
    </dgm:pt>
    <dgm:pt modelId="{84AFF334-967B-4B01-AE9D-EA07F64B4CC1}" type="sibTrans" cxnId="{385CB1B0-AD68-4E87-A42E-B1CC688C515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A8064B-E5DE-45B1-9D22-64169CD319A0}">
      <dgm:prSet phldrT="[Text]"/>
      <dgm:spPr/>
      <dgm:t>
        <a:bodyPr/>
        <a:lstStyle/>
        <a:p>
          <a:r>
            <a:rPr lang="sr-Latn-CS" dirty="0" smtClean="0"/>
            <a:t>USPEH I ZADOVOLJSTVO</a:t>
          </a:r>
          <a:endParaRPr lang="en-US" dirty="0"/>
        </a:p>
      </dgm:t>
    </dgm:pt>
    <dgm:pt modelId="{8353EF17-3BD9-45D8-A83E-B320F567A287}" type="parTrans" cxnId="{C0B04CBC-EBDF-4864-A3AE-E7CF92B82C86}">
      <dgm:prSet/>
      <dgm:spPr/>
      <dgm:t>
        <a:bodyPr/>
        <a:lstStyle/>
        <a:p>
          <a:endParaRPr lang="en-US"/>
        </a:p>
      </dgm:t>
    </dgm:pt>
    <dgm:pt modelId="{3F663199-AA12-4BAC-B24C-459E8945478F}" type="sibTrans" cxnId="{C0B04CBC-EBDF-4864-A3AE-E7CF92B82C8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FBCF8E-B2AA-4296-AFDE-91E7DDC2A11E}" type="pres">
      <dgm:prSet presAssocID="{EEE325E7-2D9C-43A4-8168-36E7742BCF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4D1198A-8DF7-4A11-9F80-2FB9E44C4C1A}" type="pres">
      <dgm:prSet presAssocID="{EEE325E7-2D9C-43A4-8168-36E7742BCFA5}" presName="dot1" presStyleLbl="alignNode1" presStyleIdx="0" presStyleCnt="12"/>
      <dgm:spPr/>
    </dgm:pt>
    <dgm:pt modelId="{58EAEA9B-DB8B-4EF1-9DAD-565B3AF86906}" type="pres">
      <dgm:prSet presAssocID="{EEE325E7-2D9C-43A4-8168-36E7742BCFA5}" presName="dot2" presStyleLbl="alignNode1" presStyleIdx="1" presStyleCnt="12"/>
      <dgm:spPr/>
    </dgm:pt>
    <dgm:pt modelId="{D9027806-D2DC-48BA-9C2B-62386C1A49F0}" type="pres">
      <dgm:prSet presAssocID="{EEE325E7-2D9C-43A4-8168-36E7742BCFA5}" presName="dot3" presStyleLbl="alignNode1" presStyleIdx="2" presStyleCnt="12"/>
      <dgm:spPr/>
    </dgm:pt>
    <dgm:pt modelId="{2C3BA433-9865-43BA-9E62-FE132D359D1E}" type="pres">
      <dgm:prSet presAssocID="{EEE325E7-2D9C-43A4-8168-36E7742BCFA5}" presName="dot4" presStyleLbl="alignNode1" presStyleIdx="3" presStyleCnt="12"/>
      <dgm:spPr/>
    </dgm:pt>
    <dgm:pt modelId="{BDC198E7-0957-45CB-951D-8DBEA62C6DCE}" type="pres">
      <dgm:prSet presAssocID="{EEE325E7-2D9C-43A4-8168-36E7742BCFA5}" presName="dot5" presStyleLbl="alignNode1" presStyleIdx="4" presStyleCnt="12"/>
      <dgm:spPr/>
    </dgm:pt>
    <dgm:pt modelId="{437FB55D-9235-4228-AAF4-5F11302279BB}" type="pres">
      <dgm:prSet presAssocID="{EEE325E7-2D9C-43A4-8168-36E7742BCFA5}" presName="dotArrow1" presStyleLbl="alignNode1" presStyleIdx="5" presStyleCnt="12"/>
      <dgm:spPr/>
    </dgm:pt>
    <dgm:pt modelId="{28698316-E4E0-4653-ADA3-AAA2F000FF98}" type="pres">
      <dgm:prSet presAssocID="{EEE325E7-2D9C-43A4-8168-36E7742BCFA5}" presName="dotArrow2" presStyleLbl="alignNode1" presStyleIdx="6" presStyleCnt="12"/>
      <dgm:spPr/>
    </dgm:pt>
    <dgm:pt modelId="{55BBB912-7B78-4F84-90CD-A443BEE9F514}" type="pres">
      <dgm:prSet presAssocID="{EEE325E7-2D9C-43A4-8168-36E7742BCFA5}" presName="dotArrow3" presStyleLbl="alignNode1" presStyleIdx="7" presStyleCnt="12"/>
      <dgm:spPr/>
    </dgm:pt>
    <dgm:pt modelId="{73C70D05-9E0F-4B4D-8A69-214B90958B27}" type="pres">
      <dgm:prSet presAssocID="{EEE325E7-2D9C-43A4-8168-36E7742BCFA5}" presName="dotArrow4" presStyleLbl="alignNode1" presStyleIdx="8" presStyleCnt="12"/>
      <dgm:spPr/>
    </dgm:pt>
    <dgm:pt modelId="{E2759390-EEC0-4396-AD67-B9B2E8C8ABEA}" type="pres">
      <dgm:prSet presAssocID="{EEE325E7-2D9C-43A4-8168-36E7742BCFA5}" presName="dotArrow5" presStyleLbl="alignNode1" presStyleIdx="9" presStyleCnt="12"/>
      <dgm:spPr/>
    </dgm:pt>
    <dgm:pt modelId="{AD34F850-2372-4C7C-B076-B67DF4B150AE}" type="pres">
      <dgm:prSet presAssocID="{EEE325E7-2D9C-43A4-8168-36E7742BCFA5}" presName="dotArrow6" presStyleLbl="alignNode1" presStyleIdx="10" presStyleCnt="12"/>
      <dgm:spPr/>
    </dgm:pt>
    <dgm:pt modelId="{BF84BDA7-D105-49E3-A771-611F2AE36477}" type="pres">
      <dgm:prSet presAssocID="{EEE325E7-2D9C-43A4-8168-36E7742BCFA5}" presName="dotArrow7" presStyleLbl="alignNode1" presStyleIdx="11" presStyleCnt="12"/>
      <dgm:spPr/>
    </dgm:pt>
    <dgm:pt modelId="{49AF7640-3759-4471-A3D9-B79A137CB8E4}" type="pres">
      <dgm:prSet presAssocID="{C9A5D9E4-753A-4BD7-B83C-644065EF994C}" presName="parTx1" presStyleLbl="node1" presStyleIdx="0" presStyleCnt="3"/>
      <dgm:spPr/>
      <dgm:t>
        <a:bodyPr/>
        <a:lstStyle/>
        <a:p>
          <a:endParaRPr lang="en-US"/>
        </a:p>
      </dgm:t>
    </dgm:pt>
    <dgm:pt modelId="{0898ED4C-8882-4695-A8F5-39ED64B72367}" type="pres">
      <dgm:prSet presAssocID="{428CEE73-CD21-4EB7-89EC-001B68149348}" presName="picture1" presStyleCnt="0"/>
      <dgm:spPr/>
    </dgm:pt>
    <dgm:pt modelId="{305F170A-8605-462F-957B-B75BE0F1F0C4}" type="pres">
      <dgm:prSet presAssocID="{428CEE73-CD21-4EB7-89EC-001B68149348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E3769272-9727-4147-B710-E54B3827CA67}" type="pres">
      <dgm:prSet presAssocID="{AD41D1EA-0041-4AB2-983D-6F4CB8B0635A}" presName="parTx2" presStyleLbl="node1" presStyleIdx="1" presStyleCnt="3"/>
      <dgm:spPr/>
      <dgm:t>
        <a:bodyPr/>
        <a:lstStyle/>
        <a:p>
          <a:endParaRPr lang="en-US"/>
        </a:p>
      </dgm:t>
    </dgm:pt>
    <dgm:pt modelId="{A8EE83AB-D509-47C3-A17C-503FF3B858FB}" type="pres">
      <dgm:prSet presAssocID="{84AFF334-967B-4B01-AE9D-EA07F64B4CC1}" presName="picture2" presStyleCnt="0"/>
      <dgm:spPr/>
    </dgm:pt>
    <dgm:pt modelId="{6745D229-8B32-4554-BEF8-444280E4680F}" type="pres">
      <dgm:prSet presAssocID="{84AFF334-967B-4B01-AE9D-EA07F64B4CC1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F61578E2-5ED8-440B-A428-6332151FBE47}" type="pres">
      <dgm:prSet presAssocID="{B5A8064B-E5DE-45B1-9D22-64169CD319A0}" presName="parTx3" presStyleLbl="node1" presStyleIdx="2" presStyleCnt="3"/>
      <dgm:spPr/>
      <dgm:t>
        <a:bodyPr/>
        <a:lstStyle/>
        <a:p>
          <a:endParaRPr lang="en-US"/>
        </a:p>
      </dgm:t>
    </dgm:pt>
    <dgm:pt modelId="{30551729-F2E1-4D2C-B0B3-55BDE0502D9A}" type="pres">
      <dgm:prSet presAssocID="{3F663199-AA12-4BAC-B24C-459E8945478F}" presName="picture3" presStyleCnt="0"/>
      <dgm:spPr/>
    </dgm:pt>
    <dgm:pt modelId="{EADC9DCE-5BB1-4555-BF9D-3F481798E3E9}" type="pres">
      <dgm:prSet presAssocID="{3F663199-AA12-4BAC-B24C-459E8945478F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385CB1B0-AD68-4E87-A42E-B1CC688C5154}" srcId="{EEE325E7-2D9C-43A4-8168-36E7742BCFA5}" destId="{AD41D1EA-0041-4AB2-983D-6F4CB8B0635A}" srcOrd="1" destOrd="0" parTransId="{F96AAFDD-A9A7-4977-949B-56095616027A}" sibTransId="{84AFF334-967B-4B01-AE9D-EA07F64B4CC1}"/>
    <dgm:cxn modelId="{35BFFF35-EF23-4939-BF49-2C641F5CFFAC}" type="presOf" srcId="{428CEE73-CD21-4EB7-89EC-001B68149348}" destId="{305F170A-8605-462F-957B-B75BE0F1F0C4}" srcOrd="0" destOrd="0" presId="urn:microsoft.com/office/officeart/2008/layout/AscendingPictureAccentProcess"/>
    <dgm:cxn modelId="{3389F512-40A3-4779-A73E-E704B1B91F55}" type="presOf" srcId="{C9A5D9E4-753A-4BD7-B83C-644065EF994C}" destId="{49AF7640-3759-4471-A3D9-B79A137CB8E4}" srcOrd="0" destOrd="0" presId="urn:microsoft.com/office/officeart/2008/layout/AscendingPictureAccentProcess"/>
    <dgm:cxn modelId="{79FDDA6E-5555-4ACC-907D-35702B39BC68}" type="presOf" srcId="{3F663199-AA12-4BAC-B24C-459E8945478F}" destId="{EADC9DCE-5BB1-4555-BF9D-3F481798E3E9}" srcOrd="0" destOrd="0" presId="urn:microsoft.com/office/officeart/2008/layout/AscendingPictureAccentProcess"/>
    <dgm:cxn modelId="{26CC841F-B8F3-4AF2-AC33-16B2FA17A93B}" type="presOf" srcId="{AD41D1EA-0041-4AB2-983D-6F4CB8B0635A}" destId="{E3769272-9727-4147-B710-E54B3827CA67}" srcOrd="0" destOrd="0" presId="urn:microsoft.com/office/officeart/2008/layout/AscendingPictureAccentProcess"/>
    <dgm:cxn modelId="{C0B04CBC-EBDF-4864-A3AE-E7CF92B82C86}" srcId="{EEE325E7-2D9C-43A4-8168-36E7742BCFA5}" destId="{B5A8064B-E5DE-45B1-9D22-64169CD319A0}" srcOrd="2" destOrd="0" parTransId="{8353EF17-3BD9-45D8-A83E-B320F567A287}" sibTransId="{3F663199-AA12-4BAC-B24C-459E8945478F}"/>
    <dgm:cxn modelId="{AE65E639-4BA0-453E-9416-4CEEC16E126F}" type="presOf" srcId="{B5A8064B-E5DE-45B1-9D22-64169CD319A0}" destId="{F61578E2-5ED8-440B-A428-6332151FBE47}" srcOrd="0" destOrd="0" presId="urn:microsoft.com/office/officeart/2008/layout/AscendingPictureAccentProcess"/>
    <dgm:cxn modelId="{E8E82351-592C-41A9-A902-5AE8D3E46198}" type="presOf" srcId="{84AFF334-967B-4B01-AE9D-EA07F64B4CC1}" destId="{6745D229-8B32-4554-BEF8-444280E4680F}" srcOrd="0" destOrd="0" presId="urn:microsoft.com/office/officeart/2008/layout/AscendingPictureAccentProcess"/>
    <dgm:cxn modelId="{69BCB4B1-88E4-45B3-8C0D-B102ACE73E4B}" srcId="{EEE325E7-2D9C-43A4-8168-36E7742BCFA5}" destId="{C9A5D9E4-753A-4BD7-B83C-644065EF994C}" srcOrd="0" destOrd="0" parTransId="{8CC883DE-8181-4EE6-81CC-AF57B0CE42BC}" sibTransId="{428CEE73-CD21-4EB7-89EC-001B68149348}"/>
    <dgm:cxn modelId="{49A7E0BE-627E-4CDA-A06C-141D67376508}" type="presOf" srcId="{EEE325E7-2D9C-43A4-8168-36E7742BCFA5}" destId="{3AFBCF8E-B2AA-4296-AFDE-91E7DDC2A11E}" srcOrd="0" destOrd="0" presId="urn:microsoft.com/office/officeart/2008/layout/AscendingPictureAccentProcess"/>
    <dgm:cxn modelId="{86EC6875-7B1F-4902-9066-088421D8266B}" type="presParOf" srcId="{3AFBCF8E-B2AA-4296-AFDE-91E7DDC2A11E}" destId="{C4D1198A-8DF7-4A11-9F80-2FB9E44C4C1A}" srcOrd="0" destOrd="0" presId="urn:microsoft.com/office/officeart/2008/layout/AscendingPictureAccentProcess"/>
    <dgm:cxn modelId="{B9C8A9F3-BEF8-4876-9EBF-731912890C95}" type="presParOf" srcId="{3AFBCF8E-B2AA-4296-AFDE-91E7DDC2A11E}" destId="{58EAEA9B-DB8B-4EF1-9DAD-565B3AF86906}" srcOrd="1" destOrd="0" presId="urn:microsoft.com/office/officeart/2008/layout/AscendingPictureAccentProcess"/>
    <dgm:cxn modelId="{6C25A7ED-64BB-4240-8486-C494CB5CFED3}" type="presParOf" srcId="{3AFBCF8E-B2AA-4296-AFDE-91E7DDC2A11E}" destId="{D9027806-D2DC-48BA-9C2B-62386C1A49F0}" srcOrd="2" destOrd="0" presId="urn:microsoft.com/office/officeart/2008/layout/AscendingPictureAccentProcess"/>
    <dgm:cxn modelId="{6469E726-DE68-4D46-B561-5134F8668B88}" type="presParOf" srcId="{3AFBCF8E-B2AA-4296-AFDE-91E7DDC2A11E}" destId="{2C3BA433-9865-43BA-9E62-FE132D359D1E}" srcOrd="3" destOrd="0" presId="urn:microsoft.com/office/officeart/2008/layout/AscendingPictureAccentProcess"/>
    <dgm:cxn modelId="{763D61A4-B828-4EE3-ABC9-8DB260A2199C}" type="presParOf" srcId="{3AFBCF8E-B2AA-4296-AFDE-91E7DDC2A11E}" destId="{BDC198E7-0957-45CB-951D-8DBEA62C6DCE}" srcOrd="4" destOrd="0" presId="urn:microsoft.com/office/officeart/2008/layout/AscendingPictureAccentProcess"/>
    <dgm:cxn modelId="{C46F921D-FA24-41FE-929B-7DA52DDA1389}" type="presParOf" srcId="{3AFBCF8E-B2AA-4296-AFDE-91E7DDC2A11E}" destId="{437FB55D-9235-4228-AAF4-5F11302279BB}" srcOrd="5" destOrd="0" presId="urn:microsoft.com/office/officeart/2008/layout/AscendingPictureAccentProcess"/>
    <dgm:cxn modelId="{C4A19A35-ADC8-4610-A8F1-D7D686724D30}" type="presParOf" srcId="{3AFBCF8E-B2AA-4296-AFDE-91E7DDC2A11E}" destId="{28698316-E4E0-4653-ADA3-AAA2F000FF98}" srcOrd="6" destOrd="0" presId="urn:microsoft.com/office/officeart/2008/layout/AscendingPictureAccentProcess"/>
    <dgm:cxn modelId="{381475F1-4449-449C-BB0C-EFCC6249627B}" type="presParOf" srcId="{3AFBCF8E-B2AA-4296-AFDE-91E7DDC2A11E}" destId="{55BBB912-7B78-4F84-90CD-A443BEE9F514}" srcOrd="7" destOrd="0" presId="urn:microsoft.com/office/officeart/2008/layout/AscendingPictureAccentProcess"/>
    <dgm:cxn modelId="{0A935DF1-8A36-4CF1-888F-496F9127AD0D}" type="presParOf" srcId="{3AFBCF8E-B2AA-4296-AFDE-91E7DDC2A11E}" destId="{73C70D05-9E0F-4B4D-8A69-214B90958B27}" srcOrd="8" destOrd="0" presId="urn:microsoft.com/office/officeart/2008/layout/AscendingPictureAccentProcess"/>
    <dgm:cxn modelId="{236B69F2-B06B-4BBE-8E9A-F053AC81D7C1}" type="presParOf" srcId="{3AFBCF8E-B2AA-4296-AFDE-91E7DDC2A11E}" destId="{E2759390-EEC0-4396-AD67-B9B2E8C8ABEA}" srcOrd="9" destOrd="0" presId="urn:microsoft.com/office/officeart/2008/layout/AscendingPictureAccentProcess"/>
    <dgm:cxn modelId="{2C163B46-5E20-4AFB-A6DE-83F8EE6C93BE}" type="presParOf" srcId="{3AFBCF8E-B2AA-4296-AFDE-91E7DDC2A11E}" destId="{AD34F850-2372-4C7C-B076-B67DF4B150AE}" srcOrd="10" destOrd="0" presId="urn:microsoft.com/office/officeart/2008/layout/AscendingPictureAccentProcess"/>
    <dgm:cxn modelId="{F0F041E3-0A98-4BA9-B19A-4594536B575D}" type="presParOf" srcId="{3AFBCF8E-B2AA-4296-AFDE-91E7DDC2A11E}" destId="{BF84BDA7-D105-49E3-A771-611F2AE36477}" srcOrd="11" destOrd="0" presId="urn:microsoft.com/office/officeart/2008/layout/AscendingPictureAccentProcess"/>
    <dgm:cxn modelId="{3BE72D04-9586-4A17-8F23-BF6DCB1B6AA1}" type="presParOf" srcId="{3AFBCF8E-B2AA-4296-AFDE-91E7DDC2A11E}" destId="{49AF7640-3759-4471-A3D9-B79A137CB8E4}" srcOrd="12" destOrd="0" presId="urn:microsoft.com/office/officeart/2008/layout/AscendingPictureAccentProcess"/>
    <dgm:cxn modelId="{05B63D1B-AD6D-4D2C-BD47-A62A2DA9F978}" type="presParOf" srcId="{3AFBCF8E-B2AA-4296-AFDE-91E7DDC2A11E}" destId="{0898ED4C-8882-4695-A8F5-39ED64B72367}" srcOrd="13" destOrd="0" presId="urn:microsoft.com/office/officeart/2008/layout/AscendingPictureAccentProcess"/>
    <dgm:cxn modelId="{D81EBC8C-3835-40EE-9795-8EBB9A1F2A7D}" type="presParOf" srcId="{0898ED4C-8882-4695-A8F5-39ED64B72367}" destId="{305F170A-8605-462F-957B-B75BE0F1F0C4}" srcOrd="0" destOrd="0" presId="urn:microsoft.com/office/officeart/2008/layout/AscendingPictureAccentProcess"/>
    <dgm:cxn modelId="{F028DCA0-6732-4B4B-925E-58591FEDB234}" type="presParOf" srcId="{3AFBCF8E-B2AA-4296-AFDE-91E7DDC2A11E}" destId="{E3769272-9727-4147-B710-E54B3827CA67}" srcOrd="14" destOrd="0" presId="urn:microsoft.com/office/officeart/2008/layout/AscendingPictureAccentProcess"/>
    <dgm:cxn modelId="{07A985B0-C911-458E-9474-BE19A11C93F1}" type="presParOf" srcId="{3AFBCF8E-B2AA-4296-AFDE-91E7DDC2A11E}" destId="{A8EE83AB-D509-47C3-A17C-503FF3B858FB}" srcOrd="15" destOrd="0" presId="urn:microsoft.com/office/officeart/2008/layout/AscendingPictureAccentProcess"/>
    <dgm:cxn modelId="{CEF58A03-315D-4021-BA5E-BE85AD64AB13}" type="presParOf" srcId="{A8EE83AB-D509-47C3-A17C-503FF3B858FB}" destId="{6745D229-8B32-4554-BEF8-444280E4680F}" srcOrd="0" destOrd="0" presId="urn:microsoft.com/office/officeart/2008/layout/AscendingPictureAccentProcess"/>
    <dgm:cxn modelId="{4BCB9661-F4C8-4DFF-8ED9-EDF791476B3B}" type="presParOf" srcId="{3AFBCF8E-B2AA-4296-AFDE-91E7DDC2A11E}" destId="{F61578E2-5ED8-440B-A428-6332151FBE47}" srcOrd="16" destOrd="0" presId="urn:microsoft.com/office/officeart/2008/layout/AscendingPictureAccentProcess"/>
    <dgm:cxn modelId="{F28806A3-2FE4-467B-B143-837C5E9ECA45}" type="presParOf" srcId="{3AFBCF8E-B2AA-4296-AFDE-91E7DDC2A11E}" destId="{30551729-F2E1-4D2C-B0B3-55BDE0502D9A}" srcOrd="17" destOrd="0" presId="urn:microsoft.com/office/officeart/2008/layout/AscendingPictureAccentProcess"/>
    <dgm:cxn modelId="{8F72E3C9-FC1E-4280-9187-C20E33B17579}" type="presParOf" srcId="{30551729-F2E1-4D2C-B0B3-55BDE0502D9A}" destId="{EADC9DCE-5BB1-4555-BF9D-3F481798E3E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4AD6E5-4C74-49C8-97CA-2652E21F15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5DAEB3-F711-4337-8C61-CC334C08F82B}">
      <dgm:prSet phldrT="[Text]" custT="1"/>
      <dgm:spPr/>
      <dgm:t>
        <a:bodyPr/>
        <a:lstStyle/>
        <a:p>
          <a:r>
            <a:rPr lang="sr-Latn-CS" sz="2000" b="1" i="1" dirty="0" smtClean="0"/>
            <a:t>Heteronomna moralnost</a:t>
          </a:r>
          <a:r>
            <a:rPr lang="sr-Latn-CS" sz="2000" b="1" dirty="0" smtClean="0"/>
            <a:t> </a:t>
          </a:r>
          <a:r>
            <a:rPr lang="sr-Latn-CS" sz="2000" dirty="0" smtClean="0"/>
            <a:t>(niži stepen,  poverenje u odrasle, poštovanje, besprekornost,...)</a:t>
          </a:r>
          <a:endParaRPr lang="en-US" sz="2000" dirty="0"/>
        </a:p>
      </dgm:t>
    </dgm:pt>
    <dgm:pt modelId="{F6C826DB-55A7-49D4-8C7B-2CF1822F4F3E}" type="parTrans" cxnId="{265B1AF5-74E6-47DD-B86D-FD3283BFAEB3}">
      <dgm:prSet/>
      <dgm:spPr/>
      <dgm:t>
        <a:bodyPr/>
        <a:lstStyle/>
        <a:p>
          <a:endParaRPr lang="en-US"/>
        </a:p>
      </dgm:t>
    </dgm:pt>
    <dgm:pt modelId="{C6AE7DD6-CF87-4FCF-BD67-A46BFCEFAF53}" type="sibTrans" cxnId="{265B1AF5-74E6-47DD-B86D-FD3283BFAEB3}">
      <dgm:prSet/>
      <dgm:spPr/>
      <dgm:t>
        <a:bodyPr/>
        <a:lstStyle/>
        <a:p>
          <a:endParaRPr lang="en-US"/>
        </a:p>
      </dgm:t>
    </dgm:pt>
    <dgm:pt modelId="{0E25CFD9-F287-4E3B-956E-73527A7A7B75}">
      <dgm:prSet phldrT="[Text]" custT="1"/>
      <dgm:spPr/>
      <dgm:t>
        <a:bodyPr/>
        <a:lstStyle/>
        <a:p>
          <a:r>
            <a:rPr lang="sr-Latn-CS" sz="2000" b="1" i="1" dirty="0" smtClean="0"/>
            <a:t>Autonomna moralnost </a:t>
          </a:r>
          <a:r>
            <a:rPr lang="sr-Latn-CS" sz="2000" dirty="0" smtClean="0"/>
            <a:t>(viši stepen, intencionalnost, relativnost, nezavisnost od sankcija), kritika, diskusija, , kontrola, objektivnost prosuđivanja, izgrađivanje </a:t>
          </a:r>
        </a:p>
        <a:p>
          <a:r>
            <a:rPr lang="sr-Latn-CS" sz="2000" dirty="0" smtClean="0"/>
            <a:t>pojma pravde, moralna SVEST,...)</a:t>
          </a:r>
          <a:endParaRPr lang="en-US" sz="2000" dirty="0"/>
        </a:p>
      </dgm:t>
    </dgm:pt>
    <dgm:pt modelId="{E232E3AB-4098-4617-8F53-F42531AB5B18}" type="parTrans" cxnId="{DE11628B-07C6-40D9-A3C6-FDD6967B4611}">
      <dgm:prSet/>
      <dgm:spPr/>
      <dgm:t>
        <a:bodyPr/>
        <a:lstStyle/>
        <a:p>
          <a:endParaRPr lang="en-US"/>
        </a:p>
      </dgm:t>
    </dgm:pt>
    <dgm:pt modelId="{616F9C1E-9A6C-44FE-8C4E-A069DD79DFA9}" type="sibTrans" cxnId="{DE11628B-07C6-40D9-A3C6-FDD6967B4611}">
      <dgm:prSet/>
      <dgm:spPr/>
      <dgm:t>
        <a:bodyPr/>
        <a:lstStyle/>
        <a:p>
          <a:endParaRPr lang="en-US"/>
        </a:p>
      </dgm:t>
    </dgm:pt>
    <dgm:pt modelId="{E2D163F2-E913-4DFC-BAD8-641CB07DF431}" type="pres">
      <dgm:prSet presAssocID="{024AD6E5-4C74-49C8-97CA-2652E21F152B}" presName="arrowDiagram" presStyleCnt="0">
        <dgm:presLayoutVars>
          <dgm:chMax val="5"/>
          <dgm:dir/>
          <dgm:resizeHandles val="exact"/>
        </dgm:presLayoutVars>
      </dgm:prSet>
      <dgm:spPr/>
    </dgm:pt>
    <dgm:pt modelId="{9331DFD1-703A-4FE4-BE10-241209E91BB8}" type="pres">
      <dgm:prSet presAssocID="{024AD6E5-4C74-49C8-97CA-2652E21F152B}" presName="arrow" presStyleLbl="bgShp" presStyleIdx="0" presStyleCnt="1" custLinFactNeighborX="2794" custLinFactNeighborY="415"/>
      <dgm:spPr/>
    </dgm:pt>
    <dgm:pt modelId="{83F42765-F6C6-450A-A0E6-9C25D82E243F}" type="pres">
      <dgm:prSet presAssocID="{024AD6E5-4C74-49C8-97CA-2652E21F152B}" presName="arrowDiagram2" presStyleCnt="0"/>
      <dgm:spPr/>
    </dgm:pt>
    <dgm:pt modelId="{C80B6D66-E026-4C52-AE36-83CE058E3268}" type="pres">
      <dgm:prSet presAssocID="{125DAEB3-F711-4337-8C61-CC334C08F82B}" presName="bullet2a" presStyleLbl="node1" presStyleIdx="0" presStyleCnt="2"/>
      <dgm:spPr/>
    </dgm:pt>
    <dgm:pt modelId="{ACAFC0C6-8A20-45DD-8A0B-9EBE90989250}" type="pres">
      <dgm:prSet presAssocID="{125DAEB3-F711-4337-8C61-CC334C08F82B}" presName="textBox2a" presStyleLbl="revTx" presStyleIdx="0" presStyleCnt="2" custScaleX="128458" custScaleY="46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C951-ACB3-4FBF-B878-B033F04C7382}" type="pres">
      <dgm:prSet presAssocID="{0E25CFD9-F287-4E3B-956E-73527A7A7B75}" presName="bullet2b" presStyleLbl="node1" presStyleIdx="1" presStyleCnt="2"/>
      <dgm:spPr/>
    </dgm:pt>
    <dgm:pt modelId="{322A9C1A-4011-4BF3-97EA-DDC78626A409}" type="pres">
      <dgm:prSet presAssocID="{0E25CFD9-F287-4E3B-956E-73527A7A7B75}" presName="textBox2b" presStyleLbl="revTx" presStyleIdx="1" presStyleCnt="2" custScaleX="188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7C8FF-929C-4622-996D-758239828058}" type="presOf" srcId="{125DAEB3-F711-4337-8C61-CC334C08F82B}" destId="{ACAFC0C6-8A20-45DD-8A0B-9EBE90989250}" srcOrd="0" destOrd="0" presId="urn:microsoft.com/office/officeart/2005/8/layout/arrow2"/>
    <dgm:cxn modelId="{15F56828-BADB-41C2-A966-369A2A76BD3F}" type="presOf" srcId="{024AD6E5-4C74-49C8-97CA-2652E21F152B}" destId="{E2D163F2-E913-4DFC-BAD8-641CB07DF431}" srcOrd="0" destOrd="0" presId="urn:microsoft.com/office/officeart/2005/8/layout/arrow2"/>
    <dgm:cxn modelId="{265B1AF5-74E6-47DD-B86D-FD3283BFAEB3}" srcId="{024AD6E5-4C74-49C8-97CA-2652E21F152B}" destId="{125DAEB3-F711-4337-8C61-CC334C08F82B}" srcOrd="0" destOrd="0" parTransId="{F6C826DB-55A7-49D4-8C7B-2CF1822F4F3E}" sibTransId="{C6AE7DD6-CF87-4FCF-BD67-A46BFCEFAF53}"/>
    <dgm:cxn modelId="{DE11628B-07C6-40D9-A3C6-FDD6967B4611}" srcId="{024AD6E5-4C74-49C8-97CA-2652E21F152B}" destId="{0E25CFD9-F287-4E3B-956E-73527A7A7B75}" srcOrd="1" destOrd="0" parTransId="{E232E3AB-4098-4617-8F53-F42531AB5B18}" sibTransId="{616F9C1E-9A6C-44FE-8C4E-A069DD79DFA9}"/>
    <dgm:cxn modelId="{7D558AEB-4EE0-4985-BDDA-9D9849F783CF}" type="presOf" srcId="{0E25CFD9-F287-4E3B-956E-73527A7A7B75}" destId="{322A9C1A-4011-4BF3-97EA-DDC78626A409}" srcOrd="0" destOrd="0" presId="urn:microsoft.com/office/officeart/2005/8/layout/arrow2"/>
    <dgm:cxn modelId="{C7332308-45CB-4479-A962-92FBC8BA5CD1}" type="presParOf" srcId="{E2D163F2-E913-4DFC-BAD8-641CB07DF431}" destId="{9331DFD1-703A-4FE4-BE10-241209E91BB8}" srcOrd="0" destOrd="0" presId="urn:microsoft.com/office/officeart/2005/8/layout/arrow2"/>
    <dgm:cxn modelId="{F9404114-279F-4A6E-B3C7-67EAC2FD1AB5}" type="presParOf" srcId="{E2D163F2-E913-4DFC-BAD8-641CB07DF431}" destId="{83F42765-F6C6-450A-A0E6-9C25D82E243F}" srcOrd="1" destOrd="0" presId="urn:microsoft.com/office/officeart/2005/8/layout/arrow2"/>
    <dgm:cxn modelId="{DA400E88-9538-4221-A396-ACCFA5AA72F4}" type="presParOf" srcId="{83F42765-F6C6-450A-A0E6-9C25D82E243F}" destId="{C80B6D66-E026-4C52-AE36-83CE058E3268}" srcOrd="0" destOrd="0" presId="urn:microsoft.com/office/officeart/2005/8/layout/arrow2"/>
    <dgm:cxn modelId="{12D3C4F2-456A-4AD2-9C9C-C48C4105094F}" type="presParOf" srcId="{83F42765-F6C6-450A-A0E6-9C25D82E243F}" destId="{ACAFC0C6-8A20-45DD-8A0B-9EBE90989250}" srcOrd="1" destOrd="0" presId="urn:microsoft.com/office/officeart/2005/8/layout/arrow2"/>
    <dgm:cxn modelId="{B5DC0455-54AB-4501-BD35-EC9AEBCF4370}" type="presParOf" srcId="{83F42765-F6C6-450A-A0E6-9C25D82E243F}" destId="{40E6C951-ACB3-4FBF-B878-B033F04C7382}" srcOrd="2" destOrd="0" presId="urn:microsoft.com/office/officeart/2005/8/layout/arrow2"/>
    <dgm:cxn modelId="{F648DD87-D4CD-452E-B86A-264282067634}" type="presParOf" srcId="{83F42765-F6C6-450A-A0E6-9C25D82E243F}" destId="{322A9C1A-4011-4BF3-97EA-DDC78626A4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B6F1DD-3AE8-4C3C-9354-798C690EA3F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4DB58-5E4B-4537-ABE6-49233C60E6A2}">
      <dgm:prSet phldrT="[Text]"/>
      <dgm:spPr/>
      <dgm:t>
        <a:bodyPr/>
        <a:lstStyle/>
        <a:p>
          <a:r>
            <a:rPr lang="sr-Latn-CS" dirty="0" smtClean="0"/>
            <a:t>AUTONOMNA MORALNOST</a:t>
          </a:r>
          <a:endParaRPr lang="en-US" dirty="0"/>
        </a:p>
      </dgm:t>
    </dgm:pt>
    <dgm:pt modelId="{4071E539-3ADF-4F99-98EC-9E8786360392}" type="parTrans" cxnId="{99C18431-7764-4D8A-B862-14A8F5F36750}">
      <dgm:prSet/>
      <dgm:spPr/>
      <dgm:t>
        <a:bodyPr/>
        <a:lstStyle/>
        <a:p>
          <a:endParaRPr lang="en-US"/>
        </a:p>
      </dgm:t>
    </dgm:pt>
    <dgm:pt modelId="{E024370F-57C4-4395-9B4A-F036227EDEF2}" type="sibTrans" cxnId="{99C18431-7764-4D8A-B862-14A8F5F36750}">
      <dgm:prSet/>
      <dgm:spPr/>
      <dgm:t>
        <a:bodyPr/>
        <a:lstStyle/>
        <a:p>
          <a:endParaRPr lang="en-US"/>
        </a:p>
      </dgm:t>
    </dgm:pt>
    <dgm:pt modelId="{FE335A50-3B14-4CAD-8A80-CACD4D01C4C4}">
      <dgm:prSet phldrT="[Text]"/>
      <dgm:spPr/>
      <dgm:t>
        <a:bodyPr/>
        <a:lstStyle/>
        <a:p>
          <a:r>
            <a:rPr lang="sr-Latn-CS" dirty="0" smtClean="0"/>
            <a:t>Svest o potrebi prihvatanja normi ponašanja</a:t>
          </a:r>
          <a:endParaRPr lang="en-US" dirty="0"/>
        </a:p>
      </dgm:t>
    </dgm:pt>
    <dgm:pt modelId="{723EEC39-A711-4007-9203-013AFEB0C725}" type="parTrans" cxnId="{D65B02FD-C97D-47DA-A9DB-A431EE3BD88A}">
      <dgm:prSet/>
      <dgm:spPr/>
      <dgm:t>
        <a:bodyPr/>
        <a:lstStyle/>
        <a:p>
          <a:endParaRPr lang="en-US"/>
        </a:p>
      </dgm:t>
    </dgm:pt>
    <dgm:pt modelId="{D2292756-C568-4C23-8880-B5EDB7A76935}" type="sibTrans" cxnId="{D65B02FD-C97D-47DA-A9DB-A431EE3BD88A}">
      <dgm:prSet/>
      <dgm:spPr/>
      <dgm:t>
        <a:bodyPr/>
        <a:lstStyle/>
        <a:p>
          <a:endParaRPr lang="en-US"/>
        </a:p>
      </dgm:t>
    </dgm:pt>
    <dgm:pt modelId="{CA6F396A-B762-460A-AE19-CCEF2D2AF67E}">
      <dgm:prSet phldrT="[Text]"/>
      <dgm:spPr/>
      <dgm:t>
        <a:bodyPr/>
        <a:lstStyle/>
        <a:p>
          <a:r>
            <a:rPr lang="sr-Latn-CS" dirty="0" smtClean="0"/>
            <a:t>Potreba za saradnjom i ostvarivanjem uzajamne koristi</a:t>
          </a:r>
        </a:p>
        <a:p>
          <a:endParaRPr lang="en-US" dirty="0"/>
        </a:p>
      </dgm:t>
    </dgm:pt>
    <dgm:pt modelId="{5F79E23B-F9B4-411F-820E-B156B59FF027}" type="parTrans" cxnId="{3E53CBA1-705E-4BD8-9D41-915E20AFEAF2}">
      <dgm:prSet/>
      <dgm:spPr/>
      <dgm:t>
        <a:bodyPr/>
        <a:lstStyle/>
        <a:p>
          <a:endParaRPr lang="en-US"/>
        </a:p>
      </dgm:t>
    </dgm:pt>
    <dgm:pt modelId="{E0945325-C926-4C52-8F29-0ADE3EE5355D}" type="sibTrans" cxnId="{3E53CBA1-705E-4BD8-9D41-915E20AFEAF2}">
      <dgm:prSet/>
      <dgm:spPr/>
      <dgm:t>
        <a:bodyPr/>
        <a:lstStyle/>
        <a:p>
          <a:endParaRPr lang="en-US"/>
        </a:p>
      </dgm:t>
    </dgm:pt>
    <dgm:pt modelId="{8BECD878-D94F-4B09-B5CD-002245399F03}">
      <dgm:prSet phldrT="[Text]"/>
      <dgm:spPr/>
      <dgm:t>
        <a:bodyPr/>
        <a:lstStyle/>
        <a:p>
          <a:r>
            <a:rPr lang="sr-Latn-CS" dirty="0" smtClean="0"/>
            <a:t>Relativno samostalno određivanje moralnih ciljeva (odstupanje kao “griža savesti”)</a:t>
          </a:r>
          <a:endParaRPr lang="en-US" dirty="0"/>
        </a:p>
      </dgm:t>
    </dgm:pt>
    <dgm:pt modelId="{56A773BF-A2C8-4826-B361-3F6FD0E9C3E3}" type="parTrans" cxnId="{34B5884B-0705-46C3-BEC3-35412DE248BD}">
      <dgm:prSet/>
      <dgm:spPr/>
      <dgm:t>
        <a:bodyPr/>
        <a:lstStyle/>
        <a:p>
          <a:endParaRPr lang="en-US"/>
        </a:p>
      </dgm:t>
    </dgm:pt>
    <dgm:pt modelId="{CEF75384-F5CC-4465-9AC9-6C520D56FA7F}" type="sibTrans" cxnId="{34B5884B-0705-46C3-BEC3-35412DE248BD}">
      <dgm:prSet/>
      <dgm:spPr/>
      <dgm:t>
        <a:bodyPr/>
        <a:lstStyle/>
        <a:p>
          <a:endParaRPr lang="en-US"/>
        </a:p>
      </dgm:t>
    </dgm:pt>
    <dgm:pt modelId="{2C759B31-B1BE-4239-8020-61C39B8657DF}">
      <dgm:prSet phldrT="[Text]"/>
      <dgm:spPr/>
      <dgm:t>
        <a:bodyPr/>
        <a:lstStyle/>
        <a:p>
          <a:r>
            <a:rPr lang="sr-Latn-CS" dirty="0" smtClean="0"/>
            <a:t>Razvijanje i formiranje SAVESTI</a:t>
          </a:r>
        </a:p>
        <a:p>
          <a:r>
            <a:rPr lang="sr-Latn-CS" dirty="0" smtClean="0"/>
            <a:t>(internalizacija moralnih postupaka)</a:t>
          </a:r>
          <a:endParaRPr lang="en-US" dirty="0"/>
        </a:p>
      </dgm:t>
    </dgm:pt>
    <dgm:pt modelId="{95364EA8-38FE-4715-A239-36F7E2B6C46A}" type="parTrans" cxnId="{6ABDFB00-3873-4449-91B7-2D25F69D25C0}">
      <dgm:prSet/>
      <dgm:spPr/>
      <dgm:t>
        <a:bodyPr/>
        <a:lstStyle/>
        <a:p>
          <a:endParaRPr lang="en-US"/>
        </a:p>
      </dgm:t>
    </dgm:pt>
    <dgm:pt modelId="{FAC61961-735A-4BF3-8695-F75B591FAB17}" type="sibTrans" cxnId="{6ABDFB00-3873-4449-91B7-2D25F69D25C0}">
      <dgm:prSet/>
      <dgm:spPr/>
      <dgm:t>
        <a:bodyPr/>
        <a:lstStyle/>
        <a:p>
          <a:endParaRPr lang="en-US"/>
        </a:p>
      </dgm:t>
    </dgm:pt>
    <dgm:pt modelId="{3D6E98B3-A9C1-41E2-94A3-22006DEF96EC}">
      <dgm:prSet phldrT="[Text]"/>
      <dgm:spPr/>
      <dgm:t>
        <a:bodyPr/>
        <a:lstStyle/>
        <a:p>
          <a:r>
            <a:rPr lang="sr-Latn-CS" dirty="0" smtClean="0"/>
            <a:t>Smanjenje moći uticaja odraslih</a:t>
          </a:r>
          <a:endParaRPr lang="en-US" dirty="0"/>
        </a:p>
      </dgm:t>
    </dgm:pt>
    <dgm:pt modelId="{B781B21D-9D82-4638-B14B-74585C84C31E}" type="parTrans" cxnId="{2294C24D-7923-4E96-AB8A-58D18B681481}">
      <dgm:prSet/>
      <dgm:spPr/>
      <dgm:t>
        <a:bodyPr/>
        <a:lstStyle/>
        <a:p>
          <a:endParaRPr lang="en-US"/>
        </a:p>
      </dgm:t>
    </dgm:pt>
    <dgm:pt modelId="{F94FB655-47A3-408F-9247-01813891B9F4}" type="sibTrans" cxnId="{2294C24D-7923-4E96-AB8A-58D18B681481}">
      <dgm:prSet/>
      <dgm:spPr/>
      <dgm:t>
        <a:bodyPr/>
        <a:lstStyle/>
        <a:p>
          <a:endParaRPr lang="en-US"/>
        </a:p>
      </dgm:t>
    </dgm:pt>
    <dgm:pt modelId="{EF3B1CB3-4C01-4224-A60C-5DC240DE6577}">
      <dgm:prSet phldrT="[Text]"/>
      <dgm:spPr/>
      <dgm:t>
        <a:bodyPr/>
        <a:lstStyle/>
        <a:p>
          <a:r>
            <a:rPr lang="sr-Latn-CS" dirty="0" smtClean="0"/>
            <a:t>Samostalnost u odlučivanju</a:t>
          </a:r>
          <a:endParaRPr lang="en-US" dirty="0"/>
        </a:p>
      </dgm:t>
    </dgm:pt>
    <dgm:pt modelId="{D2261DFA-CA8B-4A23-B0B2-8C7CC9B9065C}" type="parTrans" cxnId="{343BD404-6AF5-4F7E-AC38-CABC16BE4BB0}">
      <dgm:prSet/>
      <dgm:spPr/>
      <dgm:t>
        <a:bodyPr/>
        <a:lstStyle/>
        <a:p>
          <a:endParaRPr lang="en-US"/>
        </a:p>
      </dgm:t>
    </dgm:pt>
    <dgm:pt modelId="{095D81AD-A508-4B84-B401-DC327A5C4BD7}" type="sibTrans" cxnId="{343BD404-6AF5-4F7E-AC38-CABC16BE4BB0}">
      <dgm:prSet/>
      <dgm:spPr/>
      <dgm:t>
        <a:bodyPr/>
        <a:lstStyle/>
        <a:p>
          <a:endParaRPr lang="en-US"/>
        </a:p>
      </dgm:t>
    </dgm:pt>
    <dgm:pt modelId="{F00B82E3-FDAB-4F37-BCB2-2A1FD3B1CC8B}">
      <dgm:prSet phldrT="[Text]"/>
      <dgm:spPr/>
      <dgm:t>
        <a:bodyPr/>
        <a:lstStyle/>
        <a:p>
          <a:r>
            <a:rPr lang="sr-Latn-CS" dirty="0" smtClean="0"/>
            <a:t>Izgrađivanje ličnih moralnih normi</a:t>
          </a:r>
          <a:endParaRPr lang="en-US" dirty="0"/>
        </a:p>
      </dgm:t>
    </dgm:pt>
    <dgm:pt modelId="{254F3345-C51E-47F7-95C7-3D1EF5001F9E}" type="parTrans" cxnId="{F0885A61-24CA-4FF4-B29F-5B6D96A75391}">
      <dgm:prSet/>
      <dgm:spPr/>
      <dgm:t>
        <a:bodyPr/>
        <a:lstStyle/>
        <a:p>
          <a:endParaRPr lang="en-US"/>
        </a:p>
      </dgm:t>
    </dgm:pt>
    <dgm:pt modelId="{23690F31-8003-4715-9CC9-A9D3BF0EAB59}" type="sibTrans" cxnId="{F0885A61-24CA-4FF4-B29F-5B6D96A75391}">
      <dgm:prSet/>
      <dgm:spPr/>
      <dgm:t>
        <a:bodyPr/>
        <a:lstStyle/>
        <a:p>
          <a:endParaRPr lang="en-US"/>
        </a:p>
      </dgm:t>
    </dgm:pt>
    <dgm:pt modelId="{348446CE-516B-42BA-B802-DCDF00A63552}" type="pres">
      <dgm:prSet presAssocID="{D4B6F1DD-3AE8-4C3C-9354-798C690EA3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988EC5-2AFC-474E-9A1F-FAF8C0CD473D}" type="pres">
      <dgm:prSet presAssocID="{D4B6F1DD-3AE8-4C3C-9354-798C690EA3F6}" presName="radial" presStyleCnt="0">
        <dgm:presLayoutVars>
          <dgm:animLvl val="ctr"/>
        </dgm:presLayoutVars>
      </dgm:prSet>
      <dgm:spPr/>
    </dgm:pt>
    <dgm:pt modelId="{948484B2-E9C4-4832-8975-4C2A1FB6031C}" type="pres">
      <dgm:prSet presAssocID="{35B4DB58-5E4B-4537-ABE6-49233C60E6A2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E33AA5C-6EAC-4911-804B-62E7A4420D11}" type="pres">
      <dgm:prSet presAssocID="{FE335A50-3B14-4CAD-8A80-CACD4D01C4C4}" presName="node" presStyleLbl="vennNode1" presStyleIdx="1" presStyleCnt="8" custRadScaleRad="96589" custRadScaleInc="1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A7803-7129-46BB-871B-09E24479261F}" type="pres">
      <dgm:prSet presAssocID="{CA6F396A-B762-460A-AE19-CCEF2D2AF67E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A44AD-C123-40CC-AD4F-567CE4B79E53}" type="pres">
      <dgm:prSet presAssocID="{8BECD878-D94F-4B09-B5CD-002245399F0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5125C-00CF-4317-9A73-A1D07EDCA4BD}" type="pres">
      <dgm:prSet presAssocID="{2C759B31-B1BE-4239-8020-61C39B8657DF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77B31-13D3-4698-8B6F-A2B07430C3F1}" type="pres">
      <dgm:prSet presAssocID="{3D6E98B3-A9C1-41E2-94A3-22006DEF96E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77B0C-B1DA-4297-889A-F2426011802F}" type="pres">
      <dgm:prSet presAssocID="{F00B82E3-FDAB-4F37-BCB2-2A1FD3B1CC8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6DF86-3084-47A8-BF57-4789B5068116}" type="pres">
      <dgm:prSet presAssocID="{EF3B1CB3-4C01-4224-A60C-5DC240DE6577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BD404-6AF5-4F7E-AC38-CABC16BE4BB0}" srcId="{35B4DB58-5E4B-4537-ABE6-49233C60E6A2}" destId="{EF3B1CB3-4C01-4224-A60C-5DC240DE6577}" srcOrd="6" destOrd="0" parTransId="{D2261DFA-CA8B-4A23-B0B2-8C7CC9B9065C}" sibTransId="{095D81AD-A508-4B84-B401-DC327A5C4BD7}"/>
    <dgm:cxn modelId="{F0885A61-24CA-4FF4-B29F-5B6D96A75391}" srcId="{35B4DB58-5E4B-4537-ABE6-49233C60E6A2}" destId="{F00B82E3-FDAB-4F37-BCB2-2A1FD3B1CC8B}" srcOrd="5" destOrd="0" parTransId="{254F3345-C51E-47F7-95C7-3D1EF5001F9E}" sibTransId="{23690F31-8003-4715-9CC9-A9D3BF0EAB59}"/>
    <dgm:cxn modelId="{07714F6F-011F-450E-B506-BEE070D01180}" type="presOf" srcId="{F00B82E3-FDAB-4F37-BCB2-2A1FD3B1CC8B}" destId="{9C377B0C-B1DA-4297-889A-F2426011802F}" srcOrd="0" destOrd="0" presId="urn:microsoft.com/office/officeart/2005/8/layout/radial3"/>
    <dgm:cxn modelId="{6ABDFB00-3873-4449-91B7-2D25F69D25C0}" srcId="{35B4DB58-5E4B-4537-ABE6-49233C60E6A2}" destId="{2C759B31-B1BE-4239-8020-61C39B8657DF}" srcOrd="3" destOrd="0" parTransId="{95364EA8-38FE-4715-A239-36F7E2B6C46A}" sibTransId="{FAC61961-735A-4BF3-8695-F75B591FAB17}"/>
    <dgm:cxn modelId="{2294C24D-7923-4E96-AB8A-58D18B681481}" srcId="{35B4DB58-5E4B-4537-ABE6-49233C60E6A2}" destId="{3D6E98B3-A9C1-41E2-94A3-22006DEF96EC}" srcOrd="4" destOrd="0" parTransId="{B781B21D-9D82-4638-B14B-74585C84C31E}" sibTransId="{F94FB655-47A3-408F-9247-01813891B9F4}"/>
    <dgm:cxn modelId="{8E689B8A-6B75-4768-B351-3F36B999455D}" type="presOf" srcId="{8BECD878-D94F-4B09-B5CD-002245399F03}" destId="{B21A44AD-C123-40CC-AD4F-567CE4B79E53}" srcOrd="0" destOrd="0" presId="urn:microsoft.com/office/officeart/2005/8/layout/radial3"/>
    <dgm:cxn modelId="{FA6FE70C-950B-4685-B9C8-D0A99D623DDF}" type="presOf" srcId="{35B4DB58-5E4B-4537-ABE6-49233C60E6A2}" destId="{948484B2-E9C4-4832-8975-4C2A1FB6031C}" srcOrd="0" destOrd="0" presId="urn:microsoft.com/office/officeart/2005/8/layout/radial3"/>
    <dgm:cxn modelId="{D65B02FD-C97D-47DA-A9DB-A431EE3BD88A}" srcId="{35B4DB58-5E4B-4537-ABE6-49233C60E6A2}" destId="{FE335A50-3B14-4CAD-8A80-CACD4D01C4C4}" srcOrd="0" destOrd="0" parTransId="{723EEC39-A711-4007-9203-013AFEB0C725}" sibTransId="{D2292756-C568-4C23-8880-B5EDB7A76935}"/>
    <dgm:cxn modelId="{35376D0B-6DAA-41C6-A696-FCAFF139B666}" type="presOf" srcId="{D4B6F1DD-3AE8-4C3C-9354-798C690EA3F6}" destId="{348446CE-516B-42BA-B802-DCDF00A63552}" srcOrd="0" destOrd="0" presId="urn:microsoft.com/office/officeart/2005/8/layout/radial3"/>
    <dgm:cxn modelId="{12606AFB-ADC4-4845-A3C0-91F1AFB78B35}" type="presOf" srcId="{3D6E98B3-A9C1-41E2-94A3-22006DEF96EC}" destId="{9C577B31-13D3-4698-8B6F-A2B07430C3F1}" srcOrd="0" destOrd="0" presId="urn:microsoft.com/office/officeart/2005/8/layout/radial3"/>
    <dgm:cxn modelId="{3E53CBA1-705E-4BD8-9D41-915E20AFEAF2}" srcId="{35B4DB58-5E4B-4537-ABE6-49233C60E6A2}" destId="{CA6F396A-B762-460A-AE19-CCEF2D2AF67E}" srcOrd="1" destOrd="0" parTransId="{5F79E23B-F9B4-411F-820E-B156B59FF027}" sibTransId="{E0945325-C926-4C52-8F29-0ADE3EE5355D}"/>
    <dgm:cxn modelId="{99C18431-7764-4D8A-B862-14A8F5F36750}" srcId="{D4B6F1DD-3AE8-4C3C-9354-798C690EA3F6}" destId="{35B4DB58-5E4B-4537-ABE6-49233C60E6A2}" srcOrd="0" destOrd="0" parTransId="{4071E539-3ADF-4F99-98EC-9E8786360392}" sibTransId="{E024370F-57C4-4395-9B4A-F036227EDEF2}"/>
    <dgm:cxn modelId="{340E544D-A9D7-4EC1-9FC0-52337BEC7622}" type="presOf" srcId="{CA6F396A-B762-460A-AE19-CCEF2D2AF67E}" destId="{F3BA7803-7129-46BB-871B-09E24479261F}" srcOrd="0" destOrd="0" presId="urn:microsoft.com/office/officeart/2005/8/layout/radial3"/>
    <dgm:cxn modelId="{34B5884B-0705-46C3-BEC3-35412DE248BD}" srcId="{35B4DB58-5E4B-4537-ABE6-49233C60E6A2}" destId="{8BECD878-D94F-4B09-B5CD-002245399F03}" srcOrd="2" destOrd="0" parTransId="{56A773BF-A2C8-4826-B361-3F6FD0E9C3E3}" sibTransId="{CEF75384-F5CC-4465-9AC9-6C520D56FA7F}"/>
    <dgm:cxn modelId="{CCB5C755-D121-4C7A-8DFF-92497DFC3A1B}" type="presOf" srcId="{2C759B31-B1BE-4239-8020-61C39B8657DF}" destId="{8BF5125C-00CF-4317-9A73-A1D07EDCA4BD}" srcOrd="0" destOrd="0" presId="urn:microsoft.com/office/officeart/2005/8/layout/radial3"/>
    <dgm:cxn modelId="{F27B45EF-999E-4EE1-B82F-B87B3C36F1F4}" type="presOf" srcId="{FE335A50-3B14-4CAD-8A80-CACD4D01C4C4}" destId="{DE33AA5C-6EAC-4911-804B-62E7A4420D11}" srcOrd="0" destOrd="0" presId="urn:microsoft.com/office/officeart/2005/8/layout/radial3"/>
    <dgm:cxn modelId="{8007C536-88AC-4AD6-9483-CF8285F55358}" type="presOf" srcId="{EF3B1CB3-4C01-4224-A60C-5DC240DE6577}" destId="{1A56DF86-3084-47A8-BF57-4789B5068116}" srcOrd="0" destOrd="0" presId="urn:microsoft.com/office/officeart/2005/8/layout/radial3"/>
    <dgm:cxn modelId="{7ADEE388-A81F-44FB-9847-BA5F6711BE83}" type="presParOf" srcId="{348446CE-516B-42BA-B802-DCDF00A63552}" destId="{9A988EC5-2AFC-474E-9A1F-FAF8C0CD473D}" srcOrd="0" destOrd="0" presId="urn:microsoft.com/office/officeart/2005/8/layout/radial3"/>
    <dgm:cxn modelId="{2F4AA2DB-D0AC-4784-9CD4-621C6E5434AE}" type="presParOf" srcId="{9A988EC5-2AFC-474E-9A1F-FAF8C0CD473D}" destId="{948484B2-E9C4-4832-8975-4C2A1FB6031C}" srcOrd="0" destOrd="0" presId="urn:microsoft.com/office/officeart/2005/8/layout/radial3"/>
    <dgm:cxn modelId="{01E672AE-1313-4602-8D4A-98BF044C16B8}" type="presParOf" srcId="{9A988EC5-2AFC-474E-9A1F-FAF8C0CD473D}" destId="{DE33AA5C-6EAC-4911-804B-62E7A4420D11}" srcOrd="1" destOrd="0" presId="urn:microsoft.com/office/officeart/2005/8/layout/radial3"/>
    <dgm:cxn modelId="{D56246DE-3543-4852-A8E6-646FEB999AA1}" type="presParOf" srcId="{9A988EC5-2AFC-474E-9A1F-FAF8C0CD473D}" destId="{F3BA7803-7129-46BB-871B-09E24479261F}" srcOrd="2" destOrd="0" presId="urn:microsoft.com/office/officeart/2005/8/layout/radial3"/>
    <dgm:cxn modelId="{CAD21CF7-3ADE-4BD7-A337-D7067FD3CF07}" type="presParOf" srcId="{9A988EC5-2AFC-474E-9A1F-FAF8C0CD473D}" destId="{B21A44AD-C123-40CC-AD4F-567CE4B79E53}" srcOrd="3" destOrd="0" presId="urn:microsoft.com/office/officeart/2005/8/layout/radial3"/>
    <dgm:cxn modelId="{A29DE9B8-9023-436C-8A56-6212DFF53A7D}" type="presParOf" srcId="{9A988EC5-2AFC-474E-9A1F-FAF8C0CD473D}" destId="{8BF5125C-00CF-4317-9A73-A1D07EDCA4BD}" srcOrd="4" destOrd="0" presId="urn:microsoft.com/office/officeart/2005/8/layout/radial3"/>
    <dgm:cxn modelId="{E8689043-5B64-4CEB-8EA4-873E496F43AA}" type="presParOf" srcId="{9A988EC5-2AFC-474E-9A1F-FAF8C0CD473D}" destId="{9C577B31-13D3-4698-8B6F-A2B07430C3F1}" srcOrd="5" destOrd="0" presId="urn:microsoft.com/office/officeart/2005/8/layout/radial3"/>
    <dgm:cxn modelId="{155989C1-47D5-42E8-9EBA-43C62B1DB112}" type="presParOf" srcId="{9A988EC5-2AFC-474E-9A1F-FAF8C0CD473D}" destId="{9C377B0C-B1DA-4297-889A-F2426011802F}" srcOrd="6" destOrd="0" presId="urn:microsoft.com/office/officeart/2005/8/layout/radial3"/>
    <dgm:cxn modelId="{ECD3EFA6-D029-401D-B411-92EC627C2AE4}" type="presParOf" srcId="{9A988EC5-2AFC-474E-9A1F-FAF8C0CD473D}" destId="{1A56DF86-3084-47A8-BF57-4789B506811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7CC6AF-7610-4789-B773-65F04815506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2C33C-5A4A-456C-B12B-57571A513D3B}">
      <dgm:prSet phldrT="[Text]" custT="1"/>
      <dgm:spPr/>
      <dgm:t>
        <a:bodyPr/>
        <a:lstStyle/>
        <a:p>
          <a:r>
            <a:rPr lang="sr-Latn-CS" sz="1800" b="1" dirty="0" smtClean="0"/>
            <a:t>MORALNI RAZVOJ PREDŠKOLSKOG DETETA</a:t>
          </a:r>
        </a:p>
        <a:p>
          <a:r>
            <a:rPr lang="sr-Latn-CS" sz="1800" b="1" dirty="0" smtClean="0"/>
            <a:t> (počeci moralnosti)</a:t>
          </a:r>
          <a:endParaRPr lang="en-US" sz="1800" b="1" dirty="0"/>
        </a:p>
      </dgm:t>
    </dgm:pt>
    <dgm:pt modelId="{1272296D-9DFE-48B9-96DE-F49AE1DBBFAA}" type="parTrans" cxnId="{6C35B874-490E-457E-981A-6462728674E5}">
      <dgm:prSet/>
      <dgm:spPr/>
      <dgm:t>
        <a:bodyPr/>
        <a:lstStyle/>
        <a:p>
          <a:endParaRPr lang="en-US"/>
        </a:p>
      </dgm:t>
    </dgm:pt>
    <dgm:pt modelId="{3444B5A1-6487-4829-92D5-320A0057589E}" type="sibTrans" cxnId="{6C35B874-490E-457E-981A-6462728674E5}">
      <dgm:prSet/>
      <dgm:spPr/>
      <dgm:t>
        <a:bodyPr/>
        <a:lstStyle/>
        <a:p>
          <a:endParaRPr lang="en-US"/>
        </a:p>
      </dgm:t>
    </dgm:pt>
    <dgm:pt modelId="{DAE46510-CA10-4A68-AE58-ACBE0EE62B50}">
      <dgm:prSet phldrT="[Text]"/>
      <dgm:spPr/>
      <dgm:t>
        <a:bodyPr/>
        <a:lstStyle/>
        <a:p>
          <a:r>
            <a:rPr lang="sr-Latn-CS" dirty="0" smtClean="0"/>
            <a:t>Uticaj vršnjaka (grupe)</a:t>
          </a:r>
          <a:endParaRPr lang="en-US" dirty="0"/>
        </a:p>
      </dgm:t>
    </dgm:pt>
    <dgm:pt modelId="{08E63F7F-857C-46FB-9C38-5E732EB87C08}" type="parTrans" cxnId="{183F0058-C3B5-47AF-93B8-D2AB282853E0}">
      <dgm:prSet/>
      <dgm:spPr/>
      <dgm:t>
        <a:bodyPr/>
        <a:lstStyle/>
        <a:p>
          <a:endParaRPr lang="en-US"/>
        </a:p>
      </dgm:t>
    </dgm:pt>
    <dgm:pt modelId="{27046A73-F0FB-4DCB-B4E7-C15CFA357E71}" type="sibTrans" cxnId="{183F0058-C3B5-47AF-93B8-D2AB282853E0}">
      <dgm:prSet/>
      <dgm:spPr/>
      <dgm:t>
        <a:bodyPr/>
        <a:lstStyle/>
        <a:p>
          <a:endParaRPr lang="en-US"/>
        </a:p>
      </dgm:t>
    </dgm:pt>
    <dgm:pt modelId="{E5AF597A-F114-4F40-8278-218F03BB5335}">
      <dgm:prSet phldrT="[Text]"/>
      <dgm:spPr/>
      <dgm:t>
        <a:bodyPr/>
        <a:lstStyle/>
        <a:p>
          <a:r>
            <a:rPr lang="sr-Latn-CS" dirty="0" smtClean="0"/>
            <a:t>Zajedničke igre i nova iskustva</a:t>
          </a:r>
          <a:endParaRPr lang="en-US" dirty="0"/>
        </a:p>
      </dgm:t>
    </dgm:pt>
    <dgm:pt modelId="{64A7BD32-5D4E-4376-81AD-43AA3BFA5276}" type="parTrans" cxnId="{0FCB023E-1FF8-4442-9024-81B8CF730629}">
      <dgm:prSet/>
      <dgm:spPr/>
      <dgm:t>
        <a:bodyPr/>
        <a:lstStyle/>
        <a:p>
          <a:endParaRPr lang="en-US"/>
        </a:p>
      </dgm:t>
    </dgm:pt>
    <dgm:pt modelId="{1D06056C-1845-41B8-B1C6-B785CC7F5CC9}" type="sibTrans" cxnId="{0FCB023E-1FF8-4442-9024-81B8CF730629}">
      <dgm:prSet/>
      <dgm:spPr/>
      <dgm:t>
        <a:bodyPr/>
        <a:lstStyle/>
        <a:p>
          <a:endParaRPr lang="en-US"/>
        </a:p>
      </dgm:t>
    </dgm:pt>
    <dgm:pt modelId="{4BA2691B-2741-4187-8EE6-E1934E6FBE42}">
      <dgm:prSet phldrT="[Text]"/>
      <dgm:spPr/>
      <dgm:t>
        <a:bodyPr/>
        <a:lstStyle/>
        <a:p>
          <a:r>
            <a:rPr lang="sr-Latn-CS" dirty="0" smtClean="0"/>
            <a:t>Samokontrola i samodisciplina</a:t>
          </a:r>
          <a:endParaRPr lang="en-US" dirty="0"/>
        </a:p>
      </dgm:t>
    </dgm:pt>
    <dgm:pt modelId="{ECD51C43-7BF2-4630-BEEF-A18C6033C065}" type="parTrans" cxnId="{53B590FE-25B2-42F4-A843-92F7049B1D19}">
      <dgm:prSet/>
      <dgm:spPr/>
      <dgm:t>
        <a:bodyPr/>
        <a:lstStyle/>
        <a:p>
          <a:endParaRPr lang="en-US"/>
        </a:p>
      </dgm:t>
    </dgm:pt>
    <dgm:pt modelId="{886564F1-BA66-426B-9E1A-E0536ED402B7}" type="sibTrans" cxnId="{53B590FE-25B2-42F4-A843-92F7049B1D19}">
      <dgm:prSet/>
      <dgm:spPr/>
      <dgm:t>
        <a:bodyPr/>
        <a:lstStyle/>
        <a:p>
          <a:endParaRPr lang="en-US"/>
        </a:p>
      </dgm:t>
    </dgm:pt>
    <dgm:pt modelId="{C0367A33-F5AF-41C5-9987-0C3FCF3FA006}">
      <dgm:prSet phldrT="[Text]"/>
      <dgm:spPr/>
      <dgm:t>
        <a:bodyPr/>
        <a:lstStyle/>
        <a:p>
          <a:r>
            <a:rPr lang="sr-Latn-CS" dirty="0" smtClean="0"/>
            <a:t>Prepoznavanje sopstvenih i potreba drugih</a:t>
          </a:r>
          <a:endParaRPr lang="en-US" dirty="0"/>
        </a:p>
      </dgm:t>
    </dgm:pt>
    <dgm:pt modelId="{0E722908-8239-462B-97FA-ECB2557345E0}" type="parTrans" cxnId="{A4C8722B-3B3E-44AF-B014-6CAF7ECD3B5B}">
      <dgm:prSet/>
      <dgm:spPr/>
      <dgm:t>
        <a:bodyPr/>
        <a:lstStyle/>
        <a:p>
          <a:endParaRPr lang="en-US"/>
        </a:p>
      </dgm:t>
    </dgm:pt>
    <dgm:pt modelId="{2C240891-F8EC-473A-8FD8-F8F7016FFB4F}" type="sibTrans" cxnId="{A4C8722B-3B3E-44AF-B014-6CAF7ECD3B5B}">
      <dgm:prSet/>
      <dgm:spPr/>
      <dgm:t>
        <a:bodyPr/>
        <a:lstStyle/>
        <a:p>
          <a:endParaRPr lang="en-US"/>
        </a:p>
      </dgm:t>
    </dgm:pt>
    <dgm:pt modelId="{B04061CD-AB41-4F2A-9BB4-C661ADD668FA}" type="pres">
      <dgm:prSet presAssocID="{DA7CC6AF-7610-4789-B773-65F0481550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AFDEF-69D0-4DF4-AF3C-995C76CE7CD1}" type="pres">
      <dgm:prSet presAssocID="{23D2C33C-5A4A-456C-B12B-57571A513D3B}" presName="centerShape" presStyleLbl="node0" presStyleIdx="0" presStyleCnt="1" custScaleX="142691"/>
      <dgm:spPr/>
      <dgm:t>
        <a:bodyPr/>
        <a:lstStyle/>
        <a:p>
          <a:endParaRPr lang="en-US"/>
        </a:p>
      </dgm:t>
    </dgm:pt>
    <dgm:pt modelId="{85F53AAC-1454-457C-9607-459EB94C8C37}" type="pres">
      <dgm:prSet presAssocID="{08E63F7F-857C-46FB-9C38-5E732EB87C08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E4157E2-EA19-458F-BC33-08C72BCACF49}" type="pres">
      <dgm:prSet presAssocID="{DAE46510-CA10-4A68-AE58-ACBE0EE62B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E6C3D-279A-4A75-9E88-24A9213B736D}" type="pres">
      <dgm:prSet presAssocID="{64A7BD32-5D4E-4376-81AD-43AA3BFA527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AEAAA33-793C-4F71-AFBB-24E0A0621939}" type="pres">
      <dgm:prSet presAssocID="{E5AF597A-F114-4F40-8278-218F03BB53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3FDB7-119E-40A2-80C1-1AB0B0F9173D}" type="pres">
      <dgm:prSet presAssocID="{ECD51C43-7BF2-4630-BEEF-A18C6033C06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D725E95-BA4F-40C6-9876-21EE312ACA45}" type="pres">
      <dgm:prSet presAssocID="{4BA2691B-2741-4187-8EE6-E1934E6FB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B98B7-C3F7-468E-B7D4-475C4BC2256E}" type="pres">
      <dgm:prSet presAssocID="{0E722908-8239-462B-97FA-ECB2557345E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04355B6-92EA-438A-9051-5B8034B80EC0}" type="pres">
      <dgm:prSet presAssocID="{C0367A33-F5AF-41C5-9987-0C3FCF3FA0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8A87A-4981-4373-B85D-5EA7EA854492}" type="presOf" srcId="{E5AF597A-F114-4F40-8278-218F03BB5335}" destId="{BAEAAA33-793C-4F71-AFBB-24E0A0621939}" srcOrd="0" destOrd="0" presId="urn:microsoft.com/office/officeart/2005/8/layout/radial4"/>
    <dgm:cxn modelId="{2734403E-008F-49D7-86C5-B153098F8C08}" type="presOf" srcId="{08E63F7F-857C-46FB-9C38-5E732EB87C08}" destId="{85F53AAC-1454-457C-9607-459EB94C8C37}" srcOrd="0" destOrd="0" presId="urn:microsoft.com/office/officeart/2005/8/layout/radial4"/>
    <dgm:cxn modelId="{CAA2D74F-3DB7-46FB-8FCC-F613751B38B6}" type="presOf" srcId="{C0367A33-F5AF-41C5-9987-0C3FCF3FA006}" destId="{A04355B6-92EA-438A-9051-5B8034B80EC0}" srcOrd="0" destOrd="0" presId="urn:microsoft.com/office/officeart/2005/8/layout/radial4"/>
    <dgm:cxn modelId="{0FCB023E-1FF8-4442-9024-81B8CF730629}" srcId="{23D2C33C-5A4A-456C-B12B-57571A513D3B}" destId="{E5AF597A-F114-4F40-8278-218F03BB5335}" srcOrd="1" destOrd="0" parTransId="{64A7BD32-5D4E-4376-81AD-43AA3BFA5276}" sibTransId="{1D06056C-1845-41B8-B1C6-B785CC7F5CC9}"/>
    <dgm:cxn modelId="{183F0058-C3B5-47AF-93B8-D2AB282853E0}" srcId="{23D2C33C-5A4A-456C-B12B-57571A513D3B}" destId="{DAE46510-CA10-4A68-AE58-ACBE0EE62B50}" srcOrd="0" destOrd="0" parTransId="{08E63F7F-857C-46FB-9C38-5E732EB87C08}" sibTransId="{27046A73-F0FB-4DCB-B4E7-C15CFA357E71}"/>
    <dgm:cxn modelId="{3F0F691D-8989-4449-8823-1817B6A0EC45}" type="presOf" srcId="{0E722908-8239-462B-97FA-ECB2557345E0}" destId="{B3DB98B7-C3F7-468E-B7D4-475C4BC2256E}" srcOrd="0" destOrd="0" presId="urn:microsoft.com/office/officeart/2005/8/layout/radial4"/>
    <dgm:cxn modelId="{851802DF-B194-44D3-8F10-D90BCBC1E30C}" type="presOf" srcId="{64A7BD32-5D4E-4376-81AD-43AA3BFA5276}" destId="{E6CE6C3D-279A-4A75-9E88-24A9213B736D}" srcOrd="0" destOrd="0" presId="urn:microsoft.com/office/officeart/2005/8/layout/radial4"/>
    <dgm:cxn modelId="{53B590FE-25B2-42F4-A843-92F7049B1D19}" srcId="{23D2C33C-5A4A-456C-B12B-57571A513D3B}" destId="{4BA2691B-2741-4187-8EE6-E1934E6FBE42}" srcOrd="2" destOrd="0" parTransId="{ECD51C43-7BF2-4630-BEEF-A18C6033C065}" sibTransId="{886564F1-BA66-426B-9E1A-E0536ED402B7}"/>
    <dgm:cxn modelId="{C703E1A4-8091-4FB5-9E80-C9307D2661D7}" type="presOf" srcId="{ECD51C43-7BF2-4630-BEEF-A18C6033C065}" destId="{F243FDB7-119E-40A2-80C1-1AB0B0F9173D}" srcOrd="0" destOrd="0" presId="urn:microsoft.com/office/officeart/2005/8/layout/radial4"/>
    <dgm:cxn modelId="{639D8CD8-8C0E-46CC-93BB-BCBA3B100902}" type="presOf" srcId="{DAE46510-CA10-4A68-AE58-ACBE0EE62B50}" destId="{FE4157E2-EA19-458F-BC33-08C72BCACF49}" srcOrd="0" destOrd="0" presId="urn:microsoft.com/office/officeart/2005/8/layout/radial4"/>
    <dgm:cxn modelId="{A58390FF-8518-4F6B-97D5-D4E1D34958C2}" type="presOf" srcId="{DA7CC6AF-7610-4789-B773-65F048155065}" destId="{B04061CD-AB41-4F2A-9BB4-C661ADD668FA}" srcOrd="0" destOrd="0" presId="urn:microsoft.com/office/officeart/2005/8/layout/radial4"/>
    <dgm:cxn modelId="{DCE20883-970C-408D-A06E-01B60BD4ADE1}" type="presOf" srcId="{23D2C33C-5A4A-456C-B12B-57571A513D3B}" destId="{D30AFDEF-69D0-4DF4-AF3C-995C76CE7CD1}" srcOrd="0" destOrd="0" presId="urn:microsoft.com/office/officeart/2005/8/layout/radial4"/>
    <dgm:cxn modelId="{A4C8722B-3B3E-44AF-B014-6CAF7ECD3B5B}" srcId="{23D2C33C-5A4A-456C-B12B-57571A513D3B}" destId="{C0367A33-F5AF-41C5-9987-0C3FCF3FA006}" srcOrd="3" destOrd="0" parTransId="{0E722908-8239-462B-97FA-ECB2557345E0}" sibTransId="{2C240891-F8EC-473A-8FD8-F8F7016FFB4F}"/>
    <dgm:cxn modelId="{AFF0F8CB-A799-4675-BF50-19F944F29902}" type="presOf" srcId="{4BA2691B-2741-4187-8EE6-E1934E6FBE42}" destId="{5D725E95-BA4F-40C6-9876-21EE312ACA45}" srcOrd="0" destOrd="0" presId="urn:microsoft.com/office/officeart/2005/8/layout/radial4"/>
    <dgm:cxn modelId="{6C35B874-490E-457E-981A-6462728674E5}" srcId="{DA7CC6AF-7610-4789-B773-65F048155065}" destId="{23D2C33C-5A4A-456C-B12B-57571A513D3B}" srcOrd="0" destOrd="0" parTransId="{1272296D-9DFE-48B9-96DE-F49AE1DBBFAA}" sibTransId="{3444B5A1-6487-4829-92D5-320A0057589E}"/>
    <dgm:cxn modelId="{4D325F6F-97C3-4F0A-BDDC-FD49AE7D09D0}" type="presParOf" srcId="{B04061CD-AB41-4F2A-9BB4-C661ADD668FA}" destId="{D30AFDEF-69D0-4DF4-AF3C-995C76CE7CD1}" srcOrd="0" destOrd="0" presId="urn:microsoft.com/office/officeart/2005/8/layout/radial4"/>
    <dgm:cxn modelId="{9B785A67-78B4-4B37-82A0-D0B0A6891706}" type="presParOf" srcId="{B04061CD-AB41-4F2A-9BB4-C661ADD668FA}" destId="{85F53AAC-1454-457C-9607-459EB94C8C37}" srcOrd="1" destOrd="0" presId="urn:microsoft.com/office/officeart/2005/8/layout/radial4"/>
    <dgm:cxn modelId="{559F6257-AFC7-4840-898E-4256176A31C8}" type="presParOf" srcId="{B04061CD-AB41-4F2A-9BB4-C661ADD668FA}" destId="{FE4157E2-EA19-458F-BC33-08C72BCACF49}" srcOrd="2" destOrd="0" presId="urn:microsoft.com/office/officeart/2005/8/layout/radial4"/>
    <dgm:cxn modelId="{47B1CD59-606D-4BF9-B211-7EF02ED879A5}" type="presParOf" srcId="{B04061CD-AB41-4F2A-9BB4-C661ADD668FA}" destId="{E6CE6C3D-279A-4A75-9E88-24A9213B736D}" srcOrd="3" destOrd="0" presId="urn:microsoft.com/office/officeart/2005/8/layout/radial4"/>
    <dgm:cxn modelId="{7E606183-326D-4C49-A0A0-F9E240EF8593}" type="presParOf" srcId="{B04061CD-AB41-4F2A-9BB4-C661ADD668FA}" destId="{BAEAAA33-793C-4F71-AFBB-24E0A0621939}" srcOrd="4" destOrd="0" presId="urn:microsoft.com/office/officeart/2005/8/layout/radial4"/>
    <dgm:cxn modelId="{EA3F8C9A-A667-4317-999B-E362D1CBACF5}" type="presParOf" srcId="{B04061CD-AB41-4F2A-9BB4-C661ADD668FA}" destId="{F243FDB7-119E-40A2-80C1-1AB0B0F9173D}" srcOrd="5" destOrd="0" presId="urn:microsoft.com/office/officeart/2005/8/layout/radial4"/>
    <dgm:cxn modelId="{3FD44A20-8D4E-48BE-B5E7-2B3D0A40C266}" type="presParOf" srcId="{B04061CD-AB41-4F2A-9BB4-C661ADD668FA}" destId="{5D725E95-BA4F-40C6-9876-21EE312ACA45}" srcOrd="6" destOrd="0" presId="urn:microsoft.com/office/officeart/2005/8/layout/radial4"/>
    <dgm:cxn modelId="{701A89CA-FDE7-4A6B-87F3-3973F33ECBE6}" type="presParOf" srcId="{B04061CD-AB41-4F2A-9BB4-C661ADD668FA}" destId="{B3DB98B7-C3F7-468E-B7D4-475C4BC2256E}" srcOrd="7" destOrd="0" presId="urn:microsoft.com/office/officeart/2005/8/layout/radial4"/>
    <dgm:cxn modelId="{F5EBDE31-DF17-4085-AE83-82DCB31AA169}" type="presParOf" srcId="{B04061CD-AB41-4F2A-9BB4-C661ADD668FA}" destId="{A04355B6-92EA-438A-9051-5B8034B80EC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5DADF-DD31-447E-AF95-2120C73AD57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78390-F6AA-443C-B896-015B6D2E1397}">
      <dgm:prSet phldrT="[Text]" custT="1"/>
      <dgm:spPr/>
      <dgm:t>
        <a:bodyPr/>
        <a:lstStyle/>
        <a:p>
          <a:r>
            <a:rPr lang="sr-Latn-CS" sz="2000" dirty="0" smtClean="0"/>
            <a:t>POTENCIJALI</a:t>
          </a:r>
          <a:endParaRPr lang="en-US" sz="2000" dirty="0"/>
        </a:p>
      </dgm:t>
    </dgm:pt>
    <dgm:pt modelId="{ED11A592-F301-4407-A793-BE0BC93DE098}" type="parTrans" cxnId="{169D5A54-08EE-4D58-AC6E-5AA4CC03A439}">
      <dgm:prSet/>
      <dgm:spPr/>
      <dgm:t>
        <a:bodyPr/>
        <a:lstStyle/>
        <a:p>
          <a:endParaRPr lang="en-US"/>
        </a:p>
      </dgm:t>
    </dgm:pt>
    <dgm:pt modelId="{2AB5F831-E54A-49F9-A535-656924698F0F}" type="sibTrans" cxnId="{169D5A54-08EE-4D58-AC6E-5AA4CC03A439}">
      <dgm:prSet/>
      <dgm:spPr/>
      <dgm:t>
        <a:bodyPr/>
        <a:lstStyle/>
        <a:p>
          <a:endParaRPr lang="en-US"/>
        </a:p>
      </dgm:t>
    </dgm:pt>
    <dgm:pt modelId="{B5403C26-3758-4873-BA7D-060AF0366ABC}">
      <dgm:prSet phldrT="[Text]" custT="1"/>
      <dgm:spPr/>
      <dgm:t>
        <a:bodyPr/>
        <a:lstStyle/>
        <a:p>
          <a:r>
            <a:rPr lang="sr-Latn-CS" sz="2000" dirty="0" smtClean="0"/>
            <a:t>SPOSOBNOSTI I ZNANJA</a:t>
          </a:r>
          <a:endParaRPr lang="en-US" sz="2000" dirty="0"/>
        </a:p>
      </dgm:t>
    </dgm:pt>
    <dgm:pt modelId="{D3E78947-5581-4BA5-B60D-B22CBE8A8D40}" type="parTrans" cxnId="{007A1E0D-80B4-4083-A40B-838ACBEA289C}">
      <dgm:prSet/>
      <dgm:spPr/>
      <dgm:t>
        <a:bodyPr/>
        <a:lstStyle/>
        <a:p>
          <a:endParaRPr lang="en-US"/>
        </a:p>
      </dgm:t>
    </dgm:pt>
    <dgm:pt modelId="{2062FFBE-4EDC-40AF-ABDC-089F70A7AA93}" type="sibTrans" cxnId="{007A1E0D-80B4-4083-A40B-838ACBEA289C}">
      <dgm:prSet/>
      <dgm:spPr/>
      <dgm:t>
        <a:bodyPr/>
        <a:lstStyle/>
        <a:p>
          <a:endParaRPr lang="en-US"/>
        </a:p>
      </dgm:t>
    </dgm:pt>
    <dgm:pt modelId="{CE025705-3F92-4B6B-A331-72F9FE410DB1}">
      <dgm:prSet phldrT="[Text]" custT="1"/>
      <dgm:spPr/>
      <dgm:t>
        <a:bodyPr/>
        <a:lstStyle/>
        <a:p>
          <a:r>
            <a:rPr lang="sr-Latn-CS" sz="2000" dirty="0" smtClean="0"/>
            <a:t>TRANSFER ZNANJA</a:t>
          </a:r>
          <a:endParaRPr lang="en-US" sz="2000" dirty="0"/>
        </a:p>
      </dgm:t>
    </dgm:pt>
    <dgm:pt modelId="{016B3853-147B-4717-B387-A8EF9AC56DA3}" type="parTrans" cxnId="{09A216C2-9670-410A-ABFD-ED925FA37F84}">
      <dgm:prSet/>
      <dgm:spPr/>
      <dgm:t>
        <a:bodyPr/>
        <a:lstStyle/>
        <a:p>
          <a:endParaRPr lang="en-US"/>
        </a:p>
      </dgm:t>
    </dgm:pt>
    <dgm:pt modelId="{CB0BA46B-B48F-4FE6-83A4-3ADD0134CBFA}" type="sibTrans" cxnId="{09A216C2-9670-410A-ABFD-ED925FA37F84}">
      <dgm:prSet/>
      <dgm:spPr/>
      <dgm:t>
        <a:bodyPr/>
        <a:lstStyle/>
        <a:p>
          <a:endParaRPr lang="en-US"/>
        </a:p>
      </dgm:t>
    </dgm:pt>
    <dgm:pt modelId="{10A24518-F444-429D-A1D5-EFB8D5220FEB}">
      <dgm:prSet phldrT="[Text]" custT="1"/>
      <dgm:spPr/>
      <dgm:t>
        <a:bodyPr/>
        <a:lstStyle/>
        <a:p>
          <a:r>
            <a:rPr lang="sr-Latn-CS" sz="2000" dirty="0" smtClean="0"/>
            <a:t>PRIMENA U PRAKSI</a:t>
          </a:r>
          <a:endParaRPr lang="en-US" sz="2000" dirty="0"/>
        </a:p>
      </dgm:t>
    </dgm:pt>
    <dgm:pt modelId="{EE8F6617-1931-4BBD-9DDB-FBD742D3FCFF}" type="parTrans" cxnId="{BBE0D4C3-DAC3-498C-95BD-0D15FFB5EF73}">
      <dgm:prSet/>
      <dgm:spPr/>
      <dgm:t>
        <a:bodyPr/>
        <a:lstStyle/>
        <a:p>
          <a:endParaRPr lang="en-US"/>
        </a:p>
      </dgm:t>
    </dgm:pt>
    <dgm:pt modelId="{1350FD60-3B36-44C2-9C40-A73387A5CA79}" type="sibTrans" cxnId="{BBE0D4C3-DAC3-498C-95BD-0D15FFB5EF73}">
      <dgm:prSet/>
      <dgm:spPr/>
      <dgm:t>
        <a:bodyPr/>
        <a:lstStyle/>
        <a:p>
          <a:endParaRPr lang="en-US"/>
        </a:p>
      </dgm:t>
    </dgm:pt>
    <dgm:pt modelId="{6A687D11-AF6B-4F6E-8766-D4FE2EB771BD}" type="pres">
      <dgm:prSet presAssocID="{AF25DADF-DD31-447E-AF95-2120C73AD5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30610A-40C4-481F-8735-439EAB388F3E}" type="pres">
      <dgm:prSet presAssocID="{F2F78390-F6AA-443C-B896-015B6D2E1397}" presName="composite" presStyleCnt="0"/>
      <dgm:spPr/>
    </dgm:pt>
    <dgm:pt modelId="{36BD8461-5E72-4DF2-95FA-5CECB3D00D1F}" type="pres">
      <dgm:prSet presAssocID="{F2F78390-F6AA-443C-B896-015B6D2E1397}" presName="LShape" presStyleLbl="alignNode1" presStyleIdx="0" presStyleCnt="7"/>
      <dgm:spPr/>
    </dgm:pt>
    <dgm:pt modelId="{DFE834CD-EED9-4FF0-8C96-936EEA3E2CDD}" type="pres">
      <dgm:prSet presAssocID="{F2F78390-F6AA-443C-B896-015B6D2E139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850EE-5804-4A0D-812D-405C79BD95A7}" type="pres">
      <dgm:prSet presAssocID="{F2F78390-F6AA-443C-B896-015B6D2E1397}" presName="Triangle" presStyleLbl="alignNode1" presStyleIdx="1" presStyleCnt="7"/>
      <dgm:spPr/>
    </dgm:pt>
    <dgm:pt modelId="{44D7FDCD-6072-488B-B1D0-B41EB858E9E7}" type="pres">
      <dgm:prSet presAssocID="{2AB5F831-E54A-49F9-A535-656924698F0F}" presName="sibTrans" presStyleCnt="0"/>
      <dgm:spPr/>
    </dgm:pt>
    <dgm:pt modelId="{05CD622D-DFD9-47DB-BFED-AEE73AF22CA4}" type="pres">
      <dgm:prSet presAssocID="{2AB5F831-E54A-49F9-A535-656924698F0F}" presName="space" presStyleCnt="0"/>
      <dgm:spPr/>
    </dgm:pt>
    <dgm:pt modelId="{9DF45F30-3079-402D-B1AC-31303A7A378C}" type="pres">
      <dgm:prSet presAssocID="{B5403C26-3758-4873-BA7D-060AF0366ABC}" presName="composite" presStyleCnt="0"/>
      <dgm:spPr/>
    </dgm:pt>
    <dgm:pt modelId="{19DCEB4D-1FD8-4C0F-8954-3DEA73ED02D2}" type="pres">
      <dgm:prSet presAssocID="{B5403C26-3758-4873-BA7D-060AF0366ABC}" presName="LShape" presStyleLbl="alignNode1" presStyleIdx="2" presStyleCnt="7"/>
      <dgm:spPr/>
    </dgm:pt>
    <dgm:pt modelId="{46B5F2B1-C2D5-4413-9E65-E015A7C53D09}" type="pres">
      <dgm:prSet presAssocID="{B5403C26-3758-4873-BA7D-060AF0366ABC}" presName="ParentText" presStyleLbl="revTx" presStyleIdx="1" presStyleCnt="4" custScaleX="11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F5B99-B9E3-4248-BD4A-4B43AC1D1C05}" type="pres">
      <dgm:prSet presAssocID="{B5403C26-3758-4873-BA7D-060AF0366ABC}" presName="Triangle" presStyleLbl="alignNode1" presStyleIdx="3" presStyleCnt="7"/>
      <dgm:spPr/>
    </dgm:pt>
    <dgm:pt modelId="{2FF64EA4-07AA-4B5F-B36F-60ADF94B978E}" type="pres">
      <dgm:prSet presAssocID="{2062FFBE-4EDC-40AF-ABDC-089F70A7AA93}" presName="sibTrans" presStyleCnt="0"/>
      <dgm:spPr/>
    </dgm:pt>
    <dgm:pt modelId="{965EC559-20E4-47FA-A84F-EE3432C1F036}" type="pres">
      <dgm:prSet presAssocID="{2062FFBE-4EDC-40AF-ABDC-089F70A7AA93}" presName="space" presStyleCnt="0"/>
      <dgm:spPr/>
    </dgm:pt>
    <dgm:pt modelId="{C89A4FE6-04C8-49E8-85C1-4E1222BE4333}" type="pres">
      <dgm:prSet presAssocID="{CE025705-3F92-4B6B-A331-72F9FE410DB1}" presName="composite" presStyleCnt="0"/>
      <dgm:spPr/>
    </dgm:pt>
    <dgm:pt modelId="{26CED58B-1364-40BA-A71D-C5CE76D8D755}" type="pres">
      <dgm:prSet presAssocID="{CE025705-3F92-4B6B-A331-72F9FE410DB1}" presName="LShape" presStyleLbl="alignNode1" presStyleIdx="4" presStyleCnt="7"/>
      <dgm:spPr/>
    </dgm:pt>
    <dgm:pt modelId="{7E31F638-A0AF-4302-8D9F-AC8DEA13F801}" type="pres">
      <dgm:prSet presAssocID="{CE025705-3F92-4B6B-A331-72F9FE410DB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F96E3-051A-4015-B092-036ABB03AE9B}" type="pres">
      <dgm:prSet presAssocID="{CE025705-3F92-4B6B-A331-72F9FE410DB1}" presName="Triangle" presStyleLbl="alignNode1" presStyleIdx="5" presStyleCnt="7"/>
      <dgm:spPr/>
    </dgm:pt>
    <dgm:pt modelId="{188C41C8-C38F-42C1-84A1-2CE69E0BFDED}" type="pres">
      <dgm:prSet presAssocID="{CB0BA46B-B48F-4FE6-83A4-3ADD0134CBFA}" presName="sibTrans" presStyleCnt="0"/>
      <dgm:spPr/>
    </dgm:pt>
    <dgm:pt modelId="{446E949F-EA5D-4F95-BC70-C47F179B4213}" type="pres">
      <dgm:prSet presAssocID="{CB0BA46B-B48F-4FE6-83A4-3ADD0134CBFA}" presName="space" presStyleCnt="0"/>
      <dgm:spPr/>
    </dgm:pt>
    <dgm:pt modelId="{E7C8790C-7679-4352-AA7E-E5C45AF41B3C}" type="pres">
      <dgm:prSet presAssocID="{10A24518-F444-429D-A1D5-EFB8D5220FEB}" presName="composite" presStyleCnt="0"/>
      <dgm:spPr/>
    </dgm:pt>
    <dgm:pt modelId="{BEB4A10D-A2A1-436D-BD3F-92EE7FC8D9D2}" type="pres">
      <dgm:prSet presAssocID="{10A24518-F444-429D-A1D5-EFB8D5220FEB}" presName="LShape" presStyleLbl="alignNode1" presStyleIdx="6" presStyleCnt="7"/>
      <dgm:spPr/>
    </dgm:pt>
    <dgm:pt modelId="{F89BE284-7BB3-4D21-BF84-4602194F8768}" type="pres">
      <dgm:prSet presAssocID="{10A24518-F444-429D-A1D5-EFB8D5220FE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31E6E-76EA-473B-9271-A1B0D30655D6}" type="presOf" srcId="{B5403C26-3758-4873-BA7D-060AF0366ABC}" destId="{46B5F2B1-C2D5-4413-9E65-E015A7C53D09}" srcOrd="0" destOrd="0" presId="urn:microsoft.com/office/officeart/2009/3/layout/StepUpProcess"/>
    <dgm:cxn modelId="{007A1E0D-80B4-4083-A40B-838ACBEA289C}" srcId="{AF25DADF-DD31-447E-AF95-2120C73AD57A}" destId="{B5403C26-3758-4873-BA7D-060AF0366ABC}" srcOrd="1" destOrd="0" parTransId="{D3E78947-5581-4BA5-B60D-B22CBE8A8D40}" sibTransId="{2062FFBE-4EDC-40AF-ABDC-089F70A7AA93}"/>
    <dgm:cxn modelId="{169D5A54-08EE-4D58-AC6E-5AA4CC03A439}" srcId="{AF25DADF-DD31-447E-AF95-2120C73AD57A}" destId="{F2F78390-F6AA-443C-B896-015B6D2E1397}" srcOrd="0" destOrd="0" parTransId="{ED11A592-F301-4407-A793-BE0BC93DE098}" sibTransId="{2AB5F831-E54A-49F9-A535-656924698F0F}"/>
    <dgm:cxn modelId="{0065DB89-FBB1-4479-9FA7-B09F99C05277}" type="presOf" srcId="{AF25DADF-DD31-447E-AF95-2120C73AD57A}" destId="{6A687D11-AF6B-4F6E-8766-D4FE2EB771BD}" srcOrd="0" destOrd="0" presId="urn:microsoft.com/office/officeart/2009/3/layout/StepUpProcess"/>
    <dgm:cxn modelId="{BBE0D4C3-DAC3-498C-95BD-0D15FFB5EF73}" srcId="{AF25DADF-DD31-447E-AF95-2120C73AD57A}" destId="{10A24518-F444-429D-A1D5-EFB8D5220FEB}" srcOrd="3" destOrd="0" parTransId="{EE8F6617-1931-4BBD-9DDB-FBD742D3FCFF}" sibTransId="{1350FD60-3B36-44C2-9C40-A73387A5CA79}"/>
    <dgm:cxn modelId="{5C8F34B0-79FA-429C-BED9-04BD1F53012D}" type="presOf" srcId="{10A24518-F444-429D-A1D5-EFB8D5220FEB}" destId="{F89BE284-7BB3-4D21-BF84-4602194F8768}" srcOrd="0" destOrd="0" presId="urn:microsoft.com/office/officeart/2009/3/layout/StepUpProcess"/>
    <dgm:cxn modelId="{09A216C2-9670-410A-ABFD-ED925FA37F84}" srcId="{AF25DADF-DD31-447E-AF95-2120C73AD57A}" destId="{CE025705-3F92-4B6B-A331-72F9FE410DB1}" srcOrd="2" destOrd="0" parTransId="{016B3853-147B-4717-B387-A8EF9AC56DA3}" sibTransId="{CB0BA46B-B48F-4FE6-83A4-3ADD0134CBFA}"/>
    <dgm:cxn modelId="{11ED5AE1-73D5-4572-8DD2-12030C125875}" type="presOf" srcId="{F2F78390-F6AA-443C-B896-015B6D2E1397}" destId="{DFE834CD-EED9-4FF0-8C96-936EEA3E2CDD}" srcOrd="0" destOrd="0" presId="urn:microsoft.com/office/officeart/2009/3/layout/StepUpProcess"/>
    <dgm:cxn modelId="{9F732ACD-D4E4-4BA7-8455-E5A1C0CDE21A}" type="presOf" srcId="{CE025705-3F92-4B6B-A331-72F9FE410DB1}" destId="{7E31F638-A0AF-4302-8D9F-AC8DEA13F801}" srcOrd="0" destOrd="0" presId="urn:microsoft.com/office/officeart/2009/3/layout/StepUpProcess"/>
    <dgm:cxn modelId="{9B359AC0-33C1-463B-9E93-3B90CA3A3299}" type="presParOf" srcId="{6A687D11-AF6B-4F6E-8766-D4FE2EB771BD}" destId="{E230610A-40C4-481F-8735-439EAB388F3E}" srcOrd="0" destOrd="0" presId="urn:microsoft.com/office/officeart/2009/3/layout/StepUpProcess"/>
    <dgm:cxn modelId="{6B56C9B1-DE15-4498-B807-D74907E8E73F}" type="presParOf" srcId="{E230610A-40C4-481F-8735-439EAB388F3E}" destId="{36BD8461-5E72-4DF2-95FA-5CECB3D00D1F}" srcOrd="0" destOrd="0" presId="urn:microsoft.com/office/officeart/2009/3/layout/StepUpProcess"/>
    <dgm:cxn modelId="{D1B6C131-7B11-4135-B630-CDC4696A9EC4}" type="presParOf" srcId="{E230610A-40C4-481F-8735-439EAB388F3E}" destId="{DFE834CD-EED9-4FF0-8C96-936EEA3E2CDD}" srcOrd="1" destOrd="0" presId="urn:microsoft.com/office/officeart/2009/3/layout/StepUpProcess"/>
    <dgm:cxn modelId="{0F7968F7-6FB9-4533-BFEE-4C7BCF714B1E}" type="presParOf" srcId="{E230610A-40C4-481F-8735-439EAB388F3E}" destId="{F06850EE-5804-4A0D-812D-405C79BD95A7}" srcOrd="2" destOrd="0" presId="urn:microsoft.com/office/officeart/2009/3/layout/StepUpProcess"/>
    <dgm:cxn modelId="{04E8AE2D-6DF0-4A45-9B52-9762ED409966}" type="presParOf" srcId="{6A687D11-AF6B-4F6E-8766-D4FE2EB771BD}" destId="{44D7FDCD-6072-488B-B1D0-B41EB858E9E7}" srcOrd="1" destOrd="0" presId="urn:microsoft.com/office/officeart/2009/3/layout/StepUpProcess"/>
    <dgm:cxn modelId="{D78CD319-3C0E-4D2F-8453-4D26BDB33828}" type="presParOf" srcId="{44D7FDCD-6072-488B-B1D0-B41EB858E9E7}" destId="{05CD622D-DFD9-47DB-BFED-AEE73AF22CA4}" srcOrd="0" destOrd="0" presId="urn:microsoft.com/office/officeart/2009/3/layout/StepUpProcess"/>
    <dgm:cxn modelId="{0E684500-715A-4D51-8F9C-E40C8A8DF9E6}" type="presParOf" srcId="{6A687D11-AF6B-4F6E-8766-D4FE2EB771BD}" destId="{9DF45F30-3079-402D-B1AC-31303A7A378C}" srcOrd="2" destOrd="0" presId="urn:microsoft.com/office/officeart/2009/3/layout/StepUpProcess"/>
    <dgm:cxn modelId="{9519A5E8-F60E-4EBD-A833-8635C5B490A7}" type="presParOf" srcId="{9DF45F30-3079-402D-B1AC-31303A7A378C}" destId="{19DCEB4D-1FD8-4C0F-8954-3DEA73ED02D2}" srcOrd="0" destOrd="0" presId="urn:microsoft.com/office/officeart/2009/3/layout/StepUpProcess"/>
    <dgm:cxn modelId="{DD9B70A1-DCF1-40FB-8DAA-9DD466138D65}" type="presParOf" srcId="{9DF45F30-3079-402D-B1AC-31303A7A378C}" destId="{46B5F2B1-C2D5-4413-9E65-E015A7C53D09}" srcOrd="1" destOrd="0" presId="urn:microsoft.com/office/officeart/2009/3/layout/StepUpProcess"/>
    <dgm:cxn modelId="{AF10C2B8-D1E1-435F-92D8-59E5C1D824B7}" type="presParOf" srcId="{9DF45F30-3079-402D-B1AC-31303A7A378C}" destId="{930F5B99-B9E3-4248-BD4A-4B43AC1D1C05}" srcOrd="2" destOrd="0" presId="urn:microsoft.com/office/officeart/2009/3/layout/StepUpProcess"/>
    <dgm:cxn modelId="{D669F3F1-8CC4-4077-922E-137614C51DF8}" type="presParOf" srcId="{6A687D11-AF6B-4F6E-8766-D4FE2EB771BD}" destId="{2FF64EA4-07AA-4B5F-B36F-60ADF94B978E}" srcOrd="3" destOrd="0" presId="urn:microsoft.com/office/officeart/2009/3/layout/StepUpProcess"/>
    <dgm:cxn modelId="{D75927AF-B0F0-49AF-9935-BDC4FA889DEE}" type="presParOf" srcId="{2FF64EA4-07AA-4B5F-B36F-60ADF94B978E}" destId="{965EC559-20E4-47FA-A84F-EE3432C1F036}" srcOrd="0" destOrd="0" presId="urn:microsoft.com/office/officeart/2009/3/layout/StepUpProcess"/>
    <dgm:cxn modelId="{26B627CD-381E-4B2E-9875-2CF39E58BFDB}" type="presParOf" srcId="{6A687D11-AF6B-4F6E-8766-D4FE2EB771BD}" destId="{C89A4FE6-04C8-49E8-85C1-4E1222BE4333}" srcOrd="4" destOrd="0" presId="urn:microsoft.com/office/officeart/2009/3/layout/StepUpProcess"/>
    <dgm:cxn modelId="{7B7A271F-D7CC-4855-A6B6-56960CB2C958}" type="presParOf" srcId="{C89A4FE6-04C8-49E8-85C1-4E1222BE4333}" destId="{26CED58B-1364-40BA-A71D-C5CE76D8D755}" srcOrd="0" destOrd="0" presId="urn:microsoft.com/office/officeart/2009/3/layout/StepUpProcess"/>
    <dgm:cxn modelId="{C8027A88-830C-46AD-BA2C-ED9FC7D74EB3}" type="presParOf" srcId="{C89A4FE6-04C8-49E8-85C1-4E1222BE4333}" destId="{7E31F638-A0AF-4302-8D9F-AC8DEA13F801}" srcOrd="1" destOrd="0" presId="urn:microsoft.com/office/officeart/2009/3/layout/StepUpProcess"/>
    <dgm:cxn modelId="{581E61DA-05DD-4FE9-BBC3-EB38BD7EF354}" type="presParOf" srcId="{C89A4FE6-04C8-49E8-85C1-4E1222BE4333}" destId="{152F96E3-051A-4015-B092-036ABB03AE9B}" srcOrd="2" destOrd="0" presId="urn:microsoft.com/office/officeart/2009/3/layout/StepUpProcess"/>
    <dgm:cxn modelId="{D7269A01-EEC3-49CA-8C5C-A0E7F9D54EB6}" type="presParOf" srcId="{6A687D11-AF6B-4F6E-8766-D4FE2EB771BD}" destId="{188C41C8-C38F-42C1-84A1-2CE69E0BFDED}" srcOrd="5" destOrd="0" presId="urn:microsoft.com/office/officeart/2009/3/layout/StepUpProcess"/>
    <dgm:cxn modelId="{3F081453-6E06-480A-98BB-2C9667D3AD27}" type="presParOf" srcId="{188C41C8-C38F-42C1-84A1-2CE69E0BFDED}" destId="{446E949F-EA5D-4F95-BC70-C47F179B4213}" srcOrd="0" destOrd="0" presId="urn:microsoft.com/office/officeart/2009/3/layout/StepUpProcess"/>
    <dgm:cxn modelId="{52BD559E-2511-4F79-8B8F-F06F362E99F2}" type="presParOf" srcId="{6A687D11-AF6B-4F6E-8766-D4FE2EB771BD}" destId="{E7C8790C-7679-4352-AA7E-E5C45AF41B3C}" srcOrd="6" destOrd="0" presId="urn:microsoft.com/office/officeart/2009/3/layout/StepUpProcess"/>
    <dgm:cxn modelId="{0386B7A9-8572-44BE-8784-7DCC980E2CCA}" type="presParOf" srcId="{E7C8790C-7679-4352-AA7E-E5C45AF41B3C}" destId="{BEB4A10D-A2A1-436D-BD3F-92EE7FC8D9D2}" srcOrd="0" destOrd="0" presId="urn:microsoft.com/office/officeart/2009/3/layout/StepUpProcess"/>
    <dgm:cxn modelId="{10C1B62A-A457-4104-A84D-59663EF952C7}" type="presParOf" srcId="{E7C8790C-7679-4352-AA7E-E5C45AF41B3C}" destId="{F89BE284-7BB3-4D21-BF84-4602194F87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3B10B-3778-4976-B682-22E2C081A07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5E226-A63E-405C-BA8C-DD6879940CC0}">
      <dgm:prSet phldrT="[Text]" custT="1"/>
      <dgm:spPr/>
      <dgm:t>
        <a:bodyPr/>
        <a:lstStyle/>
        <a:p>
          <a:r>
            <a:rPr lang="sr-Latn-CS" sz="1400" b="1" dirty="0" smtClean="0"/>
            <a:t>POTENCIJALI</a:t>
          </a:r>
          <a:endParaRPr lang="en-US" sz="1400" b="1" dirty="0"/>
        </a:p>
      </dgm:t>
    </dgm:pt>
    <dgm:pt modelId="{353F340C-4D6F-4C79-87B7-0591C78BB257}" type="parTrans" cxnId="{B4FF13EB-208B-46B0-A73A-4C12B845952C}">
      <dgm:prSet/>
      <dgm:spPr/>
      <dgm:t>
        <a:bodyPr/>
        <a:lstStyle/>
        <a:p>
          <a:endParaRPr lang="en-US"/>
        </a:p>
      </dgm:t>
    </dgm:pt>
    <dgm:pt modelId="{CED03178-A24C-4423-8F39-1115C1C4860C}" type="sibTrans" cxnId="{B4FF13EB-208B-46B0-A73A-4C12B845952C}">
      <dgm:prSet/>
      <dgm:spPr/>
      <dgm:t>
        <a:bodyPr/>
        <a:lstStyle/>
        <a:p>
          <a:endParaRPr lang="en-US"/>
        </a:p>
      </dgm:t>
    </dgm:pt>
    <dgm:pt modelId="{3B0B82EC-F67F-4B44-9BCE-84D546332A04}" type="asst">
      <dgm:prSet phldrT="[Text]"/>
      <dgm:spPr/>
      <dgm:t>
        <a:bodyPr/>
        <a:lstStyle/>
        <a:p>
          <a:r>
            <a:rPr lang="sr-Latn-CS" b="1" dirty="0" smtClean="0"/>
            <a:t>Estetske vrednosti</a:t>
          </a:r>
          <a:endParaRPr lang="en-US" b="1" dirty="0"/>
        </a:p>
      </dgm:t>
    </dgm:pt>
    <dgm:pt modelId="{572A2301-BC62-4AD5-BB33-75DFB461A635}" type="parTrans" cxnId="{7A40E968-7EE8-4011-B2EA-BE2F20CE1782}">
      <dgm:prSet/>
      <dgm:spPr/>
      <dgm:t>
        <a:bodyPr/>
        <a:lstStyle/>
        <a:p>
          <a:endParaRPr lang="en-US"/>
        </a:p>
      </dgm:t>
    </dgm:pt>
    <dgm:pt modelId="{F677D32D-630B-419A-A1B3-5EA7E8E31D53}" type="sibTrans" cxnId="{7A40E968-7EE8-4011-B2EA-BE2F20CE1782}">
      <dgm:prSet/>
      <dgm:spPr/>
      <dgm:t>
        <a:bodyPr/>
        <a:lstStyle/>
        <a:p>
          <a:endParaRPr lang="en-US"/>
        </a:p>
      </dgm:t>
    </dgm:pt>
    <dgm:pt modelId="{7DBE3365-BE07-4BFB-BD5B-4D33E6182596}">
      <dgm:prSet phldrT="[Text]"/>
      <dgm:spPr/>
      <dgm:t>
        <a:bodyPr/>
        <a:lstStyle/>
        <a:p>
          <a:r>
            <a:rPr lang="sr-Latn-CS" dirty="0" smtClean="0"/>
            <a:t>Vaspitanje za </a:t>
          </a:r>
          <a:r>
            <a:rPr lang="sr-Latn-CS" b="1" dirty="0" smtClean="0"/>
            <a:t>uočavanje i  prepoznavnje </a:t>
          </a:r>
          <a:r>
            <a:rPr lang="sr-Latn-CS" dirty="0" smtClean="0"/>
            <a:t>estetskih vrednosti</a:t>
          </a:r>
          <a:endParaRPr lang="en-US" dirty="0"/>
        </a:p>
      </dgm:t>
    </dgm:pt>
    <dgm:pt modelId="{02234B38-27A1-4B4D-BC91-3FC1FF4C750C}" type="parTrans" cxnId="{6EB357F7-5490-4E99-96B7-D869400AB89C}">
      <dgm:prSet/>
      <dgm:spPr/>
      <dgm:t>
        <a:bodyPr/>
        <a:lstStyle/>
        <a:p>
          <a:endParaRPr lang="en-US"/>
        </a:p>
      </dgm:t>
    </dgm:pt>
    <dgm:pt modelId="{CEC5162D-C8A6-49F8-A522-B276E149615C}" type="sibTrans" cxnId="{6EB357F7-5490-4E99-96B7-D869400AB89C}">
      <dgm:prSet/>
      <dgm:spPr/>
      <dgm:t>
        <a:bodyPr/>
        <a:lstStyle/>
        <a:p>
          <a:endParaRPr lang="en-US"/>
        </a:p>
      </dgm:t>
    </dgm:pt>
    <dgm:pt modelId="{87F3E167-6647-402F-9AB0-58DBE717C84D}">
      <dgm:prSet phldrT="[Text]"/>
      <dgm:spPr/>
      <dgm:t>
        <a:bodyPr/>
        <a:lstStyle/>
        <a:p>
          <a:r>
            <a:rPr lang="sr-Latn-CS" dirty="0" smtClean="0"/>
            <a:t>Vaspitanje za </a:t>
          </a:r>
          <a:r>
            <a:rPr lang="sr-Latn-CS" b="1" dirty="0" smtClean="0"/>
            <a:t>procenjivanje</a:t>
          </a:r>
          <a:r>
            <a:rPr lang="sr-Latn-CS" dirty="0" smtClean="0"/>
            <a:t> estetskih vrednosti</a:t>
          </a:r>
          <a:endParaRPr lang="en-US" dirty="0"/>
        </a:p>
      </dgm:t>
    </dgm:pt>
    <dgm:pt modelId="{B74B9282-B2F3-4F7E-96FF-19D4D66DDF23}" type="parTrans" cxnId="{7005950F-BAA9-4072-A878-921DF3CAF9C2}">
      <dgm:prSet/>
      <dgm:spPr/>
      <dgm:t>
        <a:bodyPr/>
        <a:lstStyle/>
        <a:p>
          <a:endParaRPr lang="en-US"/>
        </a:p>
      </dgm:t>
    </dgm:pt>
    <dgm:pt modelId="{E9FCC40D-2332-4426-A568-66F0B0B96B3B}" type="sibTrans" cxnId="{7005950F-BAA9-4072-A878-921DF3CAF9C2}">
      <dgm:prSet/>
      <dgm:spPr/>
      <dgm:t>
        <a:bodyPr/>
        <a:lstStyle/>
        <a:p>
          <a:endParaRPr lang="en-US"/>
        </a:p>
      </dgm:t>
    </dgm:pt>
    <dgm:pt modelId="{F4181FAE-048F-4837-9368-54D6E1B4D631}">
      <dgm:prSet phldrT="[Text]"/>
      <dgm:spPr/>
      <dgm:t>
        <a:bodyPr/>
        <a:lstStyle/>
        <a:p>
          <a:r>
            <a:rPr lang="sr-Latn-CS" dirty="0" smtClean="0"/>
            <a:t>Vaspitanje za </a:t>
          </a:r>
          <a:r>
            <a:rPr lang="sr-Latn-CS" b="1" dirty="0" smtClean="0"/>
            <a:t>stvaranje</a:t>
          </a:r>
          <a:r>
            <a:rPr lang="sr-Latn-CS" dirty="0" smtClean="0"/>
            <a:t> estetskih vrednosti </a:t>
          </a:r>
        </a:p>
      </dgm:t>
    </dgm:pt>
    <dgm:pt modelId="{7F8A65B5-54BA-44F5-B71A-B035A397EBC5}" type="parTrans" cxnId="{DC9EA4D3-97E2-4887-9BBD-703C7FC28D1D}">
      <dgm:prSet/>
      <dgm:spPr/>
      <dgm:t>
        <a:bodyPr/>
        <a:lstStyle/>
        <a:p>
          <a:endParaRPr lang="en-US"/>
        </a:p>
      </dgm:t>
    </dgm:pt>
    <dgm:pt modelId="{A458B689-9729-405C-8277-03B70785ABDE}" type="sibTrans" cxnId="{DC9EA4D3-97E2-4887-9BBD-703C7FC28D1D}">
      <dgm:prSet/>
      <dgm:spPr/>
      <dgm:t>
        <a:bodyPr/>
        <a:lstStyle/>
        <a:p>
          <a:endParaRPr lang="en-US"/>
        </a:p>
      </dgm:t>
    </dgm:pt>
    <dgm:pt modelId="{0C6FD462-4E4D-472B-BBA7-1601AD544DB3}">
      <dgm:prSet phldrT="[Text]"/>
      <dgm:spPr/>
      <dgm:t>
        <a:bodyPr/>
        <a:lstStyle/>
        <a:p>
          <a:r>
            <a:rPr lang="sr-Latn-CS" dirty="0" smtClean="0"/>
            <a:t>Kreativno izražavanje i stvaranje</a:t>
          </a:r>
        </a:p>
      </dgm:t>
    </dgm:pt>
    <dgm:pt modelId="{02759B75-65E5-4937-8AAC-A61EA8A09CCC}" type="parTrans" cxnId="{C3EF08FC-418D-4AE3-B5B9-F13FC3F52582}">
      <dgm:prSet/>
      <dgm:spPr/>
      <dgm:t>
        <a:bodyPr/>
        <a:lstStyle/>
        <a:p>
          <a:endParaRPr lang="en-US"/>
        </a:p>
      </dgm:t>
    </dgm:pt>
    <dgm:pt modelId="{A25B0CFD-08C0-4E64-9E3D-DDCE3A552F73}" type="sibTrans" cxnId="{C3EF08FC-418D-4AE3-B5B9-F13FC3F52582}">
      <dgm:prSet/>
      <dgm:spPr/>
      <dgm:t>
        <a:bodyPr/>
        <a:lstStyle/>
        <a:p>
          <a:endParaRPr lang="en-US"/>
        </a:p>
      </dgm:t>
    </dgm:pt>
    <dgm:pt modelId="{B7BDC628-731A-4EE7-89A8-791191AE46A9}" type="pres">
      <dgm:prSet presAssocID="{5D93B10B-3778-4976-B682-22E2C081A0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67D327-BCDD-4E8D-A051-4D6B1A05B602}" type="pres">
      <dgm:prSet presAssocID="{8025E226-A63E-405C-BA8C-DD6879940CC0}" presName="hierRoot1" presStyleCnt="0">
        <dgm:presLayoutVars>
          <dgm:hierBranch val="init"/>
        </dgm:presLayoutVars>
      </dgm:prSet>
      <dgm:spPr/>
    </dgm:pt>
    <dgm:pt modelId="{4B9933E6-965B-40A0-BA3D-1D0372DB379F}" type="pres">
      <dgm:prSet presAssocID="{8025E226-A63E-405C-BA8C-DD6879940CC0}" presName="rootComposite1" presStyleCnt="0"/>
      <dgm:spPr/>
    </dgm:pt>
    <dgm:pt modelId="{D3AF36AB-7A1B-44C3-8C44-C3DAE96B101E}" type="pres">
      <dgm:prSet presAssocID="{8025E226-A63E-405C-BA8C-DD6879940C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D1411-4AD7-473B-B45E-DFD65B9964EF}" type="pres">
      <dgm:prSet presAssocID="{8025E226-A63E-405C-BA8C-DD6879940C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0B49B2-A943-48AE-B3F1-6E9ADC9E4131}" type="pres">
      <dgm:prSet presAssocID="{8025E226-A63E-405C-BA8C-DD6879940CC0}" presName="hierChild2" presStyleCnt="0"/>
      <dgm:spPr/>
    </dgm:pt>
    <dgm:pt modelId="{FB2B7AAE-CB12-47FD-A814-8776A3D78370}" type="pres">
      <dgm:prSet presAssocID="{02234B38-27A1-4B4D-BC91-3FC1FF4C750C}" presName="Name64" presStyleLbl="parChTrans1D2" presStyleIdx="0" presStyleCnt="5"/>
      <dgm:spPr/>
      <dgm:t>
        <a:bodyPr/>
        <a:lstStyle/>
        <a:p>
          <a:endParaRPr lang="en-US"/>
        </a:p>
      </dgm:t>
    </dgm:pt>
    <dgm:pt modelId="{57353592-E90E-44F2-AE14-5AFD0DFF0816}" type="pres">
      <dgm:prSet presAssocID="{7DBE3365-BE07-4BFB-BD5B-4D33E6182596}" presName="hierRoot2" presStyleCnt="0">
        <dgm:presLayoutVars>
          <dgm:hierBranch val="init"/>
        </dgm:presLayoutVars>
      </dgm:prSet>
      <dgm:spPr/>
    </dgm:pt>
    <dgm:pt modelId="{A031AC0E-5A4C-49BF-B25D-F881F190B0E9}" type="pres">
      <dgm:prSet presAssocID="{7DBE3365-BE07-4BFB-BD5B-4D33E6182596}" presName="rootComposite" presStyleCnt="0"/>
      <dgm:spPr/>
    </dgm:pt>
    <dgm:pt modelId="{AC12A0A2-B3E3-4501-8FFA-69D931C244BF}" type="pres">
      <dgm:prSet presAssocID="{7DBE3365-BE07-4BFB-BD5B-4D33E618259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95A3F6-0BD0-4186-957D-7899650F0743}" type="pres">
      <dgm:prSet presAssocID="{7DBE3365-BE07-4BFB-BD5B-4D33E6182596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3E25CC-E44B-4D77-AFB5-99BE1EAAC7B7}" type="pres">
      <dgm:prSet presAssocID="{7DBE3365-BE07-4BFB-BD5B-4D33E6182596}" presName="hierChild4" presStyleCnt="0"/>
      <dgm:spPr/>
    </dgm:pt>
    <dgm:pt modelId="{EC17E0EA-4C89-41FB-A527-71DE6375C03F}" type="pres">
      <dgm:prSet presAssocID="{7DBE3365-BE07-4BFB-BD5B-4D33E6182596}" presName="hierChild5" presStyleCnt="0"/>
      <dgm:spPr/>
    </dgm:pt>
    <dgm:pt modelId="{D742057B-6BF7-4267-B4E6-BFA0C304D35F}" type="pres">
      <dgm:prSet presAssocID="{B74B9282-B2F3-4F7E-96FF-19D4D66DDF23}" presName="Name64" presStyleLbl="parChTrans1D2" presStyleIdx="1" presStyleCnt="5"/>
      <dgm:spPr/>
      <dgm:t>
        <a:bodyPr/>
        <a:lstStyle/>
        <a:p>
          <a:endParaRPr lang="en-US"/>
        </a:p>
      </dgm:t>
    </dgm:pt>
    <dgm:pt modelId="{2A0512E6-885E-4F3D-8173-BFEA7046B8BA}" type="pres">
      <dgm:prSet presAssocID="{87F3E167-6647-402F-9AB0-58DBE717C84D}" presName="hierRoot2" presStyleCnt="0">
        <dgm:presLayoutVars>
          <dgm:hierBranch val="init"/>
        </dgm:presLayoutVars>
      </dgm:prSet>
      <dgm:spPr/>
    </dgm:pt>
    <dgm:pt modelId="{74B3F332-8CCD-4159-BA8A-BBF696CED15E}" type="pres">
      <dgm:prSet presAssocID="{87F3E167-6647-402F-9AB0-58DBE717C84D}" presName="rootComposite" presStyleCnt="0"/>
      <dgm:spPr/>
    </dgm:pt>
    <dgm:pt modelId="{1FE36079-C36B-44C4-BE48-3A77376B453F}" type="pres">
      <dgm:prSet presAssocID="{87F3E167-6647-402F-9AB0-58DBE717C84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D39B7-6CCA-45D7-9EF6-FDBBBCA9461E}" type="pres">
      <dgm:prSet presAssocID="{87F3E167-6647-402F-9AB0-58DBE717C84D}" presName="rootConnector" presStyleLbl="node2" presStyleIdx="1" presStyleCnt="4"/>
      <dgm:spPr/>
      <dgm:t>
        <a:bodyPr/>
        <a:lstStyle/>
        <a:p>
          <a:endParaRPr lang="en-US"/>
        </a:p>
      </dgm:t>
    </dgm:pt>
    <dgm:pt modelId="{2CEDB9CD-D6CD-4E65-80F7-FE5807A7013C}" type="pres">
      <dgm:prSet presAssocID="{87F3E167-6647-402F-9AB0-58DBE717C84D}" presName="hierChild4" presStyleCnt="0"/>
      <dgm:spPr/>
    </dgm:pt>
    <dgm:pt modelId="{F15398DE-E2F2-4DE0-9160-0243374D8A45}" type="pres">
      <dgm:prSet presAssocID="{87F3E167-6647-402F-9AB0-58DBE717C84D}" presName="hierChild5" presStyleCnt="0"/>
      <dgm:spPr/>
    </dgm:pt>
    <dgm:pt modelId="{75318A0A-8FF5-478B-AEA9-38DF837B9AF8}" type="pres">
      <dgm:prSet presAssocID="{7F8A65B5-54BA-44F5-B71A-B035A397EBC5}" presName="Name64" presStyleLbl="parChTrans1D2" presStyleIdx="2" presStyleCnt="5"/>
      <dgm:spPr/>
      <dgm:t>
        <a:bodyPr/>
        <a:lstStyle/>
        <a:p>
          <a:endParaRPr lang="en-US"/>
        </a:p>
      </dgm:t>
    </dgm:pt>
    <dgm:pt modelId="{15527B5A-9E4D-493E-BC7A-02A13BF9A095}" type="pres">
      <dgm:prSet presAssocID="{F4181FAE-048F-4837-9368-54D6E1B4D631}" presName="hierRoot2" presStyleCnt="0">
        <dgm:presLayoutVars>
          <dgm:hierBranch val="init"/>
        </dgm:presLayoutVars>
      </dgm:prSet>
      <dgm:spPr/>
    </dgm:pt>
    <dgm:pt modelId="{93F69BFF-51E5-4E7D-B94C-E542F2B0C943}" type="pres">
      <dgm:prSet presAssocID="{F4181FAE-048F-4837-9368-54D6E1B4D631}" presName="rootComposite" presStyleCnt="0"/>
      <dgm:spPr/>
    </dgm:pt>
    <dgm:pt modelId="{38145E98-170A-4003-A0BE-E504FA25ED5A}" type="pres">
      <dgm:prSet presAssocID="{F4181FAE-048F-4837-9368-54D6E1B4D63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06ED8-5BC8-4D6F-9421-52D4B9BC20E5}" type="pres">
      <dgm:prSet presAssocID="{F4181FAE-048F-4837-9368-54D6E1B4D631}" presName="rootConnector" presStyleLbl="node2" presStyleIdx="2" presStyleCnt="4"/>
      <dgm:spPr/>
      <dgm:t>
        <a:bodyPr/>
        <a:lstStyle/>
        <a:p>
          <a:endParaRPr lang="en-US"/>
        </a:p>
      </dgm:t>
    </dgm:pt>
    <dgm:pt modelId="{3EF535BE-25DF-45AD-9D0C-0805C1B67FD3}" type="pres">
      <dgm:prSet presAssocID="{F4181FAE-048F-4837-9368-54D6E1B4D631}" presName="hierChild4" presStyleCnt="0"/>
      <dgm:spPr/>
    </dgm:pt>
    <dgm:pt modelId="{A2DF5F62-AF78-4A62-B969-A639A6E2081D}" type="pres">
      <dgm:prSet presAssocID="{F4181FAE-048F-4837-9368-54D6E1B4D631}" presName="hierChild5" presStyleCnt="0"/>
      <dgm:spPr/>
    </dgm:pt>
    <dgm:pt modelId="{2088A62D-DB95-4FD7-9D91-FB99E61FB1F2}" type="pres">
      <dgm:prSet presAssocID="{02759B75-65E5-4937-8AAC-A61EA8A09CCC}" presName="Name64" presStyleLbl="parChTrans1D2" presStyleIdx="3" presStyleCnt="5"/>
      <dgm:spPr/>
      <dgm:t>
        <a:bodyPr/>
        <a:lstStyle/>
        <a:p>
          <a:endParaRPr lang="en-US"/>
        </a:p>
      </dgm:t>
    </dgm:pt>
    <dgm:pt modelId="{22A2FEEA-A434-47EA-ABBE-0C11B81A52A6}" type="pres">
      <dgm:prSet presAssocID="{0C6FD462-4E4D-472B-BBA7-1601AD544DB3}" presName="hierRoot2" presStyleCnt="0">
        <dgm:presLayoutVars>
          <dgm:hierBranch val="init"/>
        </dgm:presLayoutVars>
      </dgm:prSet>
      <dgm:spPr/>
    </dgm:pt>
    <dgm:pt modelId="{E030B8CA-9E24-4D8F-B125-A9095973012F}" type="pres">
      <dgm:prSet presAssocID="{0C6FD462-4E4D-472B-BBA7-1601AD544DB3}" presName="rootComposite" presStyleCnt="0"/>
      <dgm:spPr/>
    </dgm:pt>
    <dgm:pt modelId="{98C2C98D-E433-4805-89FA-DF36D0C1A92E}" type="pres">
      <dgm:prSet presAssocID="{0C6FD462-4E4D-472B-BBA7-1601AD544DB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4BEC1-B791-47A1-9244-70F0012CDD05}" type="pres">
      <dgm:prSet presAssocID="{0C6FD462-4E4D-472B-BBA7-1601AD544DB3}" presName="rootConnector" presStyleLbl="node2" presStyleIdx="3" presStyleCnt="4"/>
      <dgm:spPr/>
      <dgm:t>
        <a:bodyPr/>
        <a:lstStyle/>
        <a:p>
          <a:endParaRPr lang="en-US"/>
        </a:p>
      </dgm:t>
    </dgm:pt>
    <dgm:pt modelId="{ECC4AB7C-E680-4388-B1B3-96186C81114C}" type="pres">
      <dgm:prSet presAssocID="{0C6FD462-4E4D-472B-BBA7-1601AD544DB3}" presName="hierChild4" presStyleCnt="0"/>
      <dgm:spPr/>
    </dgm:pt>
    <dgm:pt modelId="{96247B38-063B-48CA-921C-10FA9D68CAF3}" type="pres">
      <dgm:prSet presAssocID="{0C6FD462-4E4D-472B-BBA7-1601AD544DB3}" presName="hierChild5" presStyleCnt="0"/>
      <dgm:spPr/>
    </dgm:pt>
    <dgm:pt modelId="{8D71D0C9-2E68-4618-87B9-3802F1F108EB}" type="pres">
      <dgm:prSet presAssocID="{8025E226-A63E-405C-BA8C-DD6879940CC0}" presName="hierChild3" presStyleCnt="0"/>
      <dgm:spPr/>
    </dgm:pt>
    <dgm:pt modelId="{716B40A5-CE38-4E24-B5A6-290A6BDF704C}" type="pres">
      <dgm:prSet presAssocID="{572A2301-BC62-4AD5-BB33-75DFB461A635}" presName="Name115" presStyleLbl="parChTrans1D2" presStyleIdx="4" presStyleCnt="5"/>
      <dgm:spPr/>
      <dgm:t>
        <a:bodyPr/>
        <a:lstStyle/>
        <a:p>
          <a:endParaRPr lang="en-US"/>
        </a:p>
      </dgm:t>
    </dgm:pt>
    <dgm:pt modelId="{AA831BE4-906C-4E52-A69A-72B66C5C7795}" type="pres">
      <dgm:prSet presAssocID="{3B0B82EC-F67F-4B44-9BCE-84D546332A04}" presName="hierRoot3" presStyleCnt="0">
        <dgm:presLayoutVars>
          <dgm:hierBranch val="init"/>
        </dgm:presLayoutVars>
      </dgm:prSet>
      <dgm:spPr/>
    </dgm:pt>
    <dgm:pt modelId="{6C6B8299-F3E5-4978-982F-55DB0480022A}" type="pres">
      <dgm:prSet presAssocID="{3B0B82EC-F67F-4B44-9BCE-84D546332A04}" presName="rootComposite3" presStyleCnt="0"/>
      <dgm:spPr/>
    </dgm:pt>
    <dgm:pt modelId="{5322F2EF-AEF4-478C-9AB3-55085F7B5602}" type="pres">
      <dgm:prSet presAssocID="{3B0B82EC-F67F-4B44-9BCE-84D546332A0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D7D6A4-EE9A-4D46-8AF0-EFDF1C748EC9}" type="pres">
      <dgm:prSet presAssocID="{3B0B82EC-F67F-4B44-9BCE-84D546332A0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584BF3C5-DD27-4388-812E-58ECC913EEE1}" type="pres">
      <dgm:prSet presAssocID="{3B0B82EC-F67F-4B44-9BCE-84D546332A04}" presName="hierChild6" presStyleCnt="0"/>
      <dgm:spPr/>
    </dgm:pt>
    <dgm:pt modelId="{74E1C499-B68F-4C2C-9F57-6A9A001E6654}" type="pres">
      <dgm:prSet presAssocID="{3B0B82EC-F67F-4B44-9BCE-84D546332A04}" presName="hierChild7" presStyleCnt="0"/>
      <dgm:spPr/>
    </dgm:pt>
  </dgm:ptLst>
  <dgm:cxnLst>
    <dgm:cxn modelId="{1C00899C-F9C3-4A0D-8F5F-8F4EEEC92830}" type="presOf" srcId="{3B0B82EC-F67F-4B44-9BCE-84D546332A04}" destId="{95D7D6A4-EE9A-4D46-8AF0-EFDF1C748EC9}" srcOrd="1" destOrd="0" presId="urn:microsoft.com/office/officeart/2009/3/layout/HorizontalOrganizationChart"/>
    <dgm:cxn modelId="{7005950F-BAA9-4072-A878-921DF3CAF9C2}" srcId="{8025E226-A63E-405C-BA8C-DD6879940CC0}" destId="{87F3E167-6647-402F-9AB0-58DBE717C84D}" srcOrd="2" destOrd="0" parTransId="{B74B9282-B2F3-4F7E-96FF-19D4D66DDF23}" sibTransId="{E9FCC40D-2332-4426-A568-66F0B0B96B3B}"/>
    <dgm:cxn modelId="{5BCF86D0-B8B2-4C38-BA1E-A9A512442C06}" type="presOf" srcId="{87F3E167-6647-402F-9AB0-58DBE717C84D}" destId="{77BD39B7-6CCA-45D7-9EF6-FDBBBCA9461E}" srcOrd="1" destOrd="0" presId="urn:microsoft.com/office/officeart/2009/3/layout/HorizontalOrganizationChart"/>
    <dgm:cxn modelId="{60DE2F88-F853-4BD3-97C7-7E219F8B6BAE}" type="presOf" srcId="{7DBE3365-BE07-4BFB-BD5B-4D33E6182596}" destId="{D895A3F6-0BD0-4186-957D-7899650F0743}" srcOrd="1" destOrd="0" presId="urn:microsoft.com/office/officeart/2009/3/layout/HorizontalOrganizationChart"/>
    <dgm:cxn modelId="{3735B25A-9E9F-43BE-8E94-F8801C3CCD96}" type="presOf" srcId="{7DBE3365-BE07-4BFB-BD5B-4D33E6182596}" destId="{AC12A0A2-B3E3-4501-8FFA-69D931C244BF}" srcOrd="0" destOrd="0" presId="urn:microsoft.com/office/officeart/2009/3/layout/HorizontalOrganizationChart"/>
    <dgm:cxn modelId="{61D5BBC3-45D9-4E81-8B94-F28AF355C6DD}" type="presOf" srcId="{0C6FD462-4E4D-472B-BBA7-1601AD544DB3}" destId="{20B4BEC1-B791-47A1-9244-70F0012CDD05}" srcOrd="1" destOrd="0" presId="urn:microsoft.com/office/officeart/2009/3/layout/HorizontalOrganizationChart"/>
    <dgm:cxn modelId="{64F6D675-0B87-487E-8EFE-0038D67C2BE0}" type="presOf" srcId="{87F3E167-6647-402F-9AB0-58DBE717C84D}" destId="{1FE36079-C36B-44C4-BE48-3A77376B453F}" srcOrd="0" destOrd="0" presId="urn:microsoft.com/office/officeart/2009/3/layout/HorizontalOrganizationChart"/>
    <dgm:cxn modelId="{F78B8DF0-0CE8-42FE-961B-B781E81AC42F}" type="presOf" srcId="{F4181FAE-048F-4837-9368-54D6E1B4D631}" destId="{95006ED8-5BC8-4D6F-9421-52D4B9BC20E5}" srcOrd="1" destOrd="0" presId="urn:microsoft.com/office/officeart/2009/3/layout/HorizontalOrganizationChart"/>
    <dgm:cxn modelId="{5CF0E2E8-D0A3-4CE1-9FF0-0A7B5E895417}" type="presOf" srcId="{02234B38-27A1-4B4D-BC91-3FC1FF4C750C}" destId="{FB2B7AAE-CB12-47FD-A814-8776A3D78370}" srcOrd="0" destOrd="0" presId="urn:microsoft.com/office/officeart/2009/3/layout/HorizontalOrganizationChart"/>
    <dgm:cxn modelId="{7F8C18A0-1344-4108-B71D-71F6B13F1172}" type="presOf" srcId="{5D93B10B-3778-4976-B682-22E2C081A077}" destId="{B7BDC628-731A-4EE7-89A8-791191AE46A9}" srcOrd="0" destOrd="0" presId="urn:microsoft.com/office/officeart/2009/3/layout/HorizontalOrganizationChart"/>
    <dgm:cxn modelId="{380D2393-3A19-45D0-A20F-31C1C88D5E75}" type="presOf" srcId="{572A2301-BC62-4AD5-BB33-75DFB461A635}" destId="{716B40A5-CE38-4E24-B5A6-290A6BDF704C}" srcOrd="0" destOrd="0" presId="urn:microsoft.com/office/officeart/2009/3/layout/HorizontalOrganizationChart"/>
    <dgm:cxn modelId="{308F4E05-9675-4027-8032-DCAB0475DDF1}" type="presOf" srcId="{0C6FD462-4E4D-472B-BBA7-1601AD544DB3}" destId="{98C2C98D-E433-4805-89FA-DF36D0C1A92E}" srcOrd="0" destOrd="0" presId="urn:microsoft.com/office/officeart/2009/3/layout/HorizontalOrganizationChart"/>
    <dgm:cxn modelId="{6EB357F7-5490-4E99-96B7-D869400AB89C}" srcId="{8025E226-A63E-405C-BA8C-DD6879940CC0}" destId="{7DBE3365-BE07-4BFB-BD5B-4D33E6182596}" srcOrd="1" destOrd="0" parTransId="{02234B38-27A1-4B4D-BC91-3FC1FF4C750C}" sibTransId="{CEC5162D-C8A6-49F8-A522-B276E149615C}"/>
    <dgm:cxn modelId="{B4FF13EB-208B-46B0-A73A-4C12B845952C}" srcId="{5D93B10B-3778-4976-B682-22E2C081A077}" destId="{8025E226-A63E-405C-BA8C-DD6879940CC0}" srcOrd="0" destOrd="0" parTransId="{353F340C-4D6F-4C79-87B7-0591C78BB257}" sibTransId="{CED03178-A24C-4423-8F39-1115C1C4860C}"/>
    <dgm:cxn modelId="{3324E110-DA76-44F7-8FE3-FFDBA15A2FC3}" type="presOf" srcId="{B74B9282-B2F3-4F7E-96FF-19D4D66DDF23}" destId="{D742057B-6BF7-4267-B4E6-BFA0C304D35F}" srcOrd="0" destOrd="0" presId="urn:microsoft.com/office/officeart/2009/3/layout/HorizontalOrganizationChart"/>
    <dgm:cxn modelId="{DC9EA4D3-97E2-4887-9BBD-703C7FC28D1D}" srcId="{8025E226-A63E-405C-BA8C-DD6879940CC0}" destId="{F4181FAE-048F-4837-9368-54D6E1B4D631}" srcOrd="3" destOrd="0" parTransId="{7F8A65B5-54BA-44F5-B71A-B035A397EBC5}" sibTransId="{A458B689-9729-405C-8277-03B70785ABDE}"/>
    <dgm:cxn modelId="{A674C1A5-F461-42FB-9047-6679E360B429}" type="presOf" srcId="{8025E226-A63E-405C-BA8C-DD6879940CC0}" destId="{18FD1411-4AD7-473B-B45E-DFD65B9964EF}" srcOrd="1" destOrd="0" presId="urn:microsoft.com/office/officeart/2009/3/layout/HorizontalOrganizationChart"/>
    <dgm:cxn modelId="{C3F8DBEC-A93D-4E06-8337-8BBB5413594D}" type="presOf" srcId="{F4181FAE-048F-4837-9368-54D6E1B4D631}" destId="{38145E98-170A-4003-A0BE-E504FA25ED5A}" srcOrd="0" destOrd="0" presId="urn:microsoft.com/office/officeart/2009/3/layout/HorizontalOrganizationChart"/>
    <dgm:cxn modelId="{B4718DFE-8FB9-4E4B-8791-959FD81C254D}" type="presOf" srcId="{7F8A65B5-54BA-44F5-B71A-B035A397EBC5}" destId="{75318A0A-8FF5-478B-AEA9-38DF837B9AF8}" srcOrd="0" destOrd="0" presId="urn:microsoft.com/office/officeart/2009/3/layout/HorizontalOrganizationChart"/>
    <dgm:cxn modelId="{C3EF08FC-418D-4AE3-B5B9-F13FC3F52582}" srcId="{8025E226-A63E-405C-BA8C-DD6879940CC0}" destId="{0C6FD462-4E4D-472B-BBA7-1601AD544DB3}" srcOrd="4" destOrd="0" parTransId="{02759B75-65E5-4937-8AAC-A61EA8A09CCC}" sibTransId="{A25B0CFD-08C0-4E64-9E3D-DDCE3A552F73}"/>
    <dgm:cxn modelId="{A54A6916-4A6D-4DC3-9C50-C5B11603C568}" type="presOf" srcId="{02759B75-65E5-4937-8AAC-A61EA8A09CCC}" destId="{2088A62D-DB95-4FD7-9D91-FB99E61FB1F2}" srcOrd="0" destOrd="0" presId="urn:microsoft.com/office/officeart/2009/3/layout/HorizontalOrganizationChart"/>
    <dgm:cxn modelId="{A9E4F57E-A112-4E15-B3EF-1A38C391D9AC}" type="presOf" srcId="{3B0B82EC-F67F-4B44-9BCE-84D546332A04}" destId="{5322F2EF-AEF4-478C-9AB3-55085F7B5602}" srcOrd="0" destOrd="0" presId="urn:microsoft.com/office/officeart/2009/3/layout/HorizontalOrganizationChart"/>
    <dgm:cxn modelId="{8A259944-784F-4BD9-A3F1-79BBA7AB8C17}" type="presOf" srcId="{8025E226-A63E-405C-BA8C-DD6879940CC0}" destId="{D3AF36AB-7A1B-44C3-8C44-C3DAE96B101E}" srcOrd="0" destOrd="0" presId="urn:microsoft.com/office/officeart/2009/3/layout/HorizontalOrganizationChart"/>
    <dgm:cxn modelId="{7A40E968-7EE8-4011-B2EA-BE2F20CE1782}" srcId="{8025E226-A63E-405C-BA8C-DD6879940CC0}" destId="{3B0B82EC-F67F-4B44-9BCE-84D546332A04}" srcOrd="0" destOrd="0" parTransId="{572A2301-BC62-4AD5-BB33-75DFB461A635}" sibTransId="{F677D32D-630B-419A-A1B3-5EA7E8E31D53}"/>
    <dgm:cxn modelId="{BF59828C-877D-48CE-901D-23EC6D4E92CD}" type="presParOf" srcId="{B7BDC628-731A-4EE7-89A8-791191AE46A9}" destId="{3467D327-BCDD-4E8D-A051-4D6B1A05B602}" srcOrd="0" destOrd="0" presId="urn:microsoft.com/office/officeart/2009/3/layout/HorizontalOrganizationChart"/>
    <dgm:cxn modelId="{0FE42564-789F-4352-A09B-E1AB5B615135}" type="presParOf" srcId="{3467D327-BCDD-4E8D-A051-4D6B1A05B602}" destId="{4B9933E6-965B-40A0-BA3D-1D0372DB379F}" srcOrd="0" destOrd="0" presId="urn:microsoft.com/office/officeart/2009/3/layout/HorizontalOrganizationChart"/>
    <dgm:cxn modelId="{6B88A33D-6F1F-4C6B-8DBD-B2C673AF189F}" type="presParOf" srcId="{4B9933E6-965B-40A0-BA3D-1D0372DB379F}" destId="{D3AF36AB-7A1B-44C3-8C44-C3DAE96B101E}" srcOrd="0" destOrd="0" presId="urn:microsoft.com/office/officeart/2009/3/layout/HorizontalOrganizationChart"/>
    <dgm:cxn modelId="{6D51E547-4A39-43CF-90C3-EE703D35550A}" type="presParOf" srcId="{4B9933E6-965B-40A0-BA3D-1D0372DB379F}" destId="{18FD1411-4AD7-473B-B45E-DFD65B9964EF}" srcOrd="1" destOrd="0" presId="urn:microsoft.com/office/officeart/2009/3/layout/HorizontalOrganizationChart"/>
    <dgm:cxn modelId="{E1C232B9-B329-4615-BB38-DAF60244411D}" type="presParOf" srcId="{3467D327-BCDD-4E8D-A051-4D6B1A05B602}" destId="{320B49B2-A943-48AE-B3F1-6E9ADC9E4131}" srcOrd="1" destOrd="0" presId="urn:microsoft.com/office/officeart/2009/3/layout/HorizontalOrganizationChart"/>
    <dgm:cxn modelId="{1D641668-02AD-4B1A-896F-26B40454D78D}" type="presParOf" srcId="{320B49B2-A943-48AE-B3F1-6E9ADC9E4131}" destId="{FB2B7AAE-CB12-47FD-A814-8776A3D78370}" srcOrd="0" destOrd="0" presId="urn:microsoft.com/office/officeart/2009/3/layout/HorizontalOrganizationChart"/>
    <dgm:cxn modelId="{59A002B0-50B5-4793-BB73-1397E0C41A76}" type="presParOf" srcId="{320B49B2-A943-48AE-B3F1-6E9ADC9E4131}" destId="{57353592-E90E-44F2-AE14-5AFD0DFF0816}" srcOrd="1" destOrd="0" presId="urn:microsoft.com/office/officeart/2009/3/layout/HorizontalOrganizationChart"/>
    <dgm:cxn modelId="{9C8C2286-505C-4C5D-8144-1ACE7A455F7C}" type="presParOf" srcId="{57353592-E90E-44F2-AE14-5AFD0DFF0816}" destId="{A031AC0E-5A4C-49BF-B25D-F881F190B0E9}" srcOrd="0" destOrd="0" presId="urn:microsoft.com/office/officeart/2009/3/layout/HorizontalOrganizationChart"/>
    <dgm:cxn modelId="{3A763994-88EB-4223-A482-A1B0DD8C1F7A}" type="presParOf" srcId="{A031AC0E-5A4C-49BF-B25D-F881F190B0E9}" destId="{AC12A0A2-B3E3-4501-8FFA-69D931C244BF}" srcOrd="0" destOrd="0" presId="urn:microsoft.com/office/officeart/2009/3/layout/HorizontalOrganizationChart"/>
    <dgm:cxn modelId="{393410BE-C670-4CAE-8C96-4A6446E7AA04}" type="presParOf" srcId="{A031AC0E-5A4C-49BF-B25D-F881F190B0E9}" destId="{D895A3F6-0BD0-4186-957D-7899650F0743}" srcOrd="1" destOrd="0" presId="urn:microsoft.com/office/officeart/2009/3/layout/HorizontalOrganizationChart"/>
    <dgm:cxn modelId="{4EF2AF2C-2D27-4D09-9051-A024493E1291}" type="presParOf" srcId="{57353592-E90E-44F2-AE14-5AFD0DFF0816}" destId="{773E25CC-E44B-4D77-AFB5-99BE1EAAC7B7}" srcOrd="1" destOrd="0" presId="urn:microsoft.com/office/officeart/2009/3/layout/HorizontalOrganizationChart"/>
    <dgm:cxn modelId="{21CC908D-E4D9-4ABB-9E6F-D7825DA5DEA9}" type="presParOf" srcId="{57353592-E90E-44F2-AE14-5AFD0DFF0816}" destId="{EC17E0EA-4C89-41FB-A527-71DE6375C03F}" srcOrd="2" destOrd="0" presId="urn:microsoft.com/office/officeart/2009/3/layout/HorizontalOrganizationChart"/>
    <dgm:cxn modelId="{E42F215E-2E14-447E-8A3A-440380938CDC}" type="presParOf" srcId="{320B49B2-A943-48AE-B3F1-6E9ADC9E4131}" destId="{D742057B-6BF7-4267-B4E6-BFA0C304D35F}" srcOrd="2" destOrd="0" presId="urn:microsoft.com/office/officeart/2009/3/layout/HorizontalOrganizationChart"/>
    <dgm:cxn modelId="{7237F39C-805B-4922-9CED-658FCAC28302}" type="presParOf" srcId="{320B49B2-A943-48AE-B3F1-6E9ADC9E4131}" destId="{2A0512E6-885E-4F3D-8173-BFEA7046B8BA}" srcOrd="3" destOrd="0" presId="urn:microsoft.com/office/officeart/2009/3/layout/HorizontalOrganizationChart"/>
    <dgm:cxn modelId="{5538D0E8-07C9-411E-B03C-68C5E35FAA31}" type="presParOf" srcId="{2A0512E6-885E-4F3D-8173-BFEA7046B8BA}" destId="{74B3F332-8CCD-4159-BA8A-BBF696CED15E}" srcOrd="0" destOrd="0" presId="urn:microsoft.com/office/officeart/2009/3/layout/HorizontalOrganizationChart"/>
    <dgm:cxn modelId="{B6728675-C03E-4D1C-8CA7-8D9A30E77E14}" type="presParOf" srcId="{74B3F332-8CCD-4159-BA8A-BBF696CED15E}" destId="{1FE36079-C36B-44C4-BE48-3A77376B453F}" srcOrd="0" destOrd="0" presId="urn:microsoft.com/office/officeart/2009/3/layout/HorizontalOrganizationChart"/>
    <dgm:cxn modelId="{822DB043-B375-4B12-B95E-C380D1558A4B}" type="presParOf" srcId="{74B3F332-8CCD-4159-BA8A-BBF696CED15E}" destId="{77BD39B7-6CCA-45D7-9EF6-FDBBBCA9461E}" srcOrd="1" destOrd="0" presId="urn:microsoft.com/office/officeart/2009/3/layout/HorizontalOrganizationChart"/>
    <dgm:cxn modelId="{5091D599-7763-4651-8F63-38EF1559F6E6}" type="presParOf" srcId="{2A0512E6-885E-4F3D-8173-BFEA7046B8BA}" destId="{2CEDB9CD-D6CD-4E65-80F7-FE5807A7013C}" srcOrd="1" destOrd="0" presId="urn:microsoft.com/office/officeart/2009/3/layout/HorizontalOrganizationChart"/>
    <dgm:cxn modelId="{EAA911DE-B0F3-4A18-9175-25BEA89C3D7B}" type="presParOf" srcId="{2A0512E6-885E-4F3D-8173-BFEA7046B8BA}" destId="{F15398DE-E2F2-4DE0-9160-0243374D8A45}" srcOrd="2" destOrd="0" presId="urn:microsoft.com/office/officeart/2009/3/layout/HorizontalOrganizationChart"/>
    <dgm:cxn modelId="{61A6D485-5208-4975-867F-E406C2954DAA}" type="presParOf" srcId="{320B49B2-A943-48AE-B3F1-6E9ADC9E4131}" destId="{75318A0A-8FF5-478B-AEA9-38DF837B9AF8}" srcOrd="4" destOrd="0" presId="urn:microsoft.com/office/officeart/2009/3/layout/HorizontalOrganizationChart"/>
    <dgm:cxn modelId="{AE299350-1D8C-412C-895B-A93970360A4F}" type="presParOf" srcId="{320B49B2-A943-48AE-B3F1-6E9ADC9E4131}" destId="{15527B5A-9E4D-493E-BC7A-02A13BF9A095}" srcOrd="5" destOrd="0" presId="urn:microsoft.com/office/officeart/2009/3/layout/HorizontalOrganizationChart"/>
    <dgm:cxn modelId="{6550D84A-E45F-453D-A6C8-69F5FD72BDBA}" type="presParOf" srcId="{15527B5A-9E4D-493E-BC7A-02A13BF9A095}" destId="{93F69BFF-51E5-4E7D-B94C-E542F2B0C943}" srcOrd="0" destOrd="0" presId="urn:microsoft.com/office/officeart/2009/3/layout/HorizontalOrganizationChart"/>
    <dgm:cxn modelId="{E0201977-7493-45CB-8C71-FFDEEC8C722F}" type="presParOf" srcId="{93F69BFF-51E5-4E7D-B94C-E542F2B0C943}" destId="{38145E98-170A-4003-A0BE-E504FA25ED5A}" srcOrd="0" destOrd="0" presId="urn:microsoft.com/office/officeart/2009/3/layout/HorizontalOrganizationChart"/>
    <dgm:cxn modelId="{C29C1E8F-DF51-40EA-B618-671D9F88988B}" type="presParOf" srcId="{93F69BFF-51E5-4E7D-B94C-E542F2B0C943}" destId="{95006ED8-5BC8-4D6F-9421-52D4B9BC20E5}" srcOrd="1" destOrd="0" presId="urn:microsoft.com/office/officeart/2009/3/layout/HorizontalOrganizationChart"/>
    <dgm:cxn modelId="{5FF3145F-7048-437F-88C3-702CC8088301}" type="presParOf" srcId="{15527B5A-9E4D-493E-BC7A-02A13BF9A095}" destId="{3EF535BE-25DF-45AD-9D0C-0805C1B67FD3}" srcOrd="1" destOrd="0" presId="urn:microsoft.com/office/officeart/2009/3/layout/HorizontalOrganizationChart"/>
    <dgm:cxn modelId="{635886A6-24B4-4656-B7BC-9652C76BBBDA}" type="presParOf" srcId="{15527B5A-9E4D-493E-BC7A-02A13BF9A095}" destId="{A2DF5F62-AF78-4A62-B969-A639A6E2081D}" srcOrd="2" destOrd="0" presId="urn:microsoft.com/office/officeart/2009/3/layout/HorizontalOrganizationChart"/>
    <dgm:cxn modelId="{663ADAD4-6CD7-487D-94AB-14130B9D4F5C}" type="presParOf" srcId="{320B49B2-A943-48AE-B3F1-6E9ADC9E4131}" destId="{2088A62D-DB95-4FD7-9D91-FB99E61FB1F2}" srcOrd="6" destOrd="0" presId="urn:microsoft.com/office/officeart/2009/3/layout/HorizontalOrganizationChart"/>
    <dgm:cxn modelId="{00837D9A-4BB9-4D2D-92EB-AA0A2F867B7A}" type="presParOf" srcId="{320B49B2-A943-48AE-B3F1-6E9ADC9E4131}" destId="{22A2FEEA-A434-47EA-ABBE-0C11B81A52A6}" srcOrd="7" destOrd="0" presId="urn:microsoft.com/office/officeart/2009/3/layout/HorizontalOrganizationChart"/>
    <dgm:cxn modelId="{E9C479D6-D648-4837-8A99-343D09106A16}" type="presParOf" srcId="{22A2FEEA-A434-47EA-ABBE-0C11B81A52A6}" destId="{E030B8CA-9E24-4D8F-B125-A9095973012F}" srcOrd="0" destOrd="0" presId="urn:microsoft.com/office/officeart/2009/3/layout/HorizontalOrganizationChart"/>
    <dgm:cxn modelId="{73A33410-E21E-4FB0-8523-D2343CD2253A}" type="presParOf" srcId="{E030B8CA-9E24-4D8F-B125-A9095973012F}" destId="{98C2C98D-E433-4805-89FA-DF36D0C1A92E}" srcOrd="0" destOrd="0" presId="urn:microsoft.com/office/officeart/2009/3/layout/HorizontalOrganizationChart"/>
    <dgm:cxn modelId="{30204E91-2124-4B18-9DDB-46F80E114DE4}" type="presParOf" srcId="{E030B8CA-9E24-4D8F-B125-A9095973012F}" destId="{20B4BEC1-B791-47A1-9244-70F0012CDD05}" srcOrd="1" destOrd="0" presId="urn:microsoft.com/office/officeart/2009/3/layout/HorizontalOrganizationChart"/>
    <dgm:cxn modelId="{56EA47D9-1688-4E13-B08F-0B06D9FFFDEB}" type="presParOf" srcId="{22A2FEEA-A434-47EA-ABBE-0C11B81A52A6}" destId="{ECC4AB7C-E680-4388-B1B3-96186C81114C}" srcOrd="1" destOrd="0" presId="urn:microsoft.com/office/officeart/2009/3/layout/HorizontalOrganizationChart"/>
    <dgm:cxn modelId="{1E51A183-B0EB-45EA-87D4-CFC6FFB8BA5D}" type="presParOf" srcId="{22A2FEEA-A434-47EA-ABBE-0C11B81A52A6}" destId="{96247B38-063B-48CA-921C-10FA9D68CAF3}" srcOrd="2" destOrd="0" presId="urn:microsoft.com/office/officeart/2009/3/layout/HorizontalOrganizationChart"/>
    <dgm:cxn modelId="{3B928B59-8B2D-4F28-A4E4-BB3347DFC2EC}" type="presParOf" srcId="{3467D327-BCDD-4E8D-A051-4D6B1A05B602}" destId="{8D71D0C9-2E68-4618-87B9-3802F1F108EB}" srcOrd="2" destOrd="0" presId="urn:microsoft.com/office/officeart/2009/3/layout/HorizontalOrganizationChart"/>
    <dgm:cxn modelId="{301654D9-5E15-43B5-A024-9D29CFD3B1F6}" type="presParOf" srcId="{8D71D0C9-2E68-4618-87B9-3802F1F108EB}" destId="{716B40A5-CE38-4E24-B5A6-290A6BDF704C}" srcOrd="0" destOrd="0" presId="urn:microsoft.com/office/officeart/2009/3/layout/HorizontalOrganizationChart"/>
    <dgm:cxn modelId="{2F3257F9-60C7-48D6-91A1-A760D17A2AB2}" type="presParOf" srcId="{8D71D0C9-2E68-4618-87B9-3802F1F108EB}" destId="{AA831BE4-906C-4E52-A69A-72B66C5C7795}" srcOrd="1" destOrd="0" presId="urn:microsoft.com/office/officeart/2009/3/layout/HorizontalOrganizationChart"/>
    <dgm:cxn modelId="{47FA1438-A9FD-4A42-90F4-F0E0D0BF86EC}" type="presParOf" srcId="{AA831BE4-906C-4E52-A69A-72B66C5C7795}" destId="{6C6B8299-F3E5-4978-982F-55DB0480022A}" srcOrd="0" destOrd="0" presId="urn:microsoft.com/office/officeart/2009/3/layout/HorizontalOrganizationChart"/>
    <dgm:cxn modelId="{9D95E1B3-BE4E-458E-80EA-976A487DFE73}" type="presParOf" srcId="{6C6B8299-F3E5-4978-982F-55DB0480022A}" destId="{5322F2EF-AEF4-478C-9AB3-55085F7B5602}" srcOrd="0" destOrd="0" presId="urn:microsoft.com/office/officeart/2009/3/layout/HorizontalOrganizationChart"/>
    <dgm:cxn modelId="{DEB45B8A-D305-4BB2-A08A-361A1008433C}" type="presParOf" srcId="{6C6B8299-F3E5-4978-982F-55DB0480022A}" destId="{95D7D6A4-EE9A-4D46-8AF0-EFDF1C748EC9}" srcOrd="1" destOrd="0" presId="urn:microsoft.com/office/officeart/2009/3/layout/HorizontalOrganizationChart"/>
    <dgm:cxn modelId="{5BD9B0DA-CAFC-4885-A757-9A6D71E572D2}" type="presParOf" srcId="{AA831BE4-906C-4E52-A69A-72B66C5C7795}" destId="{584BF3C5-DD27-4388-812E-58ECC913EEE1}" srcOrd="1" destOrd="0" presId="urn:microsoft.com/office/officeart/2009/3/layout/HorizontalOrganizationChart"/>
    <dgm:cxn modelId="{C4A4641A-C830-4384-8C47-341BF89AB504}" type="presParOf" srcId="{AA831BE4-906C-4E52-A69A-72B66C5C7795}" destId="{74E1C499-B68F-4C2C-9F57-6A9A001E665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08608-3AE1-43E3-A750-91B415CD1450}" type="doc">
      <dgm:prSet loTypeId="urn:microsoft.com/office/officeart/2009/3/layout/Phased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D82B7-BDEE-4F82-833B-40474D75D5E8}">
      <dgm:prSet phldrT="[Text]"/>
      <dgm:spPr/>
      <dgm:t>
        <a:bodyPr/>
        <a:lstStyle/>
        <a:p>
          <a:r>
            <a:rPr lang="sr-Latn-CS" dirty="0" smtClean="0"/>
            <a:t>ČINIOCI RADNOG VASPITANJA</a:t>
          </a:r>
          <a:endParaRPr lang="en-US" dirty="0"/>
        </a:p>
      </dgm:t>
    </dgm:pt>
    <dgm:pt modelId="{2E470140-A314-4789-B3FC-A49AF963DA62}" type="parTrans" cxnId="{28F67B55-E989-4E32-97CA-564CD50A0ACB}">
      <dgm:prSet/>
      <dgm:spPr/>
      <dgm:t>
        <a:bodyPr/>
        <a:lstStyle/>
        <a:p>
          <a:endParaRPr lang="en-US"/>
        </a:p>
      </dgm:t>
    </dgm:pt>
    <dgm:pt modelId="{4A41A0B6-DBBF-43A2-A435-56E059526CAE}" type="sibTrans" cxnId="{28F67B55-E989-4E32-97CA-564CD50A0ACB}">
      <dgm:prSet/>
      <dgm:spPr/>
      <dgm:t>
        <a:bodyPr/>
        <a:lstStyle/>
        <a:p>
          <a:endParaRPr lang="en-US"/>
        </a:p>
      </dgm:t>
    </dgm:pt>
    <dgm:pt modelId="{5EEA1902-5069-4AB1-B21A-E622081CE684}">
      <dgm:prSet phldrT="[Text]" custT="1"/>
      <dgm:spPr/>
      <dgm:t>
        <a:bodyPr/>
        <a:lstStyle/>
        <a:p>
          <a:r>
            <a:rPr lang="sr-Latn-CS" sz="1600" b="1" dirty="0" smtClean="0"/>
            <a:t>Potencijali</a:t>
          </a:r>
          <a:endParaRPr lang="en-US" sz="1600" b="1" dirty="0"/>
        </a:p>
      </dgm:t>
    </dgm:pt>
    <dgm:pt modelId="{BC759EB3-E559-4C8B-8488-BCA8852DC439}" type="parTrans" cxnId="{81664A63-0CD9-4C52-8834-81B045F73973}">
      <dgm:prSet/>
      <dgm:spPr/>
      <dgm:t>
        <a:bodyPr/>
        <a:lstStyle/>
        <a:p>
          <a:endParaRPr lang="en-US"/>
        </a:p>
      </dgm:t>
    </dgm:pt>
    <dgm:pt modelId="{AEDF4568-4CF3-4614-ACE8-E7F3A92D4139}" type="sibTrans" cxnId="{81664A63-0CD9-4C52-8834-81B045F73973}">
      <dgm:prSet/>
      <dgm:spPr/>
      <dgm:t>
        <a:bodyPr/>
        <a:lstStyle/>
        <a:p>
          <a:endParaRPr lang="en-US"/>
        </a:p>
      </dgm:t>
    </dgm:pt>
    <dgm:pt modelId="{C5C47884-C204-4A27-9B12-AB52C438B79F}">
      <dgm:prSet phldrT="[Text]" custT="1"/>
      <dgm:spPr/>
      <dgm:t>
        <a:bodyPr/>
        <a:lstStyle/>
        <a:p>
          <a:r>
            <a:rPr lang="sr-Latn-CS" sz="1600" b="1" dirty="0" smtClean="0"/>
            <a:t>Emocije</a:t>
          </a:r>
          <a:endParaRPr lang="en-US" sz="1600" b="1" dirty="0"/>
        </a:p>
      </dgm:t>
    </dgm:pt>
    <dgm:pt modelId="{2B086062-85AF-44B9-9867-F16E213D8156}" type="parTrans" cxnId="{D242B334-5B5E-4579-9D2B-E37573F7E858}">
      <dgm:prSet/>
      <dgm:spPr/>
      <dgm:t>
        <a:bodyPr/>
        <a:lstStyle/>
        <a:p>
          <a:endParaRPr lang="en-US"/>
        </a:p>
      </dgm:t>
    </dgm:pt>
    <dgm:pt modelId="{703C9CEF-95C5-47E5-BECC-8DC971713A9E}" type="sibTrans" cxnId="{D242B334-5B5E-4579-9D2B-E37573F7E858}">
      <dgm:prSet/>
      <dgm:spPr/>
      <dgm:t>
        <a:bodyPr/>
        <a:lstStyle/>
        <a:p>
          <a:endParaRPr lang="en-US"/>
        </a:p>
      </dgm:t>
    </dgm:pt>
    <dgm:pt modelId="{C63010F8-EB2A-4DFF-80E4-0A165C5AA53A}">
      <dgm:prSet phldrT="[Text]"/>
      <dgm:spPr/>
      <dgm:t>
        <a:bodyPr/>
        <a:lstStyle/>
        <a:p>
          <a:r>
            <a:rPr lang="sr-Latn-CS" dirty="0" smtClean="0"/>
            <a:t>RAZVOJNI EFEKTI</a:t>
          </a:r>
          <a:endParaRPr lang="en-US" dirty="0"/>
        </a:p>
      </dgm:t>
    </dgm:pt>
    <dgm:pt modelId="{BEBDD399-64BB-401C-81A5-3770FA10AEC5}" type="parTrans" cxnId="{22EEB71F-6AF3-4A78-9FFF-7C6A671BF657}">
      <dgm:prSet/>
      <dgm:spPr/>
      <dgm:t>
        <a:bodyPr/>
        <a:lstStyle/>
        <a:p>
          <a:endParaRPr lang="en-US"/>
        </a:p>
      </dgm:t>
    </dgm:pt>
    <dgm:pt modelId="{FCA3E68C-D559-4FC2-8683-39B9956334F4}" type="sibTrans" cxnId="{22EEB71F-6AF3-4A78-9FFF-7C6A671BF657}">
      <dgm:prSet/>
      <dgm:spPr/>
      <dgm:t>
        <a:bodyPr/>
        <a:lstStyle/>
        <a:p>
          <a:endParaRPr lang="en-US"/>
        </a:p>
      </dgm:t>
    </dgm:pt>
    <dgm:pt modelId="{F7A7C9F0-37AE-4915-A692-9416828C585A}">
      <dgm:prSet phldrT="[Text]" custT="1"/>
      <dgm:spPr/>
      <dgm:t>
        <a:bodyPr/>
        <a:lstStyle/>
        <a:p>
          <a:r>
            <a:rPr lang="sr-Latn-CS" sz="1800" b="1" dirty="0" smtClean="0"/>
            <a:t>Navike</a:t>
          </a:r>
          <a:endParaRPr lang="en-US" sz="1800" b="1" dirty="0"/>
        </a:p>
      </dgm:t>
    </dgm:pt>
    <dgm:pt modelId="{D826D515-7DAA-4D7D-9FDE-9139D76B961F}" type="parTrans" cxnId="{EA66F0F2-0AA7-419B-AECF-F5D771657610}">
      <dgm:prSet/>
      <dgm:spPr/>
      <dgm:t>
        <a:bodyPr/>
        <a:lstStyle/>
        <a:p>
          <a:endParaRPr lang="en-US"/>
        </a:p>
      </dgm:t>
    </dgm:pt>
    <dgm:pt modelId="{B63B3B41-198A-4554-8DA7-30DE24371FA4}" type="sibTrans" cxnId="{EA66F0F2-0AA7-419B-AECF-F5D771657610}">
      <dgm:prSet/>
      <dgm:spPr/>
      <dgm:t>
        <a:bodyPr/>
        <a:lstStyle/>
        <a:p>
          <a:endParaRPr lang="en-US"/>
        </a:p>
      </dgm:t>
    </dgm:pt>
    <dgm:pt modelId="{70D44908-FC2C-49F5-BA57-9F8861FA596F}">
      <dgm:prSet phldrT="[Text]" custT="1"/>
      <dgm:spPr/>
      <dgm:t>
        <a:bodyPr/>
        <a:lstStyle/>
        <a:p>
          <a:r>
            <a:rPr lang="sr-Latn-CS" sz="1800" b="1" dirty="0" smtClean="0"/>
            <a:t>Osobine ličnosti</a:t>
          </a:r>
          <a:endParaRPr lang="en-US" sz="1800" b="1" dirty="0"/>
        </a:p>
      </dgm:t>
    </dgm:pt>
    <dgm:pt modelId="{C7E7E1B2-6EE1-4922-AAC8-F30C9AFF8701}" type="parTrans" cxnId="{C8190006-7F09-477C-AE6E-27D490EE4DFF}">
      <dgm:prSet/>
      <dgm:spPr/>
      <dgm:t>
        <a:bodyPr/>
        <a:lstStyle/>
        <a:p>
          <a:endParaRPr lang="en-US"/>
        </a:p>
      </dgm:t>
    </dgm:pt>
    <dgm:pt modelId="{D8299319-9FC1-4684-B366-80E510AF8953}" type="sibTrans" cxnId="{C8190006-7F09-477C-AE6E-27D490EE4DFF}">
      <dgm:prSet/>
      <dgm:spPr/>
      <dgm:t>
        <a:bodyPr/>
        <a:lstStyle/>
        <a:p>
          <a:endParaRPr lang="en-US"/>
        </a:p>
      </dgm:t>
    </dgm:pt>
    <dgm:pt modelId="{E8FE1A79-5EB4-4AF5-9CB9-DBD3EF8E64EC}">
      <dgm:prSet phldrT="[Text]"/>
      <dgm:spPr/>
      <dgm:t>
        <a:bodyPr/>
        <a:lstStyle/>
        <a:p>
          <a:r>
            <a:rPr lang="sr-Latn-CS" dirty="0" smtClean="0"/>
            <a:t>ISHODI</a:t>
          </a:r>
          <a:endParaRPr lang="en-US" dirty="0"/>
        </a:p>
      </dgm:t>
    </dgm:pt>
    <dgm:pt modelId="{D1DD022F-827D-4477-8495-04B71CD771F5}" type="parTrans" cxnId="{535A8386-74C8-4D37-AB01-8AD8DB79A33B}">
      <dgm:prSet/>
      <dgm:spPr/>
      <dgm:t>
        <a:bodyPr/>
        <a:lstStyle/>
        <a:p>
          <a:endParaRPr lang="en-US"/>
        </a:p>
      </dgm:t>
    </dgm:pt>
    <dgm:pt modelId="{77FE2635-C437-417A-9B8B-4E363FD273AE}" type="sibTrans" cxnId="{535A8386-74C8-4D37-AB01-8AD8DB79A33B}">
      <dgm:prSet/>
      <dgm:spPr/>
      <dgm:t>
        <a:bodyPr/>
        <a:lstStyle/>
        <a:p>
          <a:endParaRPr lang="en-US"/>
        </a:p>
      </dgm:t>
    </dgm:pt>
    <dgm:pt modelId="{91C1EA50-EA7F-486E-9A9B-48B01B138B21}">
      <dgm:prSet phldrT="[Text]" custT="1"/>
      <dgm:spPr/>
      <dgm:t>
        <a:bodyPr/>
        <a:lstStyle/>
        <a:p>
          <a:r>
            <a:rPr lang="sr-Latn-CS" sz="1200" b="1" dirty="0" smtClean="0"/>
            <a:t>USPEH, ZADOVOLJSTVO</a:t>
          </a:r>
          <a:r>
            <a:rPr lang="sr-Latn-CS" sz="1200" b="1" dirty="0" smtClean="0"/>
            <a:t>,</a:t>
          </a:r>
          <a:endParaRPr lang="en-US" sz="1200" b="1" smtClean="0"/>
        </a:p>
        <a:p>
          <a:r>
            <a:rPr lang="sr-Latn-CS" sz="1200" b="1" smtClean="0"/>
            <a:t>POLAZNA </a:t>
          </a:r>
          <a:r>
            <a:rPr lang="sr-Latn-CS" sz="1200" b="1" smtClean="0"/>
            <a:t>OSNOVA ZA DALJI RAZVOJ</a:t>
          </a:r>
          <a:endParaRPr lang="en-US" sz="1200" b="1" dirty="0"/>
        </a:p>
      </dgm:t>
    </dgm:pt>
    <dgm:pt modelId="{E6E81F19-E936-4922-BCD8-7FCE74E94C0C}" type="parTrans" cxnId="{4CD39C85-91D0-4887-AAF0-E169A41BC6F6}">
      <dgm:prSet/>
      <dgm:spPr/>
      <dgm:t>
        <a:bodyPr/>
        <a:lstStyle/>
        <a:p>
          <a:endParaRPr lang="en-US"/>
        </a:p>
      </dgm:t>
    </dgm:pt>
    <dgm:pt modelId="{25A82B92-68F6-433F-A342-A1FD290203F7}" type="sibTrans" cxnId="{4CD39C85-91D0-4887-AAF0-E169A41BC6F6}">
      <dgm:prSet/>
      <dgm:spPr/>
      <dgm:t>
        <a:bodyPr/>
        <a:lstStyle/>
        <a:p>
          <a:endParaRPr lang="en-US"/>
        </a:p>
      </dgm:t>
    </dgm:pt>
    <dgm:pt modelId="{157D0ABF-5FBD-471A-85DA-16AA8CF08616}">
      <dgm:prSet phldrT="[Text]" custT="1"/>
      <dgm:spPr/>
      <dgm:t>
        <a:bodyPr/>
        <a:lstStyle/>
        <a:p>
          <a:r>
            <a:rPr lang="sr-Latn-CS" sz="1600" b="1" dirty="0" smtClean="0"/>
            <a:t>Uslovi i postupci</a:t>
          </a:r>
          <a:endParaRPr lang="en-US" sz="1600" b="1" dirty="0"/>
        </a:p>
      </dgm:t>
    </dgm:pt>
    <dgm:pt modelId="{BFD1AC43-F54E-4443-AB4A-AEE6F6E11C0A}" type="parTrans" cxnId="{1EC85F1B-583D-4C42-9699-823902F5F748}">
      <dgm:prSet/>
      <dgm:spPr/>
      <dgm:t>
        <a:bodyPr/>
        <a:lstStyle/>
        <a:p>
          <a:endParaRPr lang="en-US"/>
        </a:p>
      </dgm:t>
    </dgm:pt>
    <dgm:pt modelId="{A2ED2FF1-97B0-4B9B-B273-DF91EBA5465A}" type="sibTrans" cxnId="{1EC85F1B-583D-4C42-9699-823902F5F748}">
      <dgm:prSet/>
      <dgm:spPr/>
      <dgm:t>
        <a:bodyPr/>
        <a:lstStyle/>
        <a:p>
          <a:endParaRPr lang="en-US"/>
        </a:p>
      </dgm:t>
    </dgm:pt>
    <dgm:pt modelId="{BB45D0D4-3D78-4251-8D86-42E43DF19A09}" type="pres">
      <dgm:prSet presAssocID="{64308608-3AE1-43E3-A750-91B415CD145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DB7133-15FA-4C82-9184-304BA2410007}" type="pres">
      <dgm:prSet presAssocID="{64308608-3AE1-43E3-A750-91B415CD1450}" presName="arc1" presStyleLbl="node1" presStyleIdx="0" presStyleCnt="4"/>
      <dgm:spPr/>
    </dgm:pt>
    <dgm:pt modelId="{B5EE9BAD-B36C-4254-BB99-5BAE819C8C6A}" type="pres">
      <dgm:prSet presAssocID="{64308608-3AE1-43E3-A750-91B415CD1450}" presName="arc3" presStyleLbl="node1" presStyleIdx="1" presStyleCnt="4"/>
      <dgm:spPr/>
    </dgm:pt>
    <dgm:pt modelId="{9BB05D84-D3EF-4B80-855F-68023CCFD3CF}" type="pres">
      <dgm:prSet presAssocID="{64308608-3AE1-43E3-A750-91B415CD1450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B557-3D35-4F96-9F7B-98A4620E2111}" type="pres">
      <dgm:prSet presAssocID="{64308608-3AE1-43E3-A750-91B415CD1450}" presName="arc2" presStyleLbl="node1" presStyleIdx="2" presStyleCnt="4"/>
      <dgm:spPr/>
    </dgm:pt>
    <dgm:pt modelId="{0DC80983-99D0-4F03-9E60-B4E80C6A51F7}" type="pres">
      <dgm:prSet presAssocID="{64308608-3AE1-43E3-A750-91B415CD1450}" presName="arc4" presStyleLbl="node1" presStyleIdx="3" presStyleCnt="4"/>
      <dgm:spPr/>
    </dgm:pt>
    <dgm:pt modelId="{6C993A4E-8184-4ABB-83B6-D1C5AEC12775}" type="pres">
      <dgm:prSet presAssocID="{64308608-3AE1-43E3-A750-91B415CD1450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7232E-C1C2-4022-BBB8-06A5908F349D}" type="pres">
      <dgm:prSet presAssocID="{64308608-3AE1-43E3-A750-91B415CD1450}" presName="middleComposite" presStyleCnt="0"/>
      <dgm:spPr/>
    </dgm:pt>
    <dgm:pt modelId="{C5C9A3C4-A9C8-44EF-8A68-17313A8FE3B3}" type="pres">
      <dgm:prSet presAssocID="{F7A7C9F0-37AE-4915-A692-9416828C585A}" presName="circ1" presStyleLbl="vennNode1" presStyleIdx="0" presStyleCnt="8" custScaleX="169938"/>
      <dgm:spPr/>
      <dgm:t>
        <a:bodyPr/>
        <a:lstStyle/>
        <a:p>
          <a:endParaRPr lang="en-US"/>
        </a:p>
      </dgm:t>
    </dgm:pt>
    <dgm:pt modelId="{26D8510F-2662-4A82-82BC-404C13AE586C}" type="pres">
      <dgm:prSet presAssocID="{F7A7C9F0-37AE-4915-A692-9416828C585A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0796B8-D136-48D7-B94B-54F341A74895}" type="pres">
      <dgm:prSet presAssocID="{70D44908-FC2C-49F5-BA57-9F8861FA596F}" presName="circ2" presStyleLbl="vennNode1" presStyleIdx="1" presStyleCnt="8" custScaleX="115215"/>
      <dgm:spPr/>
      <dgm:t>
        <a:bodyPr/>
        <a:lstStyle/>
        <a:p>
          <a:endParaRPr lang="en-US"/>
        </a:p>
      </dgm:t>
    </dgm:pt>
    <dgm:pt modelId="{41BC25A2-2BCB-4EBB-9A8C-7086783BEB93}" type="pres">
      <dgm:prSet presAssocID="{70D44908-FC2C-49F5-BA57-9F8861FA596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4ACCF6-BE75-4970-B849-9A0D973C4E86}" type="pres">
      <dgm:prSet presAssocID="{64308608-3AE1-43E3-A750-91B415CD1450}" presName="leftComposite" presStyleCnt="0"/>
      <dgm:spPr/>
    </dgm:pt>
    <dgm:pt modelId="{4DEECA8D-6D18-4E4C-813A-9878B73CD37B}" type="pres">
      <dgm:prSet presAssocID="{5EEA1902-5069-4AB1-B21A-E622081CE684}" presName="childText1_1" presStyleLbl="vennNode1" presStyleIdx="2" presStyleCnt="8" custScaleX="1693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7B1A47-0058-402F-A3E8-291497211E02}" type="pres">
      <dgm:prSet presAssocID="{5EEA1902-5069-4AB1-B21A-E622081CE684}" presName="ellipse1" presStyleLbl="vennNode1" presStyleIdx="3" presStyleCnt="8"/>
      <dgm:spPr/>
    </dgm:pt>
    <dgm:pt modelId="{10E478B8-B2E7-4BD7-A12E-D435C6ADC00C}" type="pres">
      <dgm:prSet presAssocID="{5EEA1902-5069-4AB1-B21A-E622081CE684}" presName="ellipse2" presStyleLbl="vennNode1" presStyleIdx="4" presStyleCnt="8"/>
      <dgm:spPr/>
    </dgm:pt>
    <dgm:pt modelId="{420A1975-219C-45E9-9EC0-39CFD7F9E391}" type="pres">
      <dgm:prSet presAssocID="{C5C47884-C204-4A27-9B12-AB52C438B79F}" presName="childText1_2" presStyleLbl="vennNode1" presStyleIdx="5" presStyleCnt="8" custScaleX="13989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91600A-9186-4DF0-B908-B8C3213F6A76}" type="pres">
      <dgm:prSet presAssocID="{C5C47884-C204-4A27-9B12-AB52C438B79F}" presName="ellipse3" presStyleLbl="vennNode1" presStyleIdx="6" presStyleCnt="8"/>
      <dgm:spPr/>
    </dgm:pt>
    <dgm:pt modelId="{D8378031-9892-483B-A742-E7519F323C93}" type="pres">
      <dgm:prSet presAssocID="{157D0ABF-5FBD-471A-85DA-16AA8CF08616}" presName="childText1_3" presStyleLbl="vennNode1" presStyleIdx="7" presStyleCnt="8" custScaleX="1529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996913-AD55-473C-8954-58AEAE4F1F20}" type="pres">
      <dgm:prSet presAssocID="{64308608-3AE1-43E3-A750-91B415CD1450}" presName="rightChild" presStyleLbl="node2" presStyleIdx="0" presStyleCnt="1" custScaleX="12810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8A4A15-A0A1-460C-A7B5-5D39CFBB56BB}" type="pres">
      <dgm:prSet presAssocID="{64308608-3AE1-43E3-A750-91B415CD1450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EB71F-6AF3-4A78-9FFF-7C6A671BF657}" srcId="{64308608-3AE1-43E3-A750-91B415CD1450}" destId="{C63010F8-EB2A-4DFF-80E4-0A165C5AA53A}" srcOrd="1" destOrd="0" parTransId="{BEBDD399-64BB-401C-81A5-3770FA10AEC5}" sibTransId="{FCA3E68C-D559-4FC2-8683-39B9956334F4}"/>
    <dgm:cxn modelId="{1CCE60F8-61F0-4107-A18F-D4E5F0351ACE}" type="presOf" srcId="{5EEA1902-5069-4AB1-B21A-E622081CE684}" destId="{4DEECA8D-6D18-4E4C-813A-9878B73CD37B}" srcOrd="0" destOrd="0" presId="urn:microsoft.com/office/officeart/2009/3/layout/PhasedProcess"/>
    <dgm:cxn modelId="{EA66F0F2-0AA7-419B-AECF-F5D771657610}" srcId="{C63010F8-EB2A-4DFF-80E4-0A165C5AA53A}" destId="{F7A7C9F0-37AE-4915-A692-9416828C585A}" srcOrd="0" destOrd="0" parTransId="{D826D515-7DAA-4D7D-9FDE-9139D76B961F}" sibTransId="{B63B3B41-198A-4554-8DA7-30DE24371FA4}"/>
    <dgm:cxn modelId="{C62E0AFA-5819-40F6-B8EB-BAA83FD052EC}" type="presOf" srcId="{64308608-3AE1-43E3-A750-91B415CD1450}" destId="{BB45D0D4-3D78-4251-8D86-42E43DF19A09}" srcOrd="0" destOrd="0" presId="urn:microsoft.com/office/officeart/2009/3/layout/PhasedProcess"/>
    <dgm:cxn modelId="{33DBC9BE-7BFA-4F02-A44D-739111DFCC9D}" type="presOf" srcId="{F7A7C9F0-37AE-4915-A692-9416828C585A}" destId="{C5C9A3C4-A9C8-44EF-8A68-17313A8FE3B3}" srcOrd="0" destOrd="0" presId="urn:microsoft.com/office/officeart/2009/3/layout/PhasedProcess"/>
    <dgm:cxn modelId="{4CD39C85-91D0-4887-AAF0-E169A41BC6F6}" srcId="{E8FE1A79-5EB4-4AF5-9CB9-DBD3EF8E64EC}" destId="{91C1EA50-EA7F-486E-9A9B-48B01B138B21}" srcOrd="0" destOrd="0" parTransId="{E6E81F19-E936-4922-BCD8-7FCE74E94C0C}" sibTransId="{25A82B92-68F6-433F-A342-A1FD290203F7}"/>
    <dgm:cxn modelId="{580297D9-D30C-4FC3-8258-ED1B42F530B2}" type="presOf" srcId="{C63010F8-EB2A-4DFF-80E4-0A165C5AA53A}" destId="{9BB05D84-D3EF-4B80-855F-68023CCFD3CF}" srcOrd="0" destOrd="0" presId="urn:microsoft.com/office/officeart/2009/3/layout/PhasedProcess"/>
    <dgm:cxn modelId="{D242B334-5B5E-4579-9D2B-E37573F7E858}" srcId="{A0ED82B7-BDEE-4F82-833B-40474D75D5E8}" destId="{C5C47884-C204-4A27-9B12-AB52C438B79F}" srcOrd="1" destOrd="0" parTransId="{2B086062-85AF-44B9-9867-F16E213D8156}" sibTransId="{703C9CEF-95C5-47E5-BECC-8DC971713A9E}"/>
    <dgm:cxn modelId="{C8190006-7F09-477C-AE6E-27D490EE4DFF}" srcId="{C63010F8-EB2A-4DFF-80E4-0A165C5AA53A}" destId="{70D44908-FC2C-49F5-BA57-9F8861FA596F}" srcOrd="1" destOrd="0" parTransId="{C7E7E1B2-6EE1-4922-AAC8-F30C9AFF8701}" sibTransId="{D8299319-9FC1-4684-B366-80E510AF8953}"/>
    <dgm:cxn modelId="{F155C1E2-1BE9-4D1A-8D79-41E14DA1E50F}" type="presOf" srcId="{70D44908-FC2C-49F5-BA57-9F8861FA596F}" destId="{41BC25A2-2BCB-4EBB-9A8C-7086783BEB93}" srcOrd="1" destOrd="0" presId="urn:microsoft.com/office/officeart/2009/3/layout/PhasedProcess"/>
    <dgm:cxn modelId="{AF5BA9F6-6C1E-4B26-AAE8-ECBDDFAA1FEC}" type="presOf" srcId="{E8FE1A79-5EB4-4AF5-9CB9-DBD3EF8E64EC}" destId="{6C993A4E-8184-4ABB-83B6-D1C5AEC12775}" srcOrd="0" destOrd="0" presId="urn:microsoft.com/office/officeart/2009/3/layout/PhasedProcess"/>
    <dgm:cxn modelId="{28F67B55-E989-4E32-97CA-564CD50A0ACB}" srcId="{64308608-3AE1-43E3-A750-91B415CD1450}" destId="{A0ED82B7-BDEE-4F82-833B-40474D75D5E8}" srcOrd="0" destOrd="0" parTransId="{2E470140-A314-4789-B3FC-A49AF963DA62}" sibTransId="{4A41A0B6-DBBF-43A2-A435-56E059526CAE}"/>
    <dgm:cxn modelId="{C658E102-B2FB-40FB-B8DC-A0FA8F147326}" type="presOf" srcId="{C5C47884-C204-4A27-9B12-AB52C438B79F}" destId="{420A1975-219C-45E9-9EC0-39CFD7F9E391}" srcOrd="0" destOrd="0" presId="urn:microsoft.com/office/officeart/2009/3/layout/PhasedProcess"/>
    <dgm:cxn modelId="{B982689C-FD35-4C1D-97F0-DBB78241C4AD}" type="presOf" srcId="{157D0ABF-5FBD-471A-85DA-16AA8CF08616}" destId="{D8378031-9892-483B-A742-E7519F323C93}" srcOrd="0" destOrd="0" presId="urn:microsoft.com/office/officeart/2009/3/layout/PhasedProcess"/>
    <dgm:cxn modelId="{63ECFE0A-A9FE-4976-80EF-8B0DD9917C17}" type="presOf" srcId="{A0ED82B7-BDEE-4F82-833B-40474D75D5E8}" destId="{948A4A15-A0A1-460C-A7B5-5D39CFBB56BB}" srcOrd="0" destOrd="0" presId="urn:microsoft.com/office/officeart/2009/3/layout/PhasedProcess"/>
    <dgm:cxn modelId="{FB268BD5-1217-464E-A18B-AE63CC2D2301}" type="presOf" srcId="{F7A7C9F0-37AE-4915-A692-9416828C585A}" destId="{26D8510F-2662-4A82-82BC-404C13AE586C}" srcOrd="1" destOrd="0" presId="urn:microsoft.com/office/officeart/2009/3/layout/PhasedProcess"/>
    <dgm:cxn modelId="{535A8386-74C8-4D37-AB01-8AD8DB79A33B}" srcId="{64308608-3AE1-43E3-A750-91B415CD1450}" destId="{E8FE1A79-5EB4-4AF5-9CB9-DBD3EF8E64EC}" srcOrd="2" destOrd="0" parTransId="{D1DD022F-827D-4477-8495-04B71CD771F5}" sibTransId="{77FE2635-C437-417A-9B8B-4E363FD273AE}"/>
    <dgm:cxn modelId="{94A46085-05F2-4376-9B17-733DC7199EB2}" type="presOf" srcId="{70D44908-FC2C-49F5-BA57-9F8861FA596F}" destId="{F40796B8-D136-48D7-B94B-54F341A74895}" srcOrd="0" destOrd="0" presId="urn:microsoft.com/office/officeart/2009/3/layout/PhasedProcess"/>
    <dgm:cxn modelId="{1EC85F1B-583D-4C42-9699-823902F5F748}" srcId="{A0ED82B7-BDEE-4F82-833B-40474D75D5E8}" destId="{157D0ABF-5FBD-471A-85DA-16AA8CF08616}" srcOrd="2" destOrd="0" parTransId="{BFD1AC43-F54E-4443-AB4A-AEE6F6E11C0A}" sibTransId="{A2ED2FF1-97B0-4B9B-B273-DF91EBA5465A}"/>
    <dgm:cxn modelId="{81664A63-0CD9-4C52-8834-81B045F73973}" srcId="{A0ED82B7-BDEE-4F82-833B-40474D75D5E8}" destId="{5EEA1902-5069-4AB1-B21A-E622081CE684}" srcOrd="0" destOrd="0" parTransId="{BC759EB3-E559-4C8B-8488-BCA8852DC439}" sibTransId="{AEDF4568-4CF3-4614-ACE8-E7F3A92D4139}"/>
    <dgm:cxn modelId="{93494A8D-06BB-404D-9A30-2A64E9FA95E7}" type="presOf" srcId="{91C1EA50-EA7F-486E-9A9B-48B01B138B21}" destId="{0C996913-AD55-473C-8954-58AEAE4F1F20}" srcOrd="0" destOrd="0" presId="urn:microsoft.com/office/officeart/2009/3/layout/PhasedProcess"/>
    <dgm:cxn modelId="{DCC08228-CC87-4C56-B031-544609CAAC88}" type="presParOf" srcId="{BB45D0D4-3D78-4251-8D86-42E43DF19A09}" destId="{7ADB7133-15FA-4C82-9184-304BA2410007}" srcOrd="0" destOrd="0" presId="urn:microsoft.com/office/officeart/2009/3/layout/PhasedProcess"/>
    <dgm:cxn modelId="{4D8C999E-8F7D-4A12-B5BE-13E58D1F0FCC}" type="presParOf" srcId="{BB45D0D4-3D78-4251-8D86-42E43DF19A09}" destId="{B5EE9BAD-B36C-4254-BB99-5BAE819C8C6A}" srcOrd="1" destOrd="0" presId="urn:microsoft.com/office/officeart/2009/3/layout/PhasedProcess"/>
    <dgm:cxn modelId="{E9EF59AC-1A8D-4137-A119-5DC30C88C896}" type="presParOf" srcId="{BB45D0D4-3D78-4251-8D86-42E43DF19A09}" destId="{9BB05D84-D3EF-4B80-855F-68023CCFD3CF}" srcOrd="2" destOrd="0" presId="urn:microsoft.com/office/officeart/2009/3/layout/PhasedProcess"/>
    <dgm:cxn modelId="{A2BBA067-1C49-4605-9D17-9AC7D755578A}" type="presParOf" srcId="{BB45D0D4-3D78-4251-8D86-42E43DF19A09}" destId="{F028B557-3D35-4F96-9F7B-98A4620E2111}" srcOrd="3" destOrd="0" presId="urn:microsoft.com/office/officeart/2009/3/layout/PhasedProcess"/>
    <dgm:cxn modelId="{3F499E1A-E8FA-46E8-8C12-209AE1E771A6}" type="presParOf" srcId="{BB45D0D4-3D78-4251-8D86-42E43DF19A09}" destId="{0DC80983-99D0-4F03-9E60-B4E80C6A51F7}" srcOrd="4" destOrd="0" presId="urn:microsoft.com/office/officeart/2009/3/layout/PhasedProcess"/>
    <dgm:cxn modelId="{061D3C96-F395-4F8C-9A41-A535107B1049}" type="presParOf" srcId="{BB45D0D4-3D78-4251-8D86-42E43DF19A09}" destId="{6C993A4E-8184-4ABB-83B6-D1C5AEC12775}" srcOrd="5" destOrd="0" presId="urn:microsoft.com/office/officeart/2009/3/layout/PhasedProcess"/>
    <dgm:cxn modelId="{4BA74278-8B32-4C0A-9652-E16FF5AE0FAF}" type="presParOf" srcId="{BB45D0D4-3D78-4251-8D86-42E43DF19A09}" destId="{7757232E-C1C2-4022-BBB8-06A5908F349D}" srcOrd="6" destOrd="0" presId="urn:microsoft.com/office/officeart/2009/3/layout/PhasedProcess"/>
    <dgm:cxn modelId="{152E0330-47F8-44D7-91E6-1417932DC4F6}" type="presParOf" srcId="{7757232E-C1C2-4022-BBB8-06A5908F349D}" destId="{C5C9A3C4-A9C8-44EF-8A68-17313A8FE3B3}" srcOrd="0" destOrd="0" presId="urn:microsoft.com/office/officeart/2009/3/layout/PhasedProcess"/>
    <dgm:cxn modelId="{7428C0C9-46EA-48E3-9CD2-76CA0E199549}" type="presParOf" srcId="{7757232E-C1C2-4022-BBB8-06A5908F349D}" destId="{26D8510F-2662-4A82-82BC-404C13AE586C}" srcOrd="1" destOrd="0" presId="urn:microsoft.com/office/officeart/2009/3/layout/PhasedProcess"/>
    <dgm:cxn modelId="{9EFB5D62-A295-4EC2-8D44-1924E5BAD8A4}" type="presParOf" srcId="{7757232E-C1C2-4022-BBB8-06A5908F349D}" destId="{F40796B8-D136-48D7-B94B-54F341A74895}" srcOrd="2" destOrd="0" presId="urn:microsoft.com/office/officeart/2009/3/layout/PhasedProcess"/>
    <dgm:cxn modelId="{E7CB08EF-1BC8-4565-8178-CEB0271BAE6E}" type="presParOf" srcId="{7757232E-C1C2-4022-BBB8-06A5908F349D}" destId="{41BC25A2-2BCB-4EBB-9A8C-7086783BEB93}" srcOrd="3" destOrd="0" presId="urn:microsoft.com/office/officeart/2009/3/layout/PhasedProcess"/>
    <dgm:cxn modelId="{2CEC900B-0BC1-4544-AFA6-1E53537889AA}" type="presParOf" srcId="{BB45D0D4-3D78-4251-8D86-42E43DF19A09}" destId="{0B4ACCF6-BE75-4970-B849-9A0D973C4E86}" srcOrd="7" destOrd="0" presId="urn:microsoft.com/office/officeart/2009/3/layout/PhasedProcess"/>
    <dgm:cxn modelId="{F7CAD048-FBB5-4A93-B0FA-D90332555AB8}" type="presParOf" srcId="{0B4ACCF6-BE75-4970-B849-9A0D973C4E86}" destId="{4DEECA8D-6D18-4E4C-813A-9878B73CD37B}" srcOrd="0" destOrd="0" presId="urn:microsoft.com/office/officeart/2009/3/layout/PhasedProcess"/>
    <dgm:cxn modelId="{57C14215-3174-4917-B22C-C4C711F20EBC}" type="presParOf" srcId="{0B4ACCF6-BE75-4970-B849-9A0D973C4E86}" destId="{497B1A47-0058-402F-A3E8-291497211E02}" srcOrd="1" destOrd="0" presId="urn:microsoft.com/office/officeart/2009/3/layout/PhasedProcess"/>
    <dgm:cxn modelId="{D157F5A1-5D96-4EC7-BB29-8A7E8A2D4EFF}" type="presParOf" srcId="{0B4ACCF6-BE75-4970-B849-9A0D973C4E86}" destId="{10E478B8-B2E7-4BD7-A12E-D435C6ADC00C}" srcOrd="2" destOrd="0" presId="urn:microsoft.com/office/officeart/2009/3/layout/PhasedProcess"/>
    <dgm:cxn modelId="{9B7003B0-4358-467F-82BD-F1E7AF3CC1B6}" type="presParOf" srcId="{0B4ACCF6-BE75-4970-B849-9A0D973C4E86}" destId="{420A1975-219C-45E9-9EC0-39CFD7F9E391}" srcOrd="3" destOrd="0" presId="urn:microsoft.com/office/officeart/2009/3/layout/PhasedProcess"/>
    <dgm:cxn modelId="{0A20F877-F8F4-49DC-B601-214F749AF199}" type="presParOf" srcId="{0B4ACCF6-BE75-4970-B849-9A0D973C4E86}" destId="{7B91600A-9186-4DF0-B908-B8C3213F6A76}" srcOrd="4" destOrd="0" presId="urn:microsoft.com/office/officeart/2009/3/layout/PhasedProcess"/>
    <dgm:cxn modelId="{D2CA7B38-A156-4648-8DD8-6C7AD2F3025D}" type="presParOf" srcId="{0B4ACCF6-BE75-4970-B849-9A0D973C4E86}" destId="{D8378031-9892-483B-A742-E7519F323C93}" srcOrd="5" destOrd="0" presId="urn:microsoft.com/office/officeart/2009/3/layout/PhasedProcess"/>
    <dgm:cxn modelId="{92086715-EF97-4A62-B491-0E869B825E2A}" type="presParOf" srcId="{BB45D0D4-3D78-4251-8D86-42E43DF19A09}" destId="{0C996913-AD55-473C-8954-58AEAE4F1F20}" srcOrd="8" destOrd="0" presId="urn:microsoft.com/office/officeart/2009/3/layout/PhasedProcess"/>
    <dgm:cxn modelId="{DE0C21E7-9D64-4B35-8DB1-0B4E4CC734BF}" type="presParOf" srcId="{BB45D0D4-3D78-4251-8D86-42E43DF19A09}" destId="{948A4A15-A0A1-460C-A7B5-5D39CFBB56BB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197F02-7781-4889-80B7-1E57D37DC54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822BA-CBD7-4A3F-9C48-A29732E8A3A5}">
      <dgm:prSet phldrT="[Text]"/>
      <dgm:spPr/>
      <dgm:t>
        <a:bodyPr/>
        <a:lstStyle/>
        <a:p>
          <a:r>
            <a:rPr lang="sr-Latn-CS" dirty="0" smtClean="0"/>
            <a:t>Potencijali, osobine, temperament</a:t>
          </a:r>
          <a:r>
            <a:rPr lang="sr-Cyrl-BA" dirty="0" smtClean="0"/>
            <a:t>, </a:t>
          </a:r>
          <a:r>
            <a:rPr lang="sr-Latn-CS" dirty="0" smtClean="0"/>
            <a:t>karakter pojedinca</a:t>
          </a:r>
          <a:endParaRPr lang="en-US" dirty="0"/>
        </a:p>
      </dgm:t>
    </dgm:pt>
    <dgm:pt modelId="{0894B58C-F9C3-48A5-82DD-9E33A056F756}" type="parTrans" cxnId="{8E2CCE96-2176-42CD-B2A5-50581BEC8A22}">
      <dgm:prSet/>
      <dgm:spPr/>
      <dgm:t>
        <a:bodyPr/>
        <a:lstStyle/>
        <a:p>
          <a:endParaRPr lang="en-US"/>
        </a:p>
      </dgm:t>
    </dgm:pt>
    <dgm:pt modelId="{164E38D0-0091-47A1-A43F-768EE208CA5A}" type="sibTrans" cxnId="{8E2CCE96-2176-42CD-B2A5-50581BEC8A22}">
      <dgm:prSet/>
      <dgm:spPr/>
      <dgm:t>
        <a:bodyPr/>
        <a:lstStyle/>
        <a:p>
          <a:endParaRPr lang="en-US"/>
        </a:p>
      </dgm:t>
    </dgm:pt>
    <dgm:pt modelId="{8E897434-E2E0-46AC-90FB-70004E3B2E21}">
      <dgm:prSet phldrT="[Text]" custT="1"/>
      <dgm:spPr/>
      <dgm:t>
        <a:bodyPr/>
        <a:lstStyle/>
        <a:p>
          <a:r>
            <a:rPr lang="sr-Latn-CS" sz="1600" dirty="0" smtClean="0"/>
            <a:t>Podsticajna sredina za učenje i razvoj</a:t>
          </a:r>
          <a:endParaRPr lang="en-US" sz="1600" dirty="0"/>
        </a:p>
      </dgm:t>
    </dgm:pt>
    <dgm:pt modelId="{DE03E8F8-9745-475C-93F0-4E946CBEB9BE}" type="parTrans" cxnId="{323C1986-6C0D-4971-B824-137F73051FB1}">
      <dgm:prSet/>
      <dgm:spPr/>
      <dgm:t>
        <a:bodyPr/>
        <a:lstStyle/>
        <a:p>
          <a:endParaRPr lang="en-US"/>
        </a:p>
      </dgm:t>
    </dgm:pt>
    <dgm:pt modelId="{1AF4561E-A203-4CCE-9313-F4BE91615F57}" type="sibTrans" cxnId="{323C1986-6C0D-4971-B824-137F73051FB1}">
      <dgm:prSet/>
      <dgm:spPr/>
      <dgm:t>
        <a:bodyPr/>
        <a:lstStyle/>
        <a:p>
          <a:endParaRPr lang="en-US"/>
        </a:p>
      </dgm:t>
    </dgm:pt>
    <dgm:pt modelId="{51C4AA4C-53E3-4F79-9273-7835A0C7D2B4}">
      <dgm:prSet phldrT="[Text]"/>
      <dgm:spPr/>
      <dgm:t>
        <a:bodyPr/>
        <a:lstStyle/>
        <a:p>
          <a:r>
            <a:rPr lang="sr-Latn-CS" dirty="0" smtClean="0"/>
            <a:t>Heteronomna moralnost</a:t>
          </a:r>
          <a:endParaRPr lang="en-US" dirty="0"/>
        </a:p>
      </dgm:t>
    </dgm:pt>
    <dgm:pt modelId="{26FF8B4D-A26B-4575-962C-729C5E279BDA}" type="parTrans" cxnId="{F5C78910-EA2B-4F3C-8E78-B550A891D6D5}">
      <dgm:prSet/>
      <dgm:spPr/>
      <dgm:t>
        <a:bodyPr/>
        <a:lstStyle/>
        <a:p>
          <a:endParaRPr lang="en-US"/>
        </a:p>
      </dgm:t>
    </dgm:pt>
    <dgm:pt modelId="{F8CFF65E-A3C7-4033-8044-7B2CF247B549}" type="sibTrans" cxnId="{F5C78910-EA2B-4F3C-8E78-B550A891D6D5}">
      <dgm:prSet/>
      <dgm:spPr/>
      <dgm:t>
        <a:bodyPr/>
        <a:lstStyle/>
        <a:p>
          <a:endParaRPr lang="en-US"/>
        </a:p>
      </dgm:t>
    </dgm:pt>
    <dgm:pt modelId="{8F0173CB-6653-4452-B297-7FCD71FAD64A}">
      <dgm:prSet phldrT="[Text]"/>
      <dgm:spPr/>
      <dgm:t>
        <a:bodyPr/>
        <a:lstStyle/>
        <a:p>
          <a:r>
            <a:rPr lang="sr-Latn-CS" dirty="0" smtClean="0"/>
            <a:t>Niži nivoi iskustvenog učenja i socijalne komunikacije</a:t>
          </a:r>
          <a:endParaRPr lang="en-US" dirty="0"/>
        </a:p>
      </dgm:t>
    </dgm:pt>
    <dgm:pt modelId="{5C9DD141-3522-4BEE-9CBE-140D0DA68BF3}" type="parTrans" cxnId="{DC366DF8-05B0-4864-8071-EE1C4FCF0788}">
      <dgm:prSet/>
      <dgm:spPr/>
      <dgm:t>
        <a:bodyPr/>
        <a:lstStyle/>
        <a:p>
          <a:endParaRPr lang="en-US"/>
        </a:p>
      </dgm:t>
    </dgm:pt>
    <dgm:pt modelId="{A684F241-40C2-40DA-874C-C10E4E5B3BB0}" type="sibTrans" cxnId="{DC366DF8-05B0-4864-8071-EE1C4FCF0788}">
      <dgm:prSet/>
      <dgm:spPr/>
      <dgm:t>
        <a:bodyPr/>
        <a:lstStyle/>
        <a:p>
          <a:endParaRPr lang="en-US"/>
        </a:p>
      </dgm:t>
    </dgm:pt>
    <dgm:pt modelId="{8ACC426E-B048-4F32-BEF1-D3105138D486}">
      <dgm:prSet phldrT="[Text]"/>
      <dgm:spPr/>
      <dgm:t>
        <a:bodyPr/>
        <a:lstStyle/>
        <a:p>
          <a:r>
            <a:rPr lang="sr-Latn-CS" dirty="0" smtClean="0"/>
            <a:t>Autonomna moralnost</a:t>
          </a:r>
          <a:endParaRPr lang="en-US" dirty="0"/>
        </a:p>
      </dgm:t>
    </dgm:pt>
    <dgm:pt modelId="{577A23C5-DC62-4AE4-8314-FF2868D1C25B}" type="parTrans" cxnId="{4B6EAF70-019B-4E5F-A901-1118BC7CAD2B}">
      <dgm:prSet/>
      <dgm:spPr/>
      <dgm:t>
        <a:bodyPr/>
        <a:lstStyle/>
        <a:p>
          <a:endParaRPr lang="en-US"/>
        </a:p>
      </dgm:t>
    </dgm:pt>
    <dgm:pt modelId="{7235851A-BC17-475D-A200-EB4AB028FE94}" type="sibTrans" cxnId="{4B6EAF70-019B-4E5F-A901-1118BC7CAD2B}">
      <dgm:prSet/>
      <dgm:spPr/>
      <dgm:t>
        <a:bodyPr/>
        <a:lstStyle/>
        <a:p>
          <a:endParaRPr lang="en-US"/>
        </a:p>
      </dgm:t>
    </dgm:pt>
    <dgm:pt modelId="{4ABC4DD2-10E5-4828-9011-4D0490166541}">
      <dgm:prSet phldrT="[Text]"/>
      <dgm:spPr/>
      <dgm:t>
        <a:bodyPr/>
        <a:lstStyle/>
        <a:p>
          <a:r>
            <a:rPr lang="sr-Latn-CS" dirty="0" smtClean="0"/>
            <a:t>Simbolička transformacija, ikonička iskustva, prosocijalne vrednosti</a:t>
          </a:r>
          <a:endParaRPr lang="en-US" dirty="0"/>
        </a:p>
      </dgm:t>
    </dgm:pt>
    <dgm:pt modelId="{60E39FB3-A79C-44FD-B1A5-2A7CEB70FDCD}" type="parTrans" cxnId="{ADF8526F-3BE2-4FF4-B2EF-CFFF9CEC0182}">
      <dgm:prSet/>
      <dgm:spPr/>
      <dgm:t>
        <a:bodyPr/>
        <a:lstStyle/>
        <a:p>
          <a:endParaRPr lang="en-US"/>
        </a:p>
      </dgm:t>
    </dgm:pt>
    <dgm:pt modelId="{60D11601-32C3-46A5-8905-2197B1870B9A}" type="sibTrans" cxnId="{ADF8526F-3BE2-4FF4-B2EF-CFFF9CEC0182}">
      <dgm:prSet/>
      <dgm:spPr/>
      <dgm:t>
        <a:bodyPr/>
        <a:lstStyle/>
        <a:p>
          <a:endParaRPr lang="en-US"/>
        </a:p>
      </dgm:t>
    </dgm:pt>
    <dgm:pt modelId="{3F214234-6ABF-478E-877F-CE2C23B9B4AC}">
      <dgm:prSet phldrT="[Text]"/>
      <dgm:spPr/>
      <dgm:t>
        <a:bodyPr/>
        <a:lstStyle/>
        <a:p>
          <a:endParaRPr lang="en-US" sz="1200" dirty="0"/>
        </a:p>
      </dgm:t>
    </dgm:pt>
    <dgm:pt modelId="{C427D101-7D70-48A4-BDF4-1E56CEF9B033}" type="parTrans" cxnId="{9864B4E8-16B9-4520-9B03-CB19DC49B428}">
      <dgm:prSet/>
      <dgm:spPr/>
      <dgm:t>
        <a:bodyPr/>
        <a:lstStyle/>
        <a:p>
          <a:endParaRPr lang="en-US"/>
        </a:p>
      </dgm:t>
    </dgm:pt>
    <dgm:pt modelId="{BD88FC54-78DC-486F-8D01-2CCFCC670E2A}" type="sibTrans" cxnId="{9864B4E8-16B9-4520-9B03-CB19DC49B428}">
      <dgm:prSet/>
      <dgm:spPr/>
      <dgm:t>
        <a:bodyPr/>
        <a:lstStyle/>
        <a:p>
          <a:endParaRPr lang="en-US"/>
        </a:p>
      </dgm:t>
    </dgm:pt>
    <dgm:pt modelId="{6DC43BBD-921C-4A63-9D1B-AA5110941725}" type="pres">
      <dgm:prSet presAssocID="{A5197F02-7781-4889-80B7-1E57D37DC5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026ABC-49D9-45AA-903E-AB99A3B41ACA}" type="pres">
      <dgm:prSet presAssocID="{A69822BA-CBD7-4A3F-9C48-A29732E8A3A5}" presName="composite" presStyleCnt="0"/>
      <dgm:spPr/>
    </dgm:pt>
    <dgm:pt modelId="{3CB3C22F-B380-4F3B-8996-A01513BC6DAB}" type="pres">
      <dgm:prSet presAssocID="{A69822BA-CBD7-4A3F-9C48-A29732E8A3A5}" presName="bentUpArrow1" presStyleLbl="alignImgPlace1" presStyleIdx="0" presStyleCnt="2"/>
      <dgm:spPr/>
    </dgm:pt>
    <dgm:pt modelId="{F5F047BA-7EAF-4638-A666-3D6BAEDC8FDC}" type="pres">
      <dgm:prSet presAssocID="{A69822BA-CBD7-4A3F-9C48-A29732E8A3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7DFE9-56E6-496E-A7E1-5A4B54D945F5}" type="pres">
      <dgm:prSet presAssocID="{A69822BA-CBD7-4A3F-9C48-A29732E8A3A5}" presName="ChildText" presStyleLbl="revTx" presStyleIdx="0" presStyleCnt="3" custScaleX="120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F3A0D-96B2-40C8-9024-656BC89F666A}" type="pres">
      <dgm:prSet presAssocID="{164E38D0-0091-47A1-A43F-768EE208CA5A}" presName="sibTrans" presStyleCnt="0"/>
      <dgm:spPr/>
    </dgm:pt>
    <dgm:pt modelId="{DE94BAD5-3F44-4369-BFFD-9C8BC8D2B1BC}" type="pres">
      <dgm:prSet presAssocID="{51C4AA4C-53E3-4F79-9273-7835A0C7D2B4}" presName="composite" presStyleCnt="0"/>
      <dgm:spPr/>
    </dgm:pt>
    <dgm:pt modelId="{CA72700A-626E-4806-B913-B83BDC0E47C2}" type="pres">
      <dgm:prSet presAssocID="{51C4AA4C-53E3-4F79-9273-7835A0C7D2B4}" presName="bentUpArrow1" presStyleLbl="alignImgPlace1" presStyleIdx="1" presStyleCnt="2"/>
      <dgm:spPr/>
    </dgm:pt>
    <dgm:pt modelId="{BB7EA003-A6B5-4450-8093-9608AC593A44}" type="pres">
      <dgm:prSet presAssocID="{51C4AA4C-53E3-4F79-9273-7835A0C7D2B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C495E-76BA-4298-96CB-4D146582656D}" type="pres">
      <dgm:prSet presAssocID="{51C4AA4C-53E3-4F79-9273-7835A0C7D2B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00168-A7F4-4F18-A7C9-8FBD08A39EA8}" type="pres">
      <dgm:prSet presAssocID="{F8CFF65E-A3C7-4033-8044-7B2CF247B549}" presName="sibTrans" presStyleCnt="0"/>
      <dgm:spPr/>
    </dgm:pt>
    <dgm:pt modelId="{6209B049-E76F-44BC-9742-FDA20DDBE0EF}" type="pres">
      <dgm:prSet presAssocID="{8ACC426E-B048-4F32-BEF1-D3105138D486}" presName="composite" presStyleCnt="0"/>
      <dgm:spPr/>
    </dgm:pt>
    <dgm:pt modelId="{DB60C0FB-D20F-4160-8BBE-5A1AB5B86132}" type="pres">
      <dgm:prSet presAssocID="{8ACC426E-B048-4F32-BEF1-D3105138D48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A583D-C9D6-466E-A699-B46C29435D25}" type="pres">
      <dgm:prSet presAssocID="{8ACC426E-B048-4F32-BEF1-D3105138D486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4B4E8-16B9-4520-9B03-CB19DC49B428}" srcId="{A69822BA-CBD7-4A3F-9C48-A29732E8A3A5}" destId="{3F214234-6ABF-478E-877F-CE2C23B9B4AC}" srcOrd="1" destOrd="0" parTransId="{C427D101-7D70-48A4-BDF4-1E56CEF9B033}" sibTransId="{BD88FC54-78DC-486F-8D01-2CCFCC670E2A}"/>
    <dgm:cxn modelId="{58A0762E-6978-40FF-8CC9-665127C633CB}" type="presOf" srcId="{4ABC4DD2-10E5-4828-9011-4D0490166541}" destId="{26FA583D-C9D6-466E-A699-B46C29435D25}" srcOrd="0" destOrd="0" presId="urn:microsoft.com/office/officeart/2005/8/layout/StepDownProcess"/>
    <dgm:cxn modelId="{2A3D5711-31B4-44D3-9090-F2F062B6B78B}" type="presOf" srcId="{8ACC426E-B048-4F32-BEF1-D3105138D486}" destId="{DB60C0FB-D20F-4160-8BBE-5A1AB5B86132}" srcOrd="0" destOrd="0" presId="urn:microsoft.com/office/officeart/2005/8/layout/StepDownProcess"/>
    <dgm:cxn modelId="{323C1986-6C0D-4971-B824-137F73051FB1}" srcId="{A69822BA-CBD7-4A3F-9C48-A29732E8A3A5}" destId="{8E897434-E2E0-46AC-90FB-70004E3B2E21}" srcOrd="0" destOrd="0" parTransId="{DE03E8F8-9745-475C-93F0-4E946CBEB9BE}" sibTransId="{1AF4561E-A203-4CCE-9313-F4BE91615F57}"/>
    <dgm:cxn modelId="{A228959F-5BA3-4E1B-A373-00F2C02137BD}" type="presOf" srcId="{A5197F02-7781-4889-80B7-1E57D37DC544}" destId="{6DC43BBD-921C-4A63-9D1B-AA5110941725}" srcOrd="0" destOrd="0" presId="urn:microsoft.com/office/officeart/2005/8/layout/StepDownProcess"/>
    <dgm:cxn modelId="{58977508-C226-4E16-B693-D895B093A1F2}" type="presOf" srcId="{A69822BA-CBD7-4A3F-9C48-A29732E8A3A5}" destId="{F5F047BA-7EAF-4638-A666-3D6BAEDC8FDC}" srcOrd="0" destOrd="0" presId="urn:microsoft.com/office/officeart/2005/8/layout/StepDownProcess"/>
    <dgm:cxn modelId="{A1E27959-D66D-4574-BA6E-E80E32B76943}" type="presOf" srcId="{3F214234-6ABF-478E-877F-CE2C23B9B4AC}" destId="{1137DFE9-56E6-496E-A7E1-5A4B54D945F5}" srcOrd="0" destOrd="1" presId="urn:microsoft.com/office/officeart/2005/8/layout/StepDownProcess"/>
    <dgm:cxn modelId="{8E2CCE96-2176-42CD-B2A5-50581BEC8A22}" srcId="{A5197F02-7781-4889-80B7-1E57D37DC544}" destId="{A69822BA-CBD7-4A3F-9C48-A29732E8A3A5}" srcOrd="0" destOrd="0" parTransId="{0894B58C-F9C3-48A5-82DD-9E33A056F756}" sibTransId="{164E38D0-0091-47A1-A43F-768EE208CA5A}"/>
    <dgm:cxn modelId="{3127DA8A-C685-48E6-B4AB-4B90DB626FCC}" type="presOf" srcId="{51C4AA4C-53E3-4F79-9273-7835A0C7D2B4}" destId="{BB7EA003-A6B5-4450-8093-9608AC593A44}" srcOrd="0" destOrd="0" presId="urn:microsoft.com/office/officeart/2005/8/layout/StepDownProcess"/>
    <dgm:cxn modelId="{881CB87C-7449-478E-89B2-D429E303F18C}" type="presOf" srcId="{8E897434-E2E0-46AC-90FB-70004E3B2E21}" destId="{1137DFE9-56E6-496E-A7E1-5A4B54D945F5}" srcOrd="0" destOrd="0" presId="urn:microsoft.com/office/officeart/2005/8/layout/StepDownProcess"/>
    <dgm:cxn modelId="{ADF8526F-3BE2-4FF4-B2EF-CFFF9CEC0182}" srcId="{8ACC426E-B048-4F32-BEF1-D3105138D486}" destId="{4ABC4DD2-10E5-4828-9011-4D0490166541}" srcOrd="0" destOrd="0" parTransId="{60E39FB3-A79C-44FD-B1A5-2A7CEB70FDCD}" sibTransId="{60D11601-32C3-46A5-8905-2197B1870B9A}"/>
    <dgm:cxn modelId="{4B6EAF70-019B-4E5F-A901-1118BC7CAD2B}" srcId="{A5197F02-7781-4889-80B7-1E57D37DC544}" destId="{8ACC426E-B048-4F32-BEF1-D3105138D486}" srcOrd="2" destOrd="0" parTransId="{577A23C5-DC62-4AE4-8314-FF2868D1C25B}" sibTransId="{7235851A-BC17-475D-A200-EB4AB028FE94}"/>
    <dgm:cxn modelId="{DC366DF8-05B0-4864-8071-EE1C4FCF0788}" srcId="{51C4AA4C-53E3-4F79-9273-7835A0C7D2B4}" destId="{8F0173CB-6653-4452-B297-7FCD71FAD64A}" srcOrd="0" destOrd="0" parTransId="{5C9DD141-3522-4BEE-9CBE-140D0DA68BF3}" sibTransId="{A684F241-40C2-40DA-874C-C10E4E5B3BB0}"/>
    <dgm:cxn modelId="{7DC972F4-B3FD-462F-AD62-46663A2A5B62}" type="presOf" srcId="{8F0173CB-6653-4452-B297-7FCD71FAD64A}" destId="{A3AC495E-76BA-4298-96CB-4D146582656D}" srcOrd="0" destOrd="0" presId="urn:microsoft.com/office/officeart/2005/8/layout/StepDownProcess"/>
    <dgm:cxn modelId="{F5C78910-EA2B-4F3C-8E78-B550A891D6D5}" srcId="{A5197F02-7781-4889-80B7-1E57D37DC544}" destId="{51C4AA4C-53E3-4F79-9273-7835A0C7D2B4}" srcOrd="1" destOrd="0" parTransId="{26FF8B4D-A26B-4575-962C-729C5E279BDA}" sibTransId="{F8CFF65E-A3C7-4033-8044-7B2CF247B549}"/>
    <dgm:cxn modelId="{FC3517DF-9CEC-4ECA-BB19-CB78815A95D7}" type="presParOf" srcId="{6DC43BBD-921C-4A63-9D1B-AA5110941725}" destId="{05026ABC-49D9-45AA-903E-AB99A3B41ACA}" srcOrd="0" destOrd="0" presId="urn:microsoft.com/office/officeart/2005/8/layout/StepDownProcess"/>
    <dgm:cxn modelId="{16A17278-EF3B-40A2-90E9-CBCAF4256FAA}" type="presParOf" srcId="{05026ABC-49D9-45AA-903E-AB99A3B41ACA}" destId="{3CB3C22F-B380-4F3B-8996-A01513BC6DAB}" srcOrd="0" destOrd="0" presId="urn:microsoft.com/office/officeart/2005/8/layout/StepDownProcess"/>
    <dgm:cxn modelId="{4D5188A2-5633-44FE-894C-391BF684597C}" type="presParOf" srcId="{05026ABC-49D9-45AA-903E-AB99A3B41ACA}" destId="{F5F047BA-7EAF-4638-A666-3D6BAEDC8FDC}" srcOrd="1" destOrd="0" presId="urn:microsoft.com/office/officeart/2005/8/layout/StepDownProcess"/>
    <dgm:cxn modelId="{AFA65D4C-8023-481F-9D6D-71D21937EA85}" type="presParOf" srcId="{05026ABC-49D9-45AA-903E-AB99A3B41ACA}" destId="{1137DFE9-56E6-496E-A7E1-5A4B54D945F5}" srcOrd="2" destOrd="0" presId="urn:microsoft.com/office/officeart/2005/8/layout/StepDownProcess"/>
    <dgm:cxn modelId="{B257C83D-318E-47FF-9090-1F9452F24D5E}" type="presParOf" srcId="{6DC43BBD-921C-4A63-9D1B-AA5110941725}" destId="{75FF3A0D-96B2-40C8-9024-656BC89F666A}" srcOrd="1" destOrd="0" presId="urn:microsoft.com/office/officeart/2005/8/layout/StepDownProcess"/>
    <dgm:cxn modelId="{E90A31D4-CF70-4AA4-9877-AAA3D6C5CAFA}" type="presParOf" srcId="{6DC43BBD-921C-4A63-9D1B-AA5110941725}" destId="{DE94BAD5-3F44-4369-BFFD-9C8BC8D2B1BC}" srcOrd="2" destOrd="0" presId="urn:microsoft.com/office/officeart/2005/8/layout/StepDownProcess"/>
    <dgm:cxn modelId="{64BBAB85-457E-4E8F-B770-438C81A17030}" type="presParOf" srcId="{DE94BAD5-3F44-4369-BFFD-9C8BC8D2B1BC}" destId="{CA72700A-626E-4806-B913-B83BDC0E47C2}" srcOrd="0" destOrd="0" presId="urn:microsoft.com/office/officeart/2005/8/layout/StepDownProcess"/>
    <dgm:cxn modelId="{C47C136F-FE28-41C6-B199-8AAA7DFEBB8F}" type="presParOf" srcId="{DE94BAD5-3F44-4369-BFFD-9C8BC8D2B1BC}" destId="{BB7EA003-A6B5-4450-8093-9608AC593A44}" srcOrd="1" destOrd="0" presId="urn:microsoft.com/office/officeart/2005/8/layout/StepDownProcess"/>
    <dgm:cxn modelId="{EF147E5E-CC85-48C1-A088-5CC9F7E7B893}" type="presParOf" srcId="{DE94BAD5-3F44-4369-BFFD-9C8BC8D2B1BC}" destId="{A3AC495E-76BA-4298-96CB-4D146582656D}" srcOrd="2" destOrd="0" presId="urn:microsoft.com/office/officeart/2005/8/layout/StepDownProcess"/>
    <dgm:cxn modelId="{EBA18256-6210-42B5-87B8-5E2899CB86AD}" type="presParOf" srcId="{6DC43BBD-921C-4A63-9D1B-AA5110941725}" destId="{37700168-A7F4-4F18-A7C9-8FBD08A39EA8}" srcOrd="3" destOrd="0" presId="urn:microsoft.com/office/officeart/2005/8/layout/StepDownProcess"/>
    <dgm:cxn modelId="{63DAC98E-5168-4015-BB0F-00BFC7F8255C}" type="presParOf" srcId="{6DC43BBD-921C-4A63-9D1B-AA5110941725}" destId="{6209B049-E76F-44BC-9742-FDA20DDBE0EF}" srcOrd="4" destOrd="0" presId="urn:microsoft.com/office/officeart/2005/8/layout/StepDownProcess"/>
    <dgm:cxn modelId="{2CF77813-88D4-4158-8BAB-B451FE2858D0}" type="presParOf" srcId="{6209B049-E76F-44BC-9742-FDA20DDBE0EF}" destId="{DB60C0FB-D20F-4160-8BBE-5A1AB5B86132}" srcOrd="0" destOrd="0" presId="urn:microsoft.com/office/officeart/2005/8/layout/StepDownProcess"/>
    <dgm:cxn modelId="{D3CF279D-3482-4662-ADE1-5B8795170110}" type="presParOf" srcId="{6209B049-E76F-44BC-9742-FDA20DDBE0EF}" destId="{26FA583D-C9D6-466E-A699-B46C29435D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C2E03-E9BB-4402-8FB8-5E589106AA90}" type="doc">
      <dgm:prSet loTypeId="urn:microsoft.com/office/officeart/2005/8/layout/funnel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7FAEA-9E6D-4101-87E8-B2C44DBBC4EB}">
      <dgm:prSet phldrT="[Text]"/>
      <dgm:spPr/>
      <dgm:t>
        <a:bodyPr/>
        <a:lstStyle/>
        <a:p>
          <a:r>
            <a:rPr lang="sr-Latn-CS" dirty="0" smtClean="0"/>
            <a:t>Propisi ponašanja</a:t>
          </a:r>
          <a:endParaRPr lang="en-US" dirty="0"/>
        </a:p>
      </dgm:t>
    </dgm:pt>
    <dgm:pt modelId="{0A9FFE58-E28D-4AC6-8A0D-07883CB28370}" type="parTrans" cxnId="{65F1D599-8C1E-4640-BE21-879056BED5FA}">
      <dgm:prSet/>
      <dgm:spPr/>
      <dgm:t>
        <a:bodyPr/>
        <a:lstStyle/>
        <a:p>
          <a:endParaRPr lang="en-US"/>
        </a:p>
      </dgm:t>
    </dgm:pt>
    <dgm:pt modelId="{5C6F8599-BF9C-487C-A9BA-AB5DE51DEA40}" type="sibTrans" cxnId="{65F1D599-8C1E-4640-BE21-879056BED5FA}">
      <dgm:prSet/>
      <dgm:spPr/>
      <dgm:t>
        <a:bodyPr/>
        <a:lstStyle/>
        <a:p>
          <a:endParaRPr lang="en-US"/>
        </a:p>
      </dgm:t>
    </dgm:pt>
    <dgm:pt modelId="{8E90FA7A-CD62-40AB-953D-0BD912AF921B}">
      <dgm:prSet phldrT="[Text]"/>
      <dgm:spPr/>
      <dgm:t>
        <a:bodyPr/>
        <a:lstStyle/>
        <a:p>
          <a:r>
            <a:rPr lang="sr-Latn-CS" dirty="0" smtClean="0"/>
            <a:t>Moralne norme</a:t>
          </a:r>
          <a:endParaRPr lang="en-US" dirty="0"/>
        </a:p>
      </dgm:t>
    </dgm:pt>
    <dgm:pt modelId="{208E5651-C4BA-4D40-812F-15E620603DDE}" type="parTrans" cxnId="{05D13572-AD76-4E90-90F9-BC97D72D90C9}">
      <dgm:prSet/>
      <dgm:spPr/>
      <dgm:t>
        <a:bodyPr/>
        <a:lstStyle/>
        <a:p>
          <a:endParaRPr lang="en-US"/>
        </a:p>
      </dgm:t>
    </dgm:pt>
    <dgm:pt modelId="{8C95C617-C40C-44E5-8846-9EE720ACF92E}" type="sibTrans" cxnId="{05D13572-AD76-4E90-90F9-BC97D72D90C9}">
      <dgm:prSet/>
      <dgm:spPr/>
      <dgm:t>
        <a:bodyPr/>
        <a:lstStyle/>
        <a:p>
          <a:endParaRPr lang="en-US"/>
        </a:p>
      </dgm:t>
    </dgm:pt>
    <dgm:pt modelId="{3F8A740C-1D23-4AFE-B790-9D2DDABE609C}">
      <dgm:prSet phldrT="[Text]"/>
      <dgm:spPr/>
      <dgm:t>
        <a:bodyPr/>
        <a:lstStyle/>
        <a:p>
          <a:r>
            <a:rPr lang="sr-Latn-CS" dirty="0" smtClean="0"/>
            <a:t>Moralni principi</a:t>
          </a:r>
          <a:endParaRPr lang="en-US" dirty="0"/>
        </a:p>
      </dgm:t>
    </dgm:pt>
    <dgm:pt modelId="{A9B71A4C-8036-4543-82B6-850622884523}" type="parTrans" cxnId="{807F8834-9198-46AB-BCD2-CD69066F967E}">
      <dgm:prSet/>
      <dgm:spPr/>
      <dgm:t>
        <a:bodyPr/>
        <a:lstStyle/>
        <a:p>
          <a:endParaRPr lang="en-US"/>
        </a:p>
      </dgm:t>
    </dgm:pt>
    <dgm:pt modelId="{52D77F50-8A16-4098-B3D8-BCECAA6DE466}" type="sibTrans" cxnId="{807F8834-9198-46AB-BCD2-CD69066F967E}">
      <dgm:prSet/>
      <dgm:spPr/>
      <dgm:t>
        <a:bodyPr/>
        <a:lstStyle/>
        <a:p>
          <a:endParaRPr lang="en-US"/>
        </a:p>
      </dgm:t>
    </dgm:pt>
    <dgm:pt modelId="{6F927D99-3B03-4BAE-9598-85AE9761468C}">
      <dgm:prSet phldrT="[Text]"/>
      <dgm:spPr/>
      <dgm:t>
        <a:bodyPr/>
        <a:lstStyle/>
        <a:p>
          <a:r>
            <a:rPr lang="sr-Latn-CS" dirty="0" smtClean="0"/>
            <a:t>MORALNI RAZVOJ</a:t>
          </a:r>
          <a:endParaRPr lang="en-US" dirty="0"/>
        </a:p>
      </dgm:t>
    </dgm:pt>
    <dgm:pt modelId="{AB0DC504-6ABC-4EB3-87DF-266C71BF5C89}" type="parTrans" cxnId="{F6C5F41F-25F5-414A-8F58-E0CBA54DF067}">
      <dgm:prSet/>
      <dgm:spPr/>
      <dgm:t>
        <a:bodyPr/>
        <a:lstStyle/>
        <a:p>
          <a:endParaRPr lang="en-US"/>
        </a:p>
      </dgm:t>
    </dgm:pt>
    <dgm:pt modelId="{46A63623-C34E-4A0B-86E6-77B434DA0D68}" type="sibTrans" cxnId="{F6C5F41F-25F5-414A-8F58-E0CBA54DF067}">
      <dgm:prSet/>
      <dgm:spPr/>
      <dgm:t>
        <a:bodyPr/>
        <a:lstStyle/>
        <a:p>
          <a:endParaRPr lang="en-US"/>
        </a:p>
      </dgm:t>
    </dgm:pt>
    <dgm:pt modelId="{812377AA-E211-4CA8-A893-D79B22D52B8E}" type="pres">
      <dgm:prSet presAssocID="{4F6C2E03-E9BB-4402-8FB8-5E589106AA9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3CD983-F9F0-4035-93CF-79E4D2DAB9BA}" type="pres">
      <dgm:prSet presAssocID="{4F6C2E03-E9BB-4402-8FB8-5E589106AA90}" presName="ellipse" presStyleLbl="trBgShp" presStyleIdx="0" presStyleCnt="1"/>
      <dgm:spPr/>
    </dgm:pt>
    <dgm:pt modelId="{7DAA71D2-2B40-4E59-B751-C427A7F9B1EB}" type="pres">
      <dgm:prSet presAssocID="{4F6C2E03-E9BB-4402-8FB8-5E589106AA90}" presName="arrow1" presStyleLbl="fgShp" presStyleIdx="0" presStyleCnt="1"/>
      <dgm:spPr/>
    </dgm:pt>
    <dgm:pt modelId="{9A07B640-0719-4706-84CA-AAAF5C211F23}" type="pres">
      <dgm:prSet presAssocID="{4F6C2E03-E9BB-4402-8FB8-5E589106AA9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61C5B-67E5-4EC8-B094-D7BBA24F9125}" type="pres">
      <dgm:prSet presAssocID="{8E90FA7A-CD62-40AB-953D-0BD912AF921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E8585-C3BB-4AA2-ABDA-E62EAA79E1CA}" type="pres">
      <dgm:prSet presAssocID="{3F8A740C-1D23-4AFE-B790-9D2DDABE609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7229-21F7-4F84-AEB3-17D1E6239871}" type="pres">
      <dgm:prSet presAssocID="{6F927D99-3B03-4BAE-9598-85AE9761468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00355-A19A-453F-A6CC-F46086777743}" type="pres">
      <dgm:prSet presAssocID="{4F6C2E03-E9BB-4402-8FB8-5E589106AA90}" presName="funnel" presStyleLbl="trAlignAcc1" presStyleIdx="0" presStyleCnt="1"/>
      <dgm:spPr/>
    </dgm:pt>
  </dgm:ptLst>
  <dgm:cxnLst>
    <dgm:cxn modelId="{807F8834-9198-46AB-BCD2-CD69066F967E}" srcId="{4F6C2E03-E9BB-4402-8FB8-5E589106AA90}" destId="{3F8A740C-1D23-4AFE-B790-9D2DDABE609C}" srcOrd="2" destOrd="0" parTransId="{A9B71A4C-8036-4543-82B6-850622884523}" sibTransId="{52D77F50-8A16-4098-B3D8-BCECAA6DE466}"/>
    <dgm:cxn modelId="{EBF78830-296E-4118-8F08-4506F188F93C}" type="presOf" srcId="{4F6C2E03-E9BB-4402-8FB8-5E589106AA90}" destId="{812377AA-E211-4CA8-A893-D79B22D52B8E}" srcOrd="0" destOrd="0" presId="urn:microsoft.com/office/officeart/2005/8/layout/funnel1"/>
    <dgm:cxn modelId="{68026954-309F-4396-B44B-588D187131F2}" type="presOf" srcId="{6F927D99-3B03-4BAE-9598-85AE9761468C}" destId="{9A07B640-0719-4706-84CA-AAAF5C211F23}" srcOrd="0" destOrd="0" presId="urn:microsoft.com/office/officeart/2005/8/layout/funnel1"/>
    <dgm:cxn modelId="{7773B063-4D4B-4C5E-9585-C950F744681B}" type="presOf" srcId="{3F8A740C-1D23-4AFE-B790-9D2DDABE609C}" destId="{35B61C5B-67E5-4EC8-B094-D7BBA24F9125}" srcOrd="0" destOrd="0" presId="urn:microsoft.com/office/officeart/2005/8/layout/funnel1"/>
    <dgm:cxn modelId="{05D13572-AD76-4E90-90F9-BC97D72D90C9}" srcId="{4F6C2E03-E9BB-4402-8FB8-5E589106AA90}" destId="{8E90FA7A-CD62-40AB-953D-0BD912AF921B}" srcOrd="1" destOrd="0" parTransId="{208E5651-C4BA-4D40-812F-15E620603DDE}" sibTransId="{8C95C617-C40C-44E5-8846-9EE720ACF92E}"/>
    <dgm:cxn modelId="{F6C5F41F-25F5-414A-8F58-E0CBA54DF067}" srcId="{4F6C2E03-E9BB-4402-8FB8-5E589106AA90}" destId="{6F927D99-3B03-4BAE-9598-85AE9761468C}" srcOrd="3" destOrd="0" parTransId="{AB0DC504-6ABC-4EB3-87DF-266C71BF5C89}" sibTransId="{46A63623-C34E-4A0B-86E6-77B434DA0D68}"/>
    <dgm:cxn modelId="{C540EA36-3878-4C86-8E06-6AABC6FCB59D}" type="presOf" srcId="{CAB7FAEA-9E6D-4101-87E8-B2C44DBBC4EB}" destId="{F2B67229-21F7-4F84-AEB3-17D1E6239871}" srcOrd="0" destOrd="0" presId="urn:microsoft.com/office/officeart/2005/8/layout/funnel1"/>
    <dgm:cxn modelId="{F984E27C-BBE4-447C-ABCD-52CA48D8BFE7}" type="presOf" srcId="{8E90FA7A-CD62-40AB-953D-0BD912AF921B}" destId="{E4DE8585-C3BB-4AA2-ABDA-E62EAA79E1CA}" srcOrd="0" destOrd="0" presId="urn:microsoft.com/office/officeart/2005/8/layout/funnel1"/>
    <dgm:cxn modelId="{65F1D599-8C1E-4640-BE21-879056BED5FA}" srcId="{4F6C2E03-E9BB-4402-8FB8-5E589106AA90}" destId="{CAB7FAEA-9E6D-4101-87E8-B2C44DBBC4EB}" srcOrd="0" destOrd="0" parTransId="{0A9FFE58-E28D-4AC6-8A0D-07883CB28370}" sibTransId="{5C6F8599-BF9C-487C-A9BA-AB5DE51DEA40}"/>
    <dgm:cxn modelId="{DCBA4318-8AD2-4C0D-A7F4-FADE4EF3C591}" type="presParOf" srcId="{812377AA-E211-4CA8-A893-D79B22D52B8E}" destId="{6B3CD983-F9F0-4035-93CF-79E4D2DAB9BA}" srcOrd="0" destOrd="0" presId="urn:microsoft.com/office/officeart/2005/8/layout/funnel1"/>
    <dgm:cxn modelId="{0D8A5429-B558-4073-9F19-43880B1A387C}" type="presParOf" srcId="{812377AA-E211-4CA8-A893-D79B22D52B8E}" destId="{7DAA71D2-2B40-4E59-B751-C427A7F9B1EB}" srcOrd="1" destOrd="0" presId="urn:microsoft.com/office/officeart/2005/8/layout/funnel1"/>
    <dgm:cxn modelId="{344CFD52-9D84-4737-BCE3-7852F250E455}" type="presParOf" srcId="{812377AA-E211-4CA8-A893-D79B22D52B8E}" destId="{9A07B640-0719-4706-84CA-AAAF5C211F23}" srcOrd="2" destOrd="0" presId="urn:microsoft.com/office/officeart/2005/8/layout/funnel1"/>
    <dgm:cxn modelId="{32335547-646F-44D1-A076-6221B4A68B8E}" type="presParOf" srcId="{812377AA-E211-4CA8-A893-D79B22D52B8E}" destId="{35B61C5B-67E5-4EC8-B094-D7BBA24F9125}" srcOrd="3" destOrd="0" presId="urn:microsoft.com/office/officeart/2005/8/layout/funnel1"/>
    <dgm:cxn modelId="{61EF760F-5D01-4C18-8EBD-32EC26AE3D91}" type="presParOf" srcId="{812377AA-E211-4CA8-A893-D79B22D52B8E}" destId="{E4DE8585-C3BB-4AA2-ABDA-E62EAA79E1CA}" srcOrd="4" destOrd="0" presId="urn:microsoft.com/office/officeart/2005/8/layout/funnel1"/>
    <dgm:cxn modelId="{A79233FE-17F5-49D9-A9F8-20A769B69F1E}" type="presParOf" srcId="{812377AA-E211-4CA8-A893-D79B22D52B8E}" destId="{F2B67229-21F7-4F84-AEB3-17D1E6239871}" srcOrd="5" destOrd="0" presId="urn:microsoft.com/office/officeart/2005/8/layout/funnel1"/>
    <dgm:cxn modelId="{473E4824-5751-4C31-B1A9-B35B5DA1059F}" type="presParOf" srcId="{812377AA-E211-4CA8-A893-D79B22D52B8E}" destId="{B6B00355-A19A-453F-A6CC-F4608677774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8E380A-3B8B-467A-A11D-7AE0D210219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BC9C354-4EF7-4CB3-BB04-901E40E14CED}">
      <dgm:prSet phldrT="[Text]"/>
      <dgm:spPr/>
      <dgm:t>
        <a:bodyPr/>
        <a:lstStyle/>
        <a:p>
          <a:r>
            <a:rPr lang="sr-Latn-CS" dirty="0" smtClean="0"/>
            <a:t>MORALNE NORME</a:t>
          </a:r>
          <a:endParaRPr lang="en-US" dirty="0"/>
        </a:p>
      </dgm:t>
    </dgm:pt>
    <dgm:pt modelId="{BC793704-B49F-4B2E-9112-01FECDAD2E65}" type="parTrans" cxnId="{BC7680B9-5EDC-4F9A-A241-C9ECED88B0DC}">
      <dgm:prSet/>
      <dgm:spPr/>
      <dgm:t>
        <a:bodyPr/>
        <a:lstStyle/>
        <a:p>
          <a:endParaRPr lang="en-US"/>
        </a:p>
      </dgm:t>
    </dgm:pt>
    <dgm:pt modelId="{CABD4ABD-F7C9-4B48-B892-016D28ADCA28}" type="sibTrans" cxnId="{BC7680B9-5EDC-4F9A-A241-C9ECED88B0DC}">
      <dgm:prSet/>
      <dgm:spPr/>
      <dgm:t>
        <a:bodyPr/>
        <a:lstStyle/>
        <a:p>
          <a:endParaRPr lang="en-US"/>
        </a:p>
      </dgm:t>
    </dgm:pt>
    <dgm:pt modelId="{762AE26C-A9A9-458C-B1AA-DF27F2A4EB4D}">
      <dgm:prSet phldrT="[Text]"/>
      <dgm:spPr/>
      <dgm:t>
        <a:bodyPr/>
        <a:lstStyle/>
        <a:p>
          <a:r>
            <a:rPr lang="sr-Latn-CS" dirty="0" smtClean="0"/>
            <a:t>MORALNI PRINCIPI</a:t>
          </a:r>
          <a:endParaRPr lang="en-US" dirty="0"/>
        </a:p>
      </dgm:t>
    </dgm:pt>
    <dgm:pt modelId="{CF4CE786-9306-4FB2-85BB-F855FCA455E5}" type="parTrans" cxnId="{CFDF9C42-4FA5-4B85-A64B-4230B39DABF9}">
      <dgm:prSet/>
      <dgm:spPr/>
      <dgm:t>
        <a:bodyPr/>
        <a:lstStyle/>
        <a:p>
          <a:endParaRPr lang="en-US"/>
        </a:p>
      </dgm:t>
    </dgm:pt>
    <dgm:pt modelId="{CFA82186-6463-49EA-93D8-E3594BE66405}" type="sibTrans" cxnId="{CFDF9C42-4FA5-4B85-A64B-4230B39DABF9}">
      <dgm:prSet/>
      <dgm:spPr/>
      <dgm:t>
        <a:bodyPr/>
        <a:lstStyle/>
        <a:p>
          <a:endParaRPr lang="en-US"/>
        </a:p>
      </dgm:t>
    </dgm:pt>
    <dgm:pt modelId="{57E2771D-02B5-4CAF-A7AF-285C47B65BDE}">
      <dgm:prSet phldrT="[Text]"/>
      <dgm:spPr/>
      <dgm:t>
        <a:bodyPr/>
        <a:lstStyle/>
        <a:p>
          <a:r>
            <a:rPr lang="sr-Latn-CS" b="1" dirty="0" smtClean="0"/>
            <a:t>MORALNA SVEST</a:t>
          </a:r>
          <a:endParaRPr lang="en-US" b="1" dirty="0"/>
        </a:p>
      </dgm:t>
    </dgm:pt>
    <dgm:pt modelId="{E984A61B-E68B-41BA-9986-E4FAB39244B0}" type="parTrans" cxnId="{5D9BEFBC-B804-4917-8660-0E69A33B91E0}">
      <dgm:prSet/>
      <dgm:spPr/>
      <dgm:t>
        <a:bodyPr/>
        <a:lstStyle/>
        <a:p>
          <a:endParaRPr lang="en-US"/>
        </a:p>
      </dgm:t>
    </dgm:pt>
    <dgm:pt modelId="{EA14C190-5B6F-4993-A9FC-3EC7E2CEEE53}" type="sibTrans" cxnId="{5D9BEFBC-B804-4917-8660-0E69A33B91E0}">
      <dgm:prSet/>
      <dgm:spPr/>
      <dgm:t>
        <a:bodyPr/>
        <a:lstStyle/>
        <a:p>
          <a:endParaRPr lang="en-US"/>
        </a:p>
      </dgm:t>
    </dgm:pt>
    <dgm:pt modelId="{778E7740-5E83-48A5-B20E-4267B31AAB89}" type="pres">
      <dgm:prSet presAssocID="{548E380A-3B8B-467A-A11D-7AE0D2102190}" presName="linearFlow" presStyleCnt="0">
        <dgm:presLayoutVars>
          <dgm:dir/>
          <dgm:resizeHandles val="exact"/>
        </dgm:presLayoutVars>
      </dgm:prSet>
      <dgm:spPr/>
    </dgm:pt>
    <dgm:pt modelId="{1923BB78-A27F-4D12-ADA9-61FDA16E02D5}" type="pres">
      <dgm:prSet presAssocID="{CBC9C354-4EF7-4CB3-BB04-901E40E14C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2D49D-6B74-40EF-89F5-EC40F20B472F}" type="pres">
      <dgm:prSet presAssocID="{CABD4ABD-F7C9-4B48-B892-016D28ADCA28}" presName="spacerL" presStyleCnt="0"/>
      <dgm:spPr/>
    </dgm:pt>
    <dgm:pt modelId="{62C88C57-D7E8-493A-9D79-12333382414E}" type="pres">
      <dgm:prSet presAssocID="{CABD4ABD-F7C9-4B48-B892-016D28ADCA2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D713423-9486-4510-A2B9-0B41D3A3A6BC}" type="pres">
      <dgm:prSet presAssocID="{CABD4ABD-F7C9-4B48-B892-016D28ADCA28}" presName="spacerR" presStyleCnt="0"/>
      <dgm:spPr/>
    </dgm:pt>
    <dgm:pt modelId="{BB223882-DEAC-441D-88DD-D20F9D08EED4}" type="pres">
      <dgm:prSet presAssocID="{762AE26C-A9A9-458C-B1AA-DF27F2A4EB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A8147-9247-4D70-93DF-707C2A8A0D6A}" type="pres">
      <dgm:prSet presAssocID="{CFA82186-6463-49EA-93D8-E3594BE66405}" presName="spacerL" presStyleCnt="0"/>
      <dgm:spPr/>
    </dgm:pt>
    <dgm:pt modelId="{871FB0F8-C1E3-44B6-8317-9A7B5C3EC21D}" type="pres">
      <dgm:prSet presAssocID="{CFA82186-6463-49EA-93D8-E3594BE6640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ACD0CD-B901-4478-AFEA-736AF9AE30D7}" type="pres">
      <dgm:prSet presAssocID="{CFA82186-6463-49EA-93D8-E3594BE66405}" presName="spacerR" presStyleCnt="0"/>
      <dgm:spPr/>
    </dgm:pt>
    <dgm:pt modelId="{904ECA93-AA67-4067-81DC-594F95430CBF}" type="pres">
      <dgm:prSet presAssocID="{57E2771D-02B5-4CAF-A7AF-285C47B65B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5B253-F934-420D-8893-6EC1703C37E4}" type="presOf" srcId="{CABD4ABD-F7C9-4B48-B892-016D28ADCA28}" destId="{62C88C57-D7E8-493A-9D79-12333382414E}" srcOrd="0" destOrd="0" presId="urn:microsoft.com/office/officeart/2005/8/layout/equation1"/>
    <dgm:cxn modelId="{9EF3DBE1-B3B9-4BFF-8385-063DEDE57707}" type="presOf" srcId="{762AE26C-A9A9-458C-B1AA-DF27F2A4EB4D}" destId="{BB223882-DEAC-441D-88DD-D20F9D08EED4}" srcOrd="0" destOrd="0" presId="urn:microsoft.com/office/officeart/2005/8/layout/equation1"/>
    <dgm:cxn modelId="{BC7680B9-5EDC-4F9A-A241-C9ECED88B0DC}" srcId="{548E380A-3B8B-467A-A11D-7AE0D2102190}" destId="{CBC9C354-4EF7-4CB3-BB04-901E40E14CED}" srcOrd="0" destOrd="0" parTransId="{BC793704-B49F-4B2E-9112-01FECDAD2E65}" sibTransId="{CABD4ABD-F7C9-4B48-B892-016D28ADCA28}"/>
    <dgm:cxn modelId="{5D9BEFBC-B804-4917-8660-0E69A33B91E0}" srcId="{548E380A-3B8B-467A-A11D-7AE0D2102190}" destId="{57E2771D-02B5-4CAF-A7AF-285C47B65BDE}" srcOrd="2" destOrd="0" parTransId="{E984A61B-E68B-41BA-9986-E4FAB39244B0}" sibTransId="{EA14C190-5B6F-4993-A9FC-3EC7E2CEEE53}"/>
    <dgm:cxn modelId="{CFDF9C42-4FA5-4B85-A64B-4230B39DABF9}" srcId="{548E380A-3B8B-467A-A11D-7AE0D2102190}" destId="{762AE26C-A9A9-458C-B1AA-DF27F2A4EB4D}" srcOrd="1" destOrd="0" parTransId="{CF4CE786-9306-4FB2-85BB-F855FCA455E5}" sibTransId="{CFA82186-6463-49EA-93D8-E3594BE66405}"/>
    <dgm:cxn modelId="{AEAA5EC3-2CDE-4573-BC44-A3802EE2311D}" type="presOf" srcId="{57E2771D-02B5-4CAF-A7AF-285C47B65BDE}" destId="{904ECA93-AA67-4067-81DC-594F95430CBF}" srcOrd="0" destOrd="0" presId="urn:microsoft.com/office/officeart/2005/8/layout/equation1"/>
    <dgm:cxn modelId="{D9C75B50-870A-4F3B-9A59-8E54F8D9DF8F}" type="presOf" srcId="{CBC9C354-4EF7-4CB3-BB04-901E40E14CED}" destId="{1923BB78-A27F-4D12-ADA9-61FDA16E02D5}" srcOrd="0" destOrd="0" presId="urn:microsoft.com/office/officeart/2005/8/layout/equation1"/>
    <dgm:cxn modelId="{A921C28B-4976-4D71-99CD-67039F95B061}" type="presOf" srcId="{CFA82186-6463-49EA-93D8-E3594BE66405}" destId="{871FB0F8-C1E3-44B6-8317-9A7B5C3EC21D}" srcOrd="0" destOrd="0" presId="urn:microsoft.com/office/officeart/2005/8/layout/equation1"/>
    <dgm:cxn modelId="{2B13CEA0-1F50-4B2F-8D75-C8A62B8BEE17}" type="presOf" srcId="{548E380A-3B8B-467A-A11D-7AE0D2102190}" destId="{778E7740-5E83-48A5-B20E-4267B31AAB89}" srcOrd="0" destOrd="0" presId="urn:microsoft.com/office/officeart/2005/8/layout/equation1"/>
    <dgm:cxn modelId="{0D66E261-C8E1-4394-82A0-B23051B7B573}" type="presParOf" srcId="{778E7740-5E83-48A5-B20E-4267B31AAB89}" destId="{1923BB78-A27F-4D12-ADA9-61FDA16E02D5}" srcOrd="0" destOrd="0" presId="urn:microsoft.com/office/officeart/2005/8/layout/equation1"/>
    <dgm:cxn modelId="{1FB0AD19-0EF3-4B55-917E-FC9033FF137B}" type="presParOf" srcId="{778E7740-5E83-48A5-B20E-4267B31AAB89}" destId="{8192D49D-6B74-40EF-89F5-EC40F20B472F}" srcOrd="1" destOrd="0" presId="urn:microsoft.com/office/officeart/2005/8/layout/equation1"/>
    <dgm:cxn modelId="{0BBA4039-3303-4CED-ADB3-09B8B1327D61}" type="presParOf" srcId="{778E7740-5E83-48A5-B20E-4267B31AAB89}" destId="{62C88C57-D7E8-493A-9D79-12333382414E}" srcOrd="2" destOrd="0" presId="urn:microsoft.com/office/officeart/2005/8/layout/equation1"/>
    <dgm:cxn modelId="{0E5A2B89-B96F-4537-9FF9-B29A9A997056}" type="presParOf" srcId="{778E7740-5E83-48A5-B20E-4267B31AAB89}" destId="{5D713423-9486-4510-A2B9-0B41D3A3A6BC}" srcOrd="3" destOrd="0" presId="urn:microsoft.com/office/officeart/2005/8/layout/equation1"/>
    <dgm:cxn modelId="{115C3EC4-078E-4352-AAB4-E6631738D9E8}" type="presParOf" srcId="{778E7740-5E83-48A5-B20E-4267B31AAB89}" destId="{BB223882-DEAC-441D-88DD-D20F9D08EED4}" srcOrd="4" destOrd="0" presId="urn:microsoft.com/office/officeart/2005/8/layout/equation1"/>
    <dgm:cxn modelId="{2D3F51FB-64AD-49A0-A29D-8BE8DDFB187E}" type="presParOf" srcId="{778E7740-5E83-48A5-B20E-4267B31AAB89}" destId="{36DA8147-9247-4D70-93DF-707C2A8A0D6A}" srcOrd="5" destOrd="0" presId="urn:microsoft.com/office/officeart/2005/8/layout/equation1"/>
    <dgm:cxn modelId="{B7C2B091-AFD1-41D1-B70C-DCA1DA48ADCD}" type="presParOf" srcId="{778E7740-5E83-48A5-B20E-4267B31AAB89}" destId="{871FB0F8-C1E3-44B6-8317-9A7B5C3EC21D}" srcOrd="6" destOrd="0" presId="urn:microsoft.com/office/officeart/2005/8/layout/equation1"/>
    <dgm:cxn modelId="{CA3FF36F-035C-4925-9B0D-5FF770CD4C71}" type="presParOf" srcId="{778E7740-5E83-48A5-B20E-4267B31AAB89}" destId="{29ACD0CD-B901-4478-AFEA-736AF9AE30D7}" srcOrd="7" destOrd="0" presId="urn:microsoft.com/office/officeart/2005/8/layout/equation1"/>
    <dgm:cxn modelId="{E5D62B5C-2B2B-44A8-8B48-C0D364135B99}" type="presParOf" srcId="{778E7740-5E83-48A5-B20E-4267B31AAB89}" destId="{904ECA93-AA67-4067-81DC-594F95430CB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EBD056-85BF-43C5-AC62-F34D8B0306F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8CFDC-7195-483E-BB82-D401357D7462}">
      <dgm:prSet phldrT="[Text]"/>
      <dgm:spPr/>
      <dgm:t>
        <a:bodyPr/>
        <a:lstStyle/>
        <a:p>
          <a:r>
            <a:rPr lang="sr-Latn-CS" dirty="0" smtClean="0"/>
            <a:t>INTELEKTUALNA</a:t>
          </a:r>
          <a:endParaRPr lang="en-US" dirty="0"/>
        </a:p>
      </dgm:t>
    </dgm:pt>
    <dgm:pt modelId="{8A8F87AA-B3C6-47CA-9039-FD6623FC8564}" type="parTrans" cxnId="{1F5F22BF-8EC0-466A-BC00-295109B58D1E}">
      <dgm:prSet/>
      <dgm:spPr/>
      <dgm:t>
        <a:bodyPr/>
        <a:lstStyle/>
        <a:p>
          <a:endParaRPr lang="en-US"/>
        </a:p>
      </dgm:t>
    </dgm:pt>
    <dgm:pt modelId="{A2379922-2F84-4449-8F6A-E1C5076F63B8}" type="sibTrans" cxnId="{1F5F22BF-8EC0-466A-BC00-295109B58D1E}">
      <dgm:prSet/>
      <dgm:spPr/>
      <dgm:t>
        <a:bodyPr/>
        <a:lstStyle/>
        <a:p>
          <a:endParaRPr lang="en-US"/>
        </a:p>
      </dgm:t>
    </dgm:pt>
    <dgm:pt modelId="{C10DADCB-AAE0-4C58-8D3D-DA63380617CF}">
      <dgm:prSet phldrT="[Text]"/>
      <dgm:spPr/>
      <dgm:t>
        <a:bodyPr/>
        <a:lstStyle/>
        <a:p>
          <a:r>
            <a:rPr lang="sr-Latn-CS" dirty="0" smtClean="0"/>
            <a:t>Poznavanje moralnih principa</a:t>
          </a:r>
          <a:endParaRPr lang="en-US" dirty="0"/>
        </a:p>
      </dgm:t>
    </dgm:pt>
    <dgm:pt modelId="{0672411A-7A74-405E-B6F3-FB25FBDCD6FB}" type="parTrans" cxnId="{E9ECC5A3-5135-4ABE-A39B-87F28BABDB84}">
      <dgm:prSet/>
      <dgm:spPr/>
      <dgm:t>
        <a:bodyPr/>
        <a:lstStyle/>
        <a:p>
          <a:endParaRPr lang="en-US"/>
        </a:p>
      </dgm:t>
    </dgm:pt>
    <dgm:pt modelId="{212F9885-275D-41DA-8D92-306F3C5402CF}" type="sibTrans" cxnId="{E9ECC5A3-5135-4ABE-A39B-87F28BABDB84}">
      <dgm:prSet/>
      <dgm:spPr/>
      <dgm:t>
        <a:bodyPr/>
        <a:lstStyle/>
        <a:p>
          <a:endParaRPr lang="en-US"/>
        </a:p>
      </dgm:t>
    </dgm:pt>
    <dgm:pt modelId="{9859DBF3-6FB3-4C1A-9FCB-6E6B6826F0E8}">
      <dgm:prSet phldrT="[Text]"/>
      <dgm:spPr/>
      <dgm:t>
        <a:bodyPr/>
        <a:lstStyle/>
        <a:p>
          <a:r>
            <a:rPr lang="sr-Latn-CS" dirty="0" smtClean="0"/>
            <a:t>EMOCIONALNA</a:t>
          </a:r>
          <a:endParaRPr lang="en-US" dirty="0"/>
        </a:p>
      </dgm:t>
    </dgm:pt>
    <dgm:pt modelId="{89145881-FF9A-47BC-B06C-530AA66EF91F}" type="parTrans" cxnId="{6845061D-55AC-4831-8CEA-7B6B1CDC9A00}">
      <dgm:prSet/>
      <dgm:spPr/>
      <dgm:t>
        <a:bodyPr/>
        <a:lstStyle/>
        <a:p>
          <a:endParaRPr lang="en-US"/>
        </a:p>
      </dgm:t>
    </dgm:pt>
    <dgm:pt modelId="{0F6F904F-3D6C-471F-9C2B-336801F2A9AC}" type="sibTrans" cxnId="{6845061D-55AC-4831-8CEA-7B6B1CDC9A00}">
      <dgm:prSet/>
      <dgm:spPr/>
      <dgm:t>
        <a:bodyPr/>
        <a:lstStyle/>
        <a:p>
          <a:endParaRPr lang="en-US"/>
        </a:p>
      </dgm:t>
    </dgm:pt>
    <dgm:pt modelId="{B8652626-AAA6-4BE9-94B0-5B505246FA7D}">
      <dgm:prSet phldrT="[Text]"/>
      <dgm:spPr/>
      <dgm:t>
        <a:bodyPr/>
        <a:lstStyle/>
        <a:p>
          <a:r>
            <a:rPr lang="sr-Latn-CS" dirty="0" smtClean="0"/>
            <a:t>Osećaj zadovoljstva ili nezadovoljstva za postupke</a:t>
          </a:r>
          <a:endParaRPr lang="en-US" dirty="0"/>
        </a:p>
      </dgm:t>
    </dgm:pt>
    <dgm:pt modelId="{C8363F9D-10ED-4727-842C-4400035DAD9F}" type="parTrans" cxnId="{DB6C3502-A80A-44E1-BAD8-456AD77627F1}">
      <dgm:prSet/>
      <dgm:spPr/>
      <dgm:t>
        <a:bodyPr/>
        <a:lstStyle/>
        <a:p>
          <a:endParaRPr lang="en-US"/>
        </a:p>
      </dgm:t>
    </dgm:pt>
    <dgm:pt modelId="{E5624A76-8230-46E0-8B05-1F7930F458B2}" type="sibTrans" cxnId="{DB6C3502-A80A-44E1-BAD8-456AD77627F1}">
      <dgm:prSet/>
      <dgm:spPr/>
      <dgm:t>
        <a:bodyPr/>
        <a:lstStyle/>
        <a:p>
          <a:endParaRPr lang="en-US"/>
        </a:p>
      </dgm:t>
    </dgm:pt>
    <dgm:pt modelId="{9578CC8B-5DC0-40DD-9F84-EF99B23784DF}">
      <dgm:prSet phldrT="[Text]"/>
      <dgm:spPr/>
      <dgm:t>
        <a:bodyPr/>
        <a:lstStyle/>
        <a:p>
          <a:r>
            <a:rPr lang="sr-Latn-CS" dirty="0" smtClean="0"/>
            <a:t>KONATIVNA</a:t>
          </a:r>
          <a:endParaRPr lang="en-US" dirty="0"/>
        </a:p>
      </dgm:t>
    </dgm:pt>
    <dgm:pt modelId="{100CFD05-79BA-4B96-B8DC-D87F0970EC41}" type="parTrans" cxnId="{47085558-0196-485A-8C00-3A461D912207}">
      <dgm:prSet/>
      <dgm:spPr/>
      <dgm:t>
        <a:bodyPr/>
        <a:lstStyle/>
        <a:p>
          <a:endParaRPr lang="en-US"/>
        </a:p>
      </dgm:t>
    </dgm:pt>
    <dgm:pt modelId="{19565CBD-E352-4D24-84C1-E34B1E1841A3}" type="sibTrans" cxnId="{47085558-0196-485A-8C00-3A461D912207}">
      <dgm:prSet/>
      <dgm:spPr/>
      <dgm:t>
        <a:bodyPr/>
        <a:lstStyle/>
        <a:p>
          <a:endParaRPr lang="en-US"/>
        </a:p>
      </dgm:t>
    </dgm:pt>
    <dgm:pt modelId="{EDA04FE7-DAC3-417B-8056-46EE688BDAD8}">
      <dgm:prSet phldrT="[Text]"/>
      <dgm:spPr/>
      <dgm:t>
        <a:bodyPr/>
        <a:lstStyle/>
        <a:p>
          <a:r>
            <a:rPr lang="sr-Latn-CS" dirty="0" smtClean="0"/>
            <a:t>Spremnost da se donesu odluke, u skladu sa normama</a:t>
          </a:r>
          <a:endParaRPr lang="en-US" dirty="0"/>
        </a:p>
      </dgm:t>
    </dgm:pt>
    <dgm:pt modelId="{6CE72AAE-E7B8-4B58-A110-63C1CADB20CE}" type="parTrans" cxnId="{2C3114A5-D3F6-4EB2-BC82-1E0DD729FD49}">
      <dgm:prSet/>
      <dgm:spPr/>
      <dgm:t>
        <a:bodyPr/>
        <a:lstStyle/>
        <a:p>
          <a:endParaRPr lang="en-US"/>
        </a:p>
      </dgm:t>
    </dgm:pt>
    <dgm:pt modelId="{0E799868-CCF7-4854-A3FA-F09B01248C8E}" type="sibTrans" cxnId="{2C3114A5-D3F6-4EB2-BC82-1E0DD729FD49}">
      <dgm:prSet/>
      <dgm:spPr/>
      <dgm:t>
        <a:bodyPr/>
        <a:lstStyle/>
        <a:p>
          <a:endParaRPr lang="en-US"/>
        </a:p>
      </dgm:t>
    </dgm:pt>
    <dgm:pt modelId="{72FB3815-4234-4509-AE70-5315C9BE2A18}" type="pres">
      <dgm:prSet presAssocID="{E0EBD056-85BF-43C5-AC62-F34D8B030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ABBF3C-2AFC-48FE-B7C4-8F404724503F}" type="pres">
      <dgm:prSet presAssocID="{E0EBD056-85BF-43C5-AC62-F34D8B0306FF}" presName="tSp" presStyleCnt="0"/>
      <dgm:spPr/>
    </dgm:pt>
    <dgm:pt modelId="{BE732919-E503-4259-B9E7-7AC7409E201A}" type="pres">
      <dgm:prSet presAssocID="{E0EBD056-85BF-43C5-AC62-F34D8B0306FF}" presName="bSp" presStyleCnt="0"/>
      <dgm:spPr/>
    </dgm:pt>
    <dgm:pt modelId="{39C0B865-9B09-4296-897D-8E6C575E1568}" type="pres">
      <dgm:prSet presAssocID="{E0EBD056-85BF-43C5-AC62-F34D8B0306FF}" presName="process" presStyleCnt="0"/>
      <dgm:spPr/>
    </dgm:pt>
    <dgm:pt modelId="{2BFD9027-1CE7-4483-BE05-5ACCE4BED4D3}" type="pres">
      <dgm:prSet presAssocID="{5508CFDC-7195-483E-BB82-D401357D7462}" presName="composite1" presStyleCnt="0"/>
      <dgm:spPr/>
    </dgm:pt>
    <dgm:pt modelId="{1F38E844-E4F9-4B2A-BD98-AB46F93E2574}" type="pres">
      <dgm:prSet presAssocID="{5508CFDC-7195-483E-BB82-D401357D7462}" presName="dummyNode1" presStyleLbl="node1" presStyleIdx="0" presStyleCnt="3"/>
      <dgm:spPr/>
    </dgm:pt>
    <dgm:pt modelId="{D2F4FBEE-6C43-4325-9845-982285AB6E98}" type="pres">
      <dgm:prSet presAssocID="{5508CFDC-7195-483E-BB82-D401357D746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957F-B23C-48A0-9FDF-91D9DD2FA454}" type="pres">
      <dgm:prSet presAssocID="{5508CFDC-7195-483E-BB82-D401357D746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24639-98B4-4CB5-9C32-07BBC535BC75}" type="pres">
      <dgm:prSet presAssocID="{5508CFDC-7195-483E-BB82-D401357D746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DFB93-49A9-4DA0-A6AD-157242EE246C}" type="pres">
      <dgm:prSet presAssocID="{5508CFDC-7195-483E-BB82-D401357D7462}" presName="connSite1" presStyleCnt="0"/>
      <dgm:spPr/>
    </dgm:pt>
    <dgm:pt modelId="{E30FAEF7-701E-4125-9D8A-396DE7210F63}" type="pres">
      <dgm:prSet presAssocID="{A2379922-2F84-4449-8F6A-E1C5076F63B8}" presName="Name9" presStyleLbl="sibTrans2D1" presStyleIdx="0" presStyleCnt="2"/>
      <dgm:spPr/>
      <dgm:t>
        <a:bodyPr/>
        <a:lstStyle/>
        <a:p>
          <a:endParaRPr lang="en-US"/>
        </a:p>
      </dgm:t>
    </dgm:pt>
    <dgm:pt modelId="{C545A261-5D34-42C8-8FEA-CCAF2B82B021}" type="pres">
      <dgm:prSet presAssocID="{9859DBF3-6FB3-4C1A-9FCB-6E6B6826F0E8}" presName="composite2" presStyleCnt="0"/>
      <dgm:spPr/>
    </dgm:pt>
    <dgm:pt modelId="{AEC8BD67-B292-4C3D-A199-8E14D739541F}" type="pres">
      <dgm:prSet presAssocID="{9859DBF3-6FB3-4C1A-9FCB-6E6B6826F0E8}" presName="dummyNode2" presStyleLbl="node1" presStyleIdx="0" presStyleCnt="3"/>
      <dgm:spPr/>
    </dgm:pt>
    <dgm:pt modelId="{1E350A45-7BAB-4D98-9E5F-155C9E4F6893}" type="pres">
      <dgm:prSet presAssocID="{9859DBF3-6FB3-4C1A-9FCB-6E6B6826F0E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7511C-2B0F-4241-8C7D-41F99DEF7469}" type="pres">
      <dgm:prSet presAssocID="{9859DBF3-6FB3-4C1A-9FCB-6E6B6826F0E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9B27B-9054-49B3-85C6-1B077E378DCB}" type="pres">
      <dgm:prSet presAssocID="{9859DBF3-6FB3-4C1A-9FCB-6E6B6826F0E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8997C-7F89-4425-97C5-DC98399F5088}" type="pres">
      <dgm:prSet presAssocID="{9859DBF3-6FB3-4C1A-9FCB-6E6B6826F0E8}" presName="connSite2" presStyleCnt="0"/>
      <dgm:spPr/>
    </dgm:pt>
    <dgm:pt modelId="{3FA89B2E-03F1-4E4A-A746-0451168C7FB8}" type="pres">
      <dgm:prSet presAssocID="{0F6F904F-3D6C-471F-9C2B-336801F2A9AC}" presName="Name18" presStyleLbl="sibTrans2D1" presStyleIdx="1" presStyleCnt="2"/>
      <dgm:spPr/>
      <dgm:t>
        <a:bodyPr/>
        <a:lstStyle/>
        <a:p>
          <a:endParaRPr lang="en-US"/>
        </a:p>
      </dgm:t>
    </dgm:pt>
    <dgm:pt modelId="{5F65C2FB-4BD0-49FA-A1A4-DACFBFEE9DEC}" type="pres">
      <dgm:prSet presAssocID="{9578CC8B-5DC0-40DD-9F84-EF99B23784DF}" presName="composite1" presStyleCnt="0"/>
      <dgm:spPr/>
    </dgm:pt>
    <dgm:pt modelId="{209B2EA2-2150-406D-AE89-63D3935660B1}" type="pres">
      <dgm:prSet presAssocID="{9578CC8B-5DC0-40DD-9F84-EF99B23784DF}" presName="dummyNode1" presStyleLbl="node1" presStyleIdx="1" presStyleCnt="3"/>
      <dgm:spPr/>
    </dgm:pt>
    <dgm:pt modelId="{386BE57E-0AFD-4D83-B4ED-529B0FA72EBE}" type="pres">
      <dgm:prSet presAssocID="{9578CC8B-5DC0-40DD-9F84-EF99B23784D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6B232-D32E-4CF4-BFA2-5DFC31928B77}" type="pres">
      <dgm:prSet presAssocID="{9578CC8B-5DC0-40DD-9F84-EF99B23784D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3080-A33E-4F0A-A5E1-BDF80338D769}" type="pres">
      <dgm:prSet presAssocID="{9578CC8B-5DC0-40DD-9F84-EF99B23784D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882B7-DE64-41F2-B5C6-957464F31989}" type="pres">
      <dgm:prSet presAssocID="{9578CC8B-5DC0-40DD-9F84-EF99B23784DF}" presName="connSite1" presStyleCnt="0"/>
      <dgm:spPr/>
    </dgm:pt>
  </dgm:ptLst>
  <dgm:cxnLst>
    <dgm:cxn modelId="{1C1E2761-B917-47D3-861A-EB08BB62D3F4}" type="presOf" srcId="{EDA04FE7-DAC3-417B-8056-46EE688BDAD8}" destId="{386BE57E-0AFD-4D83-B4ED-529B0FA72EBE}" srcOrd="0" destOrd="0" presId="urn:microsoft.com/office/officeart/2005/8/layout/hProcess4"/>
    <dgm:cxn modelId="{94B248E7-3AAA-4F4F-8028-D94FB0E0D378}" type="presOf" srcId="{0F6F904F-3D6C-471F-9C2B-336801F2A9AC}" destId="{3FA89B2E-03F1-4E4A-A746-0451168C7FB8}" srcOrd="0" destOrd="0" presId="urn:microsoft.com/office/officeart/2005/8/layout/hProcess4"/>
    <dgm:cxn modelId="{E9ECC5A3-5135-4ABE-A39B-87F28BABDB84}" srcId="{5508CFDC-7195-483E-BB82-D401357D7462}" destId="{C10DADCB-AAE0-4C58-8D3D-DA63380617CF}" srcOrd="0" destOrd="0" parTransId="{0672411A-7A74-405E-B6F3-FB25FBDCD6FB}" sibTransId="{212F9885-275D-41DA-8D92-306F3C5402CF}"/>
    <dgm:cxn modelId="{2C3114A5-D3F6-4EB2-BC82-1E0DD729FD49}" srcId="{9578CC8B-5DC0-40DD-9F84-EF99B23784DF}" destId="{EDA04FE7-DAC3-417B-8056-46EE688BDAD8}" srcOrd="0" destOrd="0" parTransId="{6CE72AAE-E7B8-4B58-A110-63C1CADB20CE}" sibTransId="{0E799868-CCF7-4854-A3FA-F09B01248C8E}"/>
    <dgm:cxn modelId="{BC2BF59E-2F41-47A8-90E1-7F9BE09DD0F7}" type="presOf" srcId="{B8652626-AAA6-4BE9-94B0-5B505246FA7D}" destId="{0D97511C-2B0F-4241-8C7D-41F99DEF7469}" srcOrd="1" destOrd="0" presId="urn:microsoft.com/office/officeart/2005/8/layout/hProcess4"/>
    <dgm:cxn modelId="{A2AA3608-4727-4350-A9C6-6A89B5E3BB00}" type="presOf" srcId="{9859DBF3-6FB3-4C1A-9FCB-6E6B6826F0E8}" destId="{0349B27B-9054-49B3-85C6-1B077E378DCB}" srcOrd="0" destOrd="0" presId="urn:microsoft.com/office/officeart/2005/8/layout/hProcess4"/>
    <dgm:cxn modelId="{BA233055-6780-4D73-8F09-9D4F86AAD08F}" type="presOf" srcId="{9578CC8B-5DC0-40DD-9F84-EF99B23784DF}" destId="{2D2C3080-A33E-4F0A-A5E1-BDF80338D769}" srcOrd="0" destOrd="0" presId="urn:microsoft.com/office/officeart/2005/8/layout/hProcess4"/>
    <dgm:cxn modelId="{6845061D-55AC-4831-8CEA-7B6B1CDC9A00}" srcId="{E0EBD056-85BF-43C5-AC62-F34D8B0306FF}" destId="{9859DBF3-6FB3-4C1A-9FCB-6E6B6826F0E8}" srcOrd="1" destOrd="0" parTransId="{89145881-FF9A-47BC-B06C-530AA66EF91F}" sibTransId="{0F6F904F-3D6C-471F-9C2B-336801F2A9AC}"/>
    <dgm:cxn modelId="{047E31A3-A6A9-40A6-9AF0-B4E8BF813B7F}" type="presOf" srcId="{C10DADCB-AAE0-4C58-8D3D-DA63380617CF}" destId="{C773957F-B23C-48A0-9FDF-91D9DD2FA454}" srcOrd="1" destOrd="0" presId="urn:microsoft.com/office/officeart/2005/8/layout/hProcess4"/>
    <dgm:cxn modelId="{4AFE6A48-BB13-4A75-B569-E66EDE4B5295}" type="presOf" srcId="{A2379922-2F84-4449-8F6A-E1C5076F63B8}" destId="{E30FAEF7-701E-4125-9D8A-396DE7210F63}" srcOrd="0" destOrd="0" presId="urn:microsoft.com/office/officeart/2005/8/layout/hProcess4"/>
    <dgm:cxn modelId="{47085558-0196-485A-8C00-3A461D912207}" srcId="{E0EBD056-85BF-43C5-AC62-F34D8B0306FF}" destId="{9578CC8B-5DC0-40DD-9F84-EF99B23784DF}" srcOrd="2" destOrd="0" parTransId="{100CFD05-79BA-4B96-B8DC-D87F0970EC41}" sibTransId="{19565CBD-E352-4D24-84C1-E34B1E1841A3}"/>
    <dgm:cxn modelId="{0F67D77D-2593-46F5-8B60-B69D46FC383D}" type="presOf" srcId="{EDA04FE7-DAC3-417B-8056-46EE688BDAD8}" destId="{FEB6B232-D32E-4CF4-BFA2-5DFC31928B77}" srcOrd="1" destOrd="0" presId="urn:microsoft.com/office/officeart/2005/8/layout/hProcess4"/>
    <dgm:cxn modelId="{0610808E-C167-491C-9DF7-F5B9E30AC87D}" type="presOf" srcId="{5508CFDC-7195-483E-BB82-D401357D7462}" destId="{D8A24639-98B4-4CB5-9C32-07BBC535BC75}" srcOrd="0" destOrd="0" presId="urn:microsoft.com/office/officeart/2005/8/layout/hProcess4"/>
    <dgm:cxn modelId="{719AD53A-7BB7-4ACB-A406-2B5C1E5CE193}" type="presOf" srcId="{B8652626-AAA6-4BE9-94B0-5B505246FA7D}" destId="{1E350A45-7BAB-4D98-9E5F-155C9E4F6893}" srcOrd="0" destOrd="0" presId="urn:microsoft.com/office/officeart/2005/8/layout/hProcess4"/>
    <dgm:cxn modelId="{D0C028C1-0E0C-4E36-9C1D-0FE113EB09B7}" type="presOf" srcId="{C10DADCB-AAE0-4C58-8D3D-DA63380617CF}" destId="{D2F4FBEE-6C43-4325-9845-982285AB6E98}" srcOrd="0" destOrd="0" presId="urn:microsoft.com/office/officeart/2005/8/layout/hProcess4"/>
    <dgm:cxn modelId="{42FEB5FF-CC64-445F-AD4F-84F3A005D3FF}" type="presOf" srcId="{E0EBD056-85BF-43C5-AC62-F34D8B0306FF}" destId="{72FB3815-4234-4509-AE70-5315C9BE2A18}" srcOrd="0" destOrd="0" presId="urn:microsoft.com/office/officeart/2005/8/layout/hProcess4"/>
    <dgm:cxn modelId="{DB6C3502-A80A-44E1-BAD8-456AD77627F1}" srcId="{9859DBF3-6FB3-4C1A-9FCB-6E6B6826F0E8}" destId="{B8652626-AAA6-4BE9-94B0-5B505246FA7D}" srcOrd="0" destOrd="0" parTransId="{C8363F9D-10ED-4727-842C-4400035DAD9F}" sibTransId="{E5624A76-8230-46E0-8B05-1F7930F458B2}"/>
    <dgm:cxn modelId="{1F5F22BF-8EC0-466A-BC00-295109B58D1E}" srcId="{E0EBD056-85BF-43C5-AC62-F34D8B0306FF}" destId="{5508CFDC-7195-483E-BB82-D401357D7462}" srcOrd="0" destOrd="0" parTransId="{8A8F87AA-B3C6-47CA-9039-FD6623FC8564}" sibTransId="{A2379922-2F84-4449-8F6A-E1C5076F63B8}"/>
    <dgm:cxn modelId="{03030B96-DD65-4DE3-AB69-C8E06F2659BD}" type="presParOf" srcId="{72FB3815-4234-4509-AE70-5315C9BE2A18}" destId="{ABABBF3C-2AFC-48FE-B7C4-8F404724503F}" srcOrd="0" destOrd="0" presId="urn:microsoft.com/office/officeart/2005/8/layout/hProcess4"/>
    <dgm:cxn modelId="{0A3A6C68-8DD7-4640-B5B9-7142F27F9A09}" type="presParOf" srcId="{72FB3815-4234-4509-AE70-5315C9BE2A18}" destId="{BE732919-E503-4259-B9E7-7AC7409E201A}" srcOrd="1" destOrd="0" presId="urn:microsoft.com/office/officeart/2005/8/layout/hProcess4"/>
    <dgm:cxn modelId="{797D52E6-5A4F-4B02-9A86-CF8850ECF9CB}" type="presParOf" srcId="{72FB3815-4234-4509-AE70-5315C9BE2A18}" destId="{39C0B865-9B09-4296-897D-8E6C575E1568}" srcOrd="2" destOrd="0" presId="urn:microsoft.com/office/officeart/2005/8/layout/hProcess4"/>
    <dgm:cxn modelId="{48FFF100-EED3-4AA7-9A5C-AA9C46F97032}" type="presParOf" srcId="{39C0B865-9B09-4296-897D-8E6C575E1568}" destId="{2BFD9027-1CE7-4483-BE05-5ACCE4BED4D3}" srcOrd="0" destOrd="0" presId="urn:microsoft.com/office/officeart/2005/8/layout/hProcess4"/>
    <dgm:cxn modelId="{B6C28B83-C954-4A77-BC2C-61E0E58DE1E0}" type="presParOf" srcId="{2BFD9027-1CE7-4483-BE05-5ACCE4BED4D3}" destId="{1F38E844-E4F9-4B2A-BD98-AB46F93E2574}" srcOrd="0" destOrd="0" presId="urn:microsoft.com/office/officeart/2005/8/layout/hProcess4"/>
    <dgm:cxn modelId="{7C9E06B4-A7DE-4F0C-90F9-DC78A7CE1504}" type="presParOf" srcId="{2BFD9027-1CE7-4483-BE05-5ACCE4BED4D3}" destId="{D2F4FBEE-6C43-4325-9845-982285AB6E98}" srcOrd="1" destOrd="0" presId="urn:microsoft.com/office/officeart/2005/8/layout/hProcess4"/>
    <dgm:cxn modelId="{12134DB2-EA52-43A7-99DB-CA1158673D5E}" type="presParOf" srcId="{2BFD9027-1CE7-4483-BE05-5ACCE4BED4D3}" destId="{C773957F-B23C-48A0-9FDF-91D9DD2FA454}" srcOrd="2" destOrd="0" presId="urn:microsoft.com/office/officeart/2005/8/layout/hProcess4"/>
    <dgm:cxn modelId="{4612C804-A130-48BD-A917-AEAD6E7C7982}" type="presParOf" srcId="{2BFD9027-1CE7-4483-BE05-5ACCE4BED4D3}" destId="{D8A24639-98B4-4CB5-9C32-07BBC535BC75}" srcOrd="3" destOrd="0" presId="urn:microsoft.com/office/officeart/2005/8/layout/hProcess4"/>
    <dgm:cxn modelId="{4D32AB86-AA2C-4520-9326-2FF178099AF2}" type="presParOf" srcId="{2BFD9027-1CE7-4483-BE05-5ACCE4BED4D3}" destId="{6D7DFB93-49A9-4DA0-A6AD-157242EE246C}" srcOrd="4" destOrd="0" presId="urn:microsoft.com/office/officeart/2005/8/layout/hProcess4"/>
    <dgm:cxn modelId="{69423A1F-BF9D-4C2D-BB20-AA30935F800C}" type="presParOf" srcId="{39C0B865-9B09-4296-897D-8E6C575E1568}" destId="{E30FAEF7-701E-4125-9D8A-396DE7210F63}" srcOrd="1" destOrd="0" presId="urn:microsoft.com/office/officeart/2005/8/layout/hProcess4"/>
    <dgm:cxn modelId="{99804A14-8071-4AD5-A59C-FB980B996F59}" type="presParOf" srcId="{39C0B865-9B09-4296-897D-8E6C575E1568}" destId="{C545A261-5D34-42C8-8FEA-CCAF2B82B021}" srcOrd="2" destOrd="0" presId="urn:microsoft.com/office/officeart/2005/8/layout/hProcess4"/>
    <dgm:cxn modelId="{DE869EFE-0789-453A-9944-6AE09AC51E23}" type="presParOf" srcId="{C545A261-5D34-42C8-8FEA-CCAF2B82B021}" destId="{AEC8BD67-B292-4C3D-A199-8E14D739541F}" srcOrd="0" destOrd="0" presId="urn:microsoft.com/office/officeart/2005/8/layout/hProcess4"/>
    <dgm:cxn modelId="{BAD56260-9147-4C46-BAB3-E91FCE75B97F}" type="presParOf" srcId="{C545A261-5D34-42C8-8FEA-CCAF2B82B021}" destId="{1E350A45-7BAB-4D98-9E5F-155C9E4F6893}" srcOrd="1" destOrd="0" presId="urn:microsoft.com/office/officeart/2005/8/layout/hProcess4"/>
    <dgm:cxn modelId="{5B44C239-4704-46DB-A7AD-5F351BAF110B}" type="presParOf" srcId="{C545A261-5D34-42C8-8FEA-CCAF2B82B021}" destId="{0D97511C-2B0F-4241-8C7D-41F99DEF7469}" srcOrd="2" destOrd="0" presId="urn:microsoft.com/office/officeart/2005/8/layout/hProcess4"/>
    <dgm:cxn modelId="{77265D4C-3D1F-46F6-BCE4-96CF727571C1}" type="presParOf" srcId="{C545A261-5D34-42C8-8FEA-CCAF2B82B021}" destId="{0349B27B-9054-49B3-85C6-1B077E378DCB}" srcOrd="3" destOrd="0" presId="urn:microsoft.com/office/officeart/2005/8/layout/hProcess4"/>
    <dgm:cxn modelId="{1E65CFC7-53CB-4107-8979-3918F178DF18}" type="presParOf" srcId="{C545A261-5D34-42C8-8FEA-CCAF2B82B021}" destId="{9EC8997C-7F89-4425-97C5-DC98399F5088}" srcOrd="4" destOrd="0" presId="urn:microsoft.com/office/officeart/2005/8/layout/hProcess4"/>
    <dgm:cxn modelId="{7DE83A40-BE13-4D59-9CF8-5BC8F3F91A27}" type="presParOf" srcId="{39C0B865-9B09-4296-897D-8E6C575E1568}" destId="{3FA89B2E-03F1-4E4A-A746-0451168C7FB8}" srcOrd="3" destOrd="0" presId="urn:microsoft.com/office/officeart/2005/8/layout/hProcess4"/>
    <dgm:cxn modelId="{EADBC6A0-B985-45B6-8630-7BAD4AFD9919}" type="presParOf" srcId="{39C0B865-9B09-4296-897D-8E6C575E1568}" destId="{5F65C2FB-4BD0-49FA-A1A4-DACFBFEE9DEC}" srcOrd="4" destOrd="0" presId="urn:microsoft.com/office/officeart/2005/8/layout/hProcess4"/>
    <dgm:cxn modelId="{9BA2F28B-6981-4206-8B1F-4B57FDCAE896}" type="presParOf" srcId="{5F65C2FB-4BD0-49FA-A1A4-DACFBFEE9DEC}" destId="{209B2EA2-2150-406D-AE89-63D3935660B1}" srcOrd="0" destOrd="0" presId="urn:microsoft.com/office/officeart/2005/8/layout/hProcess4"/>
    <dgm:cxn modelId="{937490B8-E659-4416-B504-C43F9675A604}" type="presParOf" srcId="{5F65C2FB-4BD0-49FA-A1A4-DACFBFEE9DEC}" destId="{386BE57E-0AFD-4D83-B4ED-529B0FA72EBE}" srcOrd="1" destOrd="0" presId="urn:microsoft.com/office/officeart/2005/8/layout/hProcess4"/>
    <dgm:cxn modelId="{C173FC69-1A6C-4F9F-A521-B329A1C25828}" type="presParOf" srcId="{5F65C2FB-4BD0-49FA-A1A4-DACFBFEE9DEC}" destId="{FEB6B232-D32E-4CF4-BFA2-5DFC31928B77}" srcOrd="2" destOrd="0" presId="urn:microsoft.com/office/officeart/2005/8/layout/hProcess4"/>
    <dgm:cxn modelId="{7864F7C6-7251-4DBB-BA7E-2E8A79648408}" type="presParOf" srcId="{5F65C2FB-4BD0-49FA-A1A4-DACFBFEE9DEC}" destId="{2D2C3080-A33E-4F0A-A5E1-BDF80338D769}" srcOrd="3" destOrd="0" presId="urn:microsoft.com/office/officeart/2005/8/layout/hProcess4"/>
    <dgm:cxn modelId="{BC24727A-E944-4EF9-8547-3FC076D2720A}" type="presParOf" srcId="{5F65C2FB-4BD0-49FA-A1A4-DACFBFEE9DEC}" destId="{CA6882B7-DE64-41F2-B5C6-957464F3198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A77D77-8A35-4320-9111-3EE2F5490DE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7E172A8-8549-4035-B97A-6A80B7429D2F}">
      <dgm:prSet phldrT="[Text]"/>
      <dgm:spPr/>
      <dgm:t>
        <a:bodyPr/>
        <a:lstStyle/>
        <a:p>
          <a:r>
            <a:rPr lang="sr-Latn-CS" dirty="0" smtClean="0"/>
            <a:t>IMORALNOST</a:t>
          </a:r>
          <a:endParaRPr lang="en-US" dirty="0"/>
        </a:p>
      </dgm:t>
    </dgm:pt>
    <dgm:pt modelId="{9C503201-2A4A-473F-AC57-7CAF729AB52F}" type="parTrans" cxnId="{5B2824F1-6116-48AA-8B7F-199D47C9921E}">
      <dgm:prSet/>
      <dgm:spPr/>
      <dgm:t>
        <a:bodyPr/>
        <a:lstStyle/>
        <a:p>
          <a:endParaRPr lang="en-US"/>
        </a:p>
      </dgm:t>
    </dgm:pt>
    <dgm:pt modelId="{C3D089ED-FC7E-4247-B50F-817121DBEC06}" type="sibTrans" cxnId="{5B2824F1-6116-48AA-8B7F-199D47C9921E}">
      <dgm:prSet/>
      <dgm:spPr/>
      <dgm:t>
        <a:bodyPr/>
        <a:lstStyle/>
        <a:p>
          <a:endParaRPr lang="en-US"/>
        </a:p>
      </dgm:t>
    </dgm:pt>
    <dgm:pt modelId="{C119CE05-82C1-4C50-BC4E-702CF107DBFE}">
      <dgm:prSet phldrT="[Text]"/>
      <dgm:spPr/>
      <dgm:t>
        <a:bodyPr/>
        <a:lstStyle/>
        <a:p>
          <a:r>
            <a:rPr lang="sr-Latn-CS" dirty="0" smtClean="0"/>
            <a:t>Upoznavanje sa moralom grupe (pouke, identifikacija)</a:t>
          </a:r>
          <a:endParaRPr lang="en-US" dirty="0"/>
        </a:p>
      </dgm:t>
    </dgm:pt>
    <dgm:pt modelId="{14A47D41-7054-4897-AAE4-3A48A437F8BA}" type="parTrans" cxnId="{F51E6C2C-4155-4F85-ADE2-7D37F37A3EEF}">
      <dgm:prSet/>
      <dgm:spPr/>
      <dgm:t>
        <a:bodyPr/>
        <a:lstStyle/>
        <a:p>
          <a:endParaRPr lang="en-US"/>
        </a:p>
      </dgm:t>
    </dgm:pt>
    <dgm:pt modelId="{4027306B-A9E3-4F5A-8CEB-A2025014681B}" type="sibTrans" cxnId="{F51E6C2C-4155-4F85-ADE2-7D37F37A3EEF}">
      <dgm:prSet/>
      <dgm:spPr/>
      <dgm:t>
        <a:bodyPr/>
        <a:lstStyle/>
        <a:p>
          <a:endParaRPr lang="en-US"/>
        </a:p>
      </dgm:t>
    </dgm:pt>
    <dgm:pt modelId="{D0564166-8D4A-44A1-AC90-FD07E88884E8}">
      <dgm:prSet phldrT="[Text]"/>
      <dgm:spPr/>
      <dgm:t>
        <a:bodyPr/>
        <a:lstStyle/>
        <a:p>
          <a:r>
            <a:rPr lang="sr-Latn-CS" dirty="0" smtClean="0"/>
            <a:t>Moralnost</a:t>
          </a:r>
          <a:endParaRPr lang="en-US" dirty="0"/>
        </a:p>
      </dgm:t>
    </dgm:pt>
    <dgm:pt modelId="{AAF6BAC5-53E6-43DE-977F-9A9E4F077BB1}" type="parTrans" cxnId="{EA385D38-7B3A-4A32-88CB-C8C34D2CFCD9}">
      <dgm:prSet/>
      <dgm:spPr/>
      <dgm:t>
        <a:bodyPr/>
        <a:lstStyle/>
        <a:p>
          <a:endParaRPr lang="en-US"/>
        </a:p>
      </dgm:t>
    </dgm:pt>
    <dgm:pt modelId="{B09D7AE5-C6E8-4038-93A9-CD910AE27805}" type="sibTrans" cxnId="{EA385D38-7B3A-4A32-88CB-C8C34D2CFCD9}">
      <dgm:prSet/>
      <dgm:spPr/>
      <dgm:t>
        <a:bodyPr/>
        <a:lstStyle/>
        <a:p>
          <a:endParaRPr lang="en-US"/>
        </a:p>
      </dgm:t>
    </dgm:pt>
    <dgm:pt modelId="{9D943E20-59C8-4740-9F1D-4ABF72D99309}" type="pres">
      <dgm:prSet presAssocID="{02A77D77-8A35-4320-9111-3EE2F5490DE0}" presName="Name0" presStyleCnt="0">
        <dgm:presLayoutVars>
          <dgm:dir/>
          <dgm:resizeHandles val="exact"/>
        </dgm:presLayoutVars>
      </dgm:prSet>
      <dgm:spPr/>
    </dgm:pt>
    <dgm:pt modelId="{4DC4CD95-1F2B-41C5-8A3F-A58EFC3E3A92}" type="pres">
      <dgm:prSet presAssocID="{02A77D77-8A35-4320-9111-3EE2F5490DE0}" presName="arrow" presStyleLbl="bgShp" presStyleIdx="0" presStyleCnt="1"/>
      <dgm:spPr/>
    </dgm:pt>
    <dgm:pt modelId="{2E85DC1C-98F9-4444-A367-E318C5E6D51B}" type="pres">
      <dgm:prSet presAssocID="{02A77D77-8A35-4320-9111-3EE2F5490DE0}" presName="points" presStyleCnt="0"/>
      <dgm:spPr/>
    </dgm:pt>
    <dgm:pt modelId="{663BA42B-EDA1-406F-A26A-BE7CEBB67B6D}" type="pres">
      <dgm:prSet presAssocID="{27E172A8-8549-4035-B97A-6A80B7429D2F}" presName="compositeA" presStyleCnt="0"/>
      <dgm:spPr/>
    </dgm:pt>
    <dgm:pt modelId="{430261C9-B95B-46CB-8CDD-F2FFCAC38EBC}" type="pres">
      <dgm:prSet presAssocID="{27E172A8-8549-4035-B97A-6A80B7429D2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D5652-F536-4445-9B28-A0E6B34F4F34}" type="pres">
      <dgm:prSet presAssocID="{27E172A8-8549-4035-B97A-6A80B7429D2F}" presName="circleA" presStyleLbl="node1" presStyleIdx="0" presStyleCnt="3"/>
      <dgm:spPr/>
    </dgm:pt>
    <dgm:pt modelId="{A2CE496A-8902-4251-A230-C17A5A04F991}" type="pres">
      <dgm:prSet presAssocID="{27E172A8-8549-4035-B97A-6A80B7429D2F}" presName="spaceA" presStyleCnt="0"/>
      <dgm:spPr/>
    </dgm:pt>
    <dgm:pt modelId="{95EDC634-6F9E-4CE9-9DBB-66F136E35DE3}" type="pres">
      <dgm:prSet presAssocID="{C3D089ED-FC7E-4247-B50F-817121DBEC06}" presName="space" presStyleCnt="0"/>
      <dgm:spPr/>
    </dgm:pt>
    <dgm:pt modelId="{3803E921-A827-4D76-8F48-93755EEFDE35}" type="pres">
      <dgm:prSet presAssocID="{C119CE05-82C1-4C50-BC4E-702CF107DBFE}" presName="compositeB" presStyleCnt="0"/>
      <dgm:spPr/>
    </dgm:pt>
    <dgm:pt modelId="{0D47C794-0D79-4D88-B9DD-3B154E9D7650}" type="pres">
      <dgm:prSet presAssocID="{C119CE05-82C1-4C50-BC4E-702CF107DBF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8E0C-F3E3-4FE1-BC15-15D711A6DFED}" type="pres">
      <dgm:prSet presAssocID="{C119CE05-82C1-4C50-BC4E-702CF107DBFE}" presName="circleB" presStyleLbl="node1" presStyleIdx="1" presStyleCnt="3"/>
      <dgm:spPr/>
    </dgm:pt>
    <dgm:pt modelId="{77FCCB2F-76D1-467E-865F-8B89810CF0BC}" type="pres">
      <dgm:prSet presAssocID="{C119CE05-82C1-4C50-BC4E-702CF107DBFE}" presName="spaceB" presStyleCnt="0"/>
      <dgm:spPr/>
    </dgm:pt>
    <dgm:pt modelId="{CB7D4D7F-9388-4A7F-A003-BCC7D0BB1FB7}" type="pres">
      <dgm:prSet presAssocID="{4027306B-A9E3-4F5A-8CEB-A2025014681B}" presName="space" presStyleCnt="0"/>
      <dgm:spPr/>
    </dgm:pt>
    <dgm:pt modelId="{5AF9A511-635E-4646-B64B-99DC9AEFEC9F}" type="pres">
      <dgm:prSet presAssocID="{D0564166-8D4A-44A1-AC90-FD07E88884E8}" presName="compositeA" presStyleCnt="0"/>
      <dgm:spPr/>
    </dgm:pt>
    <dgm:pt modelId="{6B42364D-8EF0-42C7-B035-58B3AA898AE1}" type="pres">
      <dgm:prSet presAssocID="{D0564166-8D4A-44A1-AC90-FD07E88884E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87CF-8A0F-4993-B43F-25E0340399FC}" type="pres">
      <dgm:prSet presAssocID="{D0564166-8D4A-44A1-AC90-FD07E88884E8}" presName="circleA" presStyleLbl="node1" presStyleIdx="2" presStyleCnt="3"/>
      <dgm:spPr/>
    </dgm:pt>
    <dgm:pt modelId="{069FF5B2-193B-4906-B05B-BD84D9CA5B49}" type="pres">
      <dgm:prSet presAssocID="{D0564166-8D4A-44A1-AC90-FD07E88884E8}" presName="spaceA" presStyleCnt="0"/>
      <dgm:spPr/>
    </dgm:pt>
  </dgm:ptLst>
  <dgm:cxnLst>
    <dgm:cxn modelId="{F51E6C2C-4155-4F85-ADE2-7D37F37A3EEF}" srcId="{02A77D77-8A35-4320-9111-3EE2F5490DE0}" destId="{C119CE05-82C1-4C50-BC4E-702CF107DBFE}" srcOrd="1" destOrd="0" parTransId="{14A47D41-7054-4897-AAE4-3A48A437F8BA}" sibTransId="{4027306B-A9E3-4F5A-8CEB-A2025014681B}"/>
    <dgm:cxn modelId="{F69CBFBE-38DC-45D8-8245-C4A6BE770133}" type="presOf" srcId="{27E172A8-8549-4035-B97A-6A80B7429D2F}" destId="{430261C9-B95B-46CB-8CDD-F2FFCAC38EBC}" srcOrd="0" destOrd="0" presId="urn:microsoft.com/office/officeart/2005/8/layout/hProcess11"/>
    <dgm:cxn modelId="{866FB594-ECAA-47BE-8D10-B9CA0E0157B6}" type="presOf" srcId="{D0564166-8D4A-44A1-AC90-FD07E88884E8}" destId="{6B42364D-8EF0-42C7-B035-58B3AA898AE1}" srcOrd="0" destOrd="0" presId="urn:microsoft.com/office/officeart/2005/8/layout/hProcess11"/>
    <dgm:cxn modelId="{FB3F44EB-82B2-4B67-A239-582EB5A98D70}" type="presOf" srcId="{C119CE05-82C1-4C50-BC4E-702CF107DBFE}" destId="{0D47C794-0D79-4D88-B9DD-3B154E9D7650}" srcOrd="0" destOrd="0" presId="urn:microsoft.com/office/officeart/2005/8/layout/hProcess11"/>
    <dgm:cxn modelId="{A3497ED6-0EC3-4CD7-B862-C036BB951BDC}" type="presOf" srcId="{02A77D77-8A35-4320-9111-3EE2F5490DE0}" destId="{9D943E20-59C8-4740-9F1D-4ABF72D99309}" srcOrd="0" destOrd="0" presId="urn:microsoft.com/office/officeart/2005/8/layout/hProcess11"/>
    <dgm:cxn modelId="{EA385D38-7B3A-4A32-88CB-C8C34D2CFCD9}" srcId="{02A77D77-8A35-4320-9111-3EE2F5490DE0}" destId="{D0564166-8D4A-44A1-AC90-FD07E88884E8}" srcOrd="2" destOrd="0" parTransId="{AAF6BAC5-53E6-43DE-977F-9A9E4F077BB1}" sibTransId="{B09D7AE5-C6E8-4038-93A9-CD910AE27805}"/>
    <dgm:cxn modelId="{5B2824F1-6116-48AA-8B7F-199D47C9921E}" srcId="{02A77D77-8A35-4320-9111-3EE2F5490DE0}" destId="{27E172A8-8549-4035-B97A-6A80B7429D2F}" srcOrd="0" destOrd="0" parTransId="{9C503201-2A4A-473F-AC57-7CAF729AB52F}" sibTransId="{C3D089ED-FC7E-4247-B50F-817121DBEC06}"/>
    <dgm:cxn modelId="{E6F6CB00-261D-446A-8546-CC53279621D1}" type="presParOf" srcId="{9D943E20-59C8-4740-9F1D-4ABF72D99309}" destId="{4DC4CD95-1F2B-41C5-8A3F-A58EFC3E3A92}" srcOrd="0" destOrd="0" presId="urn:microsoft.com/office/officeart/2005/8/layout/hProcess11"/>
    <dgm:cxn modelId="{26C05A8F-184A-4947-B95F-A3BD52C49603}" type="presParOf" srcId="{9D943E20-59C8-4740-9F1D-4ABF72D99309}" destId="{2E85DC1C-98F9-4444-A367-E318C5E6D51B}" srcOrd="1" destOrd="0" presId="urn:microsoft.com/office/officeart/2005/8/layout/hProcess11"/>
    <dgm:cxn modelId="{60715E46-DEF1-4C61-A328-8A897B4F1FF4}" type="presParOf" srcId="{2E85DC1C-98F9-4444-A367-E318C5E6D51B}" destId="{663BA42B-EDA1-406F-A26A-BE7CEBB67B6D}" srcOrd="0" destOrd="0" presId="urn:microsoft.com/office/officeart/2005/8/layout/hProcess11"/>
    <dgm:cxn modelId="{22018573-EC3E-4EBB-84C3-8CDC9EC33FC4}" type="presParOf" srcId="{663BA42B-EDA1-406F-A26A-BE7CEBB67B6D}" destId="{430261C9-B95B-46CB-8CDD-F2FFCAC38EBC}" srcOrd="0" destOrd="0" presId="urn:microsoft.com/office/officeart/2005/8/layout/hProcess11"/>
    <dgm:cxn modelId="{9D1A25D0-E214-4224-A44A-8CA0C455EA0E}" type="presParOf" srcId="{663BA42B-EDA1-406F-A26A-BE7CEBB67B6D}" destId="{04AD5652-F536-4445-9B28-A0E6B34F4F34}" srcOrd="1" destOrd="0" presId="urn:microsoft.com/office/officeart/2005/8/layout/hProcess11"/>
    <dgm:cxn modelId="{A00AACB1-E836-4FFA-99F7-AAF9E0797523}" type="presParOf" srcId="{663BA42B-EDA1-406F-A26A-BE7CEBB67B6D}" destId="{A2CE496A-8902-4251-A230-C17A5A04F991}" srcOrd="2" destOrd="0" presId="urn:microsoft.com/office/officeart/2005/8/layout/hProcess11"/>
    <dgm:cxn modelId="{FEB2307F-D8FC-4E8D-A481-3664C538AECA}" type="presParOf" srcId="{2E85DC1C-98F9-4444-A367-E318C5E6D51B}" destId="{95EDC634-6F9E-4CE9-9DBB-66F136E35DE3}" srcOrd="1" destOrd="0" presId="urn:microsoft.com/office/officeart/2005/8/layout/hProcess11"/>
    <dgm:cxn modelId="{49A6C98D-9759-45B8-9621-486E4CD1D829}" type="presParOf" srcId="{2E85DC1C-98F9-4444-A367-E318C5E6D51B}" destId="{3803E921-A827-4D76-8F48-93755EEFDE35}" srcOrd="2" destOrd="0" presId="urn:microsoft.com/office/officeart/2005/8/layout/hProcess11"/>
    <dgm:cxn modelId="{B9804521-0066-4D18-A733-94C223D9658A}" type="presParOf" srcId="{3803E921-A827-4D76-8F48-93755EEFDE35}" destId="{0D47C794-0D79-4D88-B9DD-3B154E9D7650}" srcOrd="0" destOrd="0" presId="urn:microsoft.com/office/officeart/2005/8/layout/hProcess11"/>
    <dgm:cxn modelId="{38A5C7EE-D502-4A52-8548-1D911860E0B4}" type="presParOf" srcId="{3803E921-A827-4D76-8F48-93755EEFDE35}" destId="{BC578E0C-F3E3-4FE1-BC15-15D711A6DFED}" srcOrd="1" destOrd="0" presId="urn:microsoft.com/office/officeart/2005/8/layout/hProcess11"/>
    <dgm:cxn modelId="{0F5AF5A0-5562-4313-9720-59C225454A6F}" type="presParOf" srcId="{3803E921-A827-4D76-8F48-93755EEFDE35}" destId="{77FCCB2F-76D1-467E-865F-8B89810CF0BC}" srcOrd="2" destOrd="0" presId="urn:microsoft.com/office/officeart/2005/8/layout/hProcess11"/>
    <dgm:cxn modelId="{FD115EDB-5A5A-442A-92BF-507EA50ACD8A}" type="presParOf" srcId="{2E85DC1C-98F9-4444-A367-E318C5E6D51B}" destId="{CB7D4D7F-9388-4A7F-A003-BCC7D0BB1FB7}" srcOrd="3" destOrd="0" presId="urn:microsoft.com/office/officeart/2005/8/layout/hProcess11"/>
    <dgm:cxn modelId="{47683E9D-32F3-4E9F-8C90-1BF9F6CE08BF}" type="presParOf" srcId="{2E85DC1C-98F9-4444-A367-E318C5E6D51B}" destId="{5AF9A511-635E-4646-B64B-99DC9AEFEC9F}" srcOrd="4" destOrd="0" presId="urn:microsoft.com/office/officeart/2005/8/layout/hProcess11"/>
    <dgm:cxn modelId="{50EEDA3E-0E6D-4937-8BD7-57FCD29244CA}" type="presParOf" srcId="{5AF9A511-635E-4646-B64B-99DC9AEFEC9F}" destId="{6B42364D-8EF0-42C7-B035-58B3AA898AE1}" srcOrd="0" destOrd="0" presId="urn:microsoft.com/office/officeart/2005/8/layout/hProcess11"/>
    <dgm:cxn modelId="{F55AA925-36F9-41B7-B323-168897DABA81}" type="presParOf" srcId="{5AF9A511-635E-4646-B64B-99DC9AEFEC9F}" destId="{225187CF-8A0F-4993-B43F-25E0340399FC}" srcOrd="1" destOrd="0" presId="urn:microsoft.com/office/officeart/2005/8/layout/hProcess11"/>
    <dgm:cxn modelId="{EC2E1CDD-46A3-48AE-8403-FC7FA3BCC249}" type="presParOf" srcId="{5AF9A511-635E-4646-B64B-99DC9AEFEC9F}" destId="{069FF5B2-193B-4906-B05B-BD84D9CA5B4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1198A-8DF7-4A11-9F80-2FB9E44C4C1A}">
      <dsp:nvSpPr>
        <dsp:cNvPr id="0" name=""/>
        <dsp:cNvSpPr/>
      </dsp:nvSpPr>
      <dsp:spPr>
        <a:xfrm>
          <a:off x="3147592" y="4242561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EA9B-DB8B-4EF1-9DAD-565B3AF86906}">
      <dsp:nvSpPr>
        <dsp:cNvPr id="0" name=""/>
        <dsp:cNvSpPr/>
      </dsp:nvSpPr>
      <dsp:spPr>
        <a:xfrm>
          <a:off x="2855187" y="4383322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27806-D2DC-48BA-9C2B-62386C1A49F0}">
      <dsp:nvSpPr>
        <dsp:cNvPr id="0" name=""/>
        <dsp:cNvSpPr/>
      </dsp:nvSpPr>
      <dsp:spPr>
        <a:xfrm>
          <a:off x="2548821" y="4494507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BA433-9865-43BA-9E62-FE132D359D1E}">
      <dsp:nvSpPr>
        <dsp:cNvPr id="0" name=""/>
        <dsp:cNvSpPr/>
      </dsp:nvSpPr>
      <dsp:spPr>
        <a:xfrm>
          <a:off x="4551446" y="2613129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198E7-0957-45CB-951D-8DBEA62C6DCE}">
      <dsp:nvSpPr>
        <dsp:cNvPr id="0" name=""/>
        <dsp:cNvSpPr/>
      </dsp:nvSpPr>
      <dsp:spPr>
        <a:xfrm>
          <a:off x="4433553" y="2899580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FB55D-9235-4228-AAF4-5F11302279BB}">
      <dsp:nvSpPr>
        <dsp:cNvPr id="0" name=""/>
        <dsp:cNvSpPr/>
      </dsp:nvSpPr>
      <dsp:spPr>
        <a:xfrm>
          <a:off x="4349787" y="456801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98316-E4E0-4653-ADA3-AAA2F000FF98}">
      <dsp:nvSpPr>
        <dsp:cNvPr id="0" name=""/>
        <dsp:cNvSpPr/>
      </dsp:nvSpPr>
      <dsp:spPr>
        <a:xfrm>
          <a:off x="4565407" y="319874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BB912-7B78-4F84-90CD-A443BEE9F514}">
      <dsp:nvSpPr>
        <dsp:cNvPr id="0" name=""/>
        <dsp:cNvSpPr/>
      </dsp:nvSpPr>
      <dsp:spPr>
        <a:xfrm>
          <a:off x="4781026" y="182947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70D05-9E0F-4B4D-8A69-214B90958B27}">
      <dsp:nvSpPr>
        <dsp:cNvPr id="0" name=""/>
        <dsp:cNvSpPr/>
      </dsp:nvSpPr>
      <dsp:spPr>
        <a:xfrm>
          <a:off x="4996646" y="319874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59390-EEC0-4396-AD67-B9B2E8C8ABEA}">
      <dsp:nvSpPr>
        <dsp:cNvPr id="0" name=""/>
        <dsp:cNvSpPr/>
      </dsp:nvSpPr>
      <dsp:spPr>
        <a:xfrm>
          <a:off x="5212265" y="456801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F850-2372-4C7C-B076-B67DF4B150AE}">
      <dsp:nvSpPr>
        <dsp:cNvPr id="0" name=""/>
        <dsp:cNvSpPr/>
      </dsp:nvSpPr>
      <dsp:spPr>
        <a:xfrm>
          <a:off x="4781026" y="471589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4BDA7-D105-49E3-A771-611F2AE36477}">
      <dsp:nvSpPr>
        <dsp:cNvPr id="0" name=""/>
        <dsp:cNvSpPr/>
      </dsp:nvSpPr>
      <dsp:spPr>
        <a:xfrm>
          <a:off x="4781026" y="760779"/>
          <a:ext cx="155121" cy="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F7640-3759-4471-A3D9-B79A137CB8E4}">
      <dsp:nvSpPr>
        <dsp:cNvPr id="0" name=""/>
        <dsp:cNvSpPr/>
      </dsp:nvSpPr>
      <dsp:spPr>
        <a:xfrm>
          <a:off x="1792602" y="4824562"/>
          <a:ext cx="3345980" cy="897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233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OČUVANJE DEČIJEG ZDRAVLJA</a:t>
          </a:r>
          <a:endParaRPr lang="en-US" sz="1900" kern="1200" dirty="0"/>
        </a:p>
      </dsp:txBody>
      <dsp:txXfrm>
        <a:off x="1836397" y="4868357"/>
        <a:ext cx="3258390" cy="809556"/>
      </dsp:txXfrm>
    </dsp:sp>
    <dsp:sp modelId="{305F170A-8605-462F-957B-B75BE0F1F0C4}">
      <dsp:nvSpPr>
        <dsp:cNvPr id="0" name=""/>
        <dsp:cNvSpPr/>
      </dsp:nvSpPr>
      <dsp:spPr>
        <a:xfrm>
          <a:off x="864972" y="3944942"/>
          <a:ext cx="1551219" cy="15511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69272-9727-4147-B710-E54B3827CA67}">
      <dsp:nvSpPr>
        <dsp:cNvPr id="0" name=""/>
        <dsp:cNvSpPr/>
      </dsp:nvSpPr>
      <dsp:spPr>
        <a:xfrm>
          <a:off x="3944919" y="3659586"/>
          <a:ext cx="3345980" cy="897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233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RAZVIJANJE I JAČANJE SPOSOBNOSTI</a:t>
          </a:r>
          <a:endParaRPr lang="en-US" sz="1900" kern="1200" dirty="0"/>
        </a:p>
      </dsp:txBody>
      <dsp:txXfrm>
        <a:off x="3988714" y="3703381"/>
        <a:ext cx="3258390" cy="809556"/>
      </dsp:txXfrm>
    </dsp:sp>
    <dsp:sp modelId="{6745D229-8B32-4554-BEF8-444280E4680F}">
      <dsp:nvSpPr>
        <dsp:cNvPr id="0" name=""/>
        <dsp:cNvSpPr/>
      </dsp:nvSpPr>
      <dsp:spPr>
        <a:xfrm>
          <a:off x="3017290" y="2779966"/>
          <a:ext cx="1551219" cy="15511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78E2-5ED8-440B-A428-6332151FBE47}">
      <dsp:nvSpPr>
        <dsp:cNvPr id="0" name=""/>
        <dsp:cNvSpPr/>
      </dsp:nvSpPr>
      <dsp:spPr>
        <a:xfrm>
          <a:off x="4933046" y="1892679"/>
          <a:ext cx="3345980" cy="897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233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 smtClean="0"/>
            <a:t>USPEH I ZADOVOLJSTVO</a:t>
          </a:r>
          <a:endParaRPr lang="en-US" sz="1900" kern="1200" dirty="0"/>
        </a:p>
      </dsp:txBody>
      <dsp:txXfrm>
        <a:off x="4976841" y="1936474"/>
        <a:ext cx="3258390" cy="809556"/>
      </dsp:txXfrm>
    </dsp:sp>
    <dsp:sp modelId="{EADC9DCE-5BB1-4555-BF9D-3F481798E3E9}">
      <dsp:nvSpPr>
        <dsp:cNvPr id="0" name=""/>
        <dsp:cNvSpPr/>
      </dsp:nvSpPr>
      <dsp:spPr>
        <a:xfrm>
          <a:off x="4005417" y="1013059"/>
          <a:ext cx="1551219" cy="15511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8461-5E72-4DF2-95FA-5CECB3D00D1F}">
      <dsp:nvSpPr>
        <dsp:cNvPr id="0" name=""/>
        <dsp:cNvSpPr/>
      </dsp:nvSpPr>
      <dsp:spPr>
        <a:xfrm rot="5400000">
          <a:off x="422645" y="1789165"/>
          <a:ext cx="1272716" cy="21177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834CD-EED9-4FF0-8C96-936EEA3E2CDD}">
      <dsp:nvSpPr>
        <dsp:cNvPr id="0" name=""/>
        <dsp:cNvSpPr/>
      </dsp:nvSpPr>
      <dsp:spPr>
        <a:xfrm>
          <a:off x="210197" y="2421922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POTENCIJALI</a:t>
          </a:r>
          <a:endParaRPr lang="en-US" sz="2000" kern="1200" dirty="0"/>
        </a:p>
      </dsp:txBody>
      <dsp:txXfrm>
        <a:off x="210197" y="2421922"/>
        <a:ext cx="1911935" cy="1675923"/>
      </dsp:txXfrm>
    </dsp:sp>
    <dsp:sp modelId="{F06850EE-5804-4A0D-812D-405C79BD95A7}">
      <dsp:nvSpPr>
        <dsp:cNvPr id="0" name=""/>
        <dsp:cNvSpPr/>
      </dsp:nvSpPr>
      <dsp:spPr>
        <a:xfrm>
          <a:off x="1761390" y="1633252"/>
          <a:ext cx="360742" cy="36074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CEB4D-1FD8-4C0F-8954-3DEA73ED02D2}">
      <dsp:nvSpPr>
        <dsp:cNvPr id="0" name=""/>
        <dsp:cNvSpPr/>
      </dsp:nvSpPr>
      <dsp:spPr>
        <a:xfrm rot="5400000">
          <a:off x="2763228" y="1209985"/>
          <a:ext cx="1272716" cy="21177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5F2B1-C2D5-4413-9E65-E015A7C53D09}">
      <dsp:nvSpPr>
        <dsp:cNvPr id="0" name=""/>
        <dsp:cNvSpPr/>
      </dsp:nvSpPr>
      <dsp:spPr>
        <a:xfrm>
          <a:off x="2411763" y="1842742"/>
          <a:ext cx="2189969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SPOSOBNOSTI I ZNANJA</a:t>
          </a:r>
          <a:endParaRPr lang="en-US" sz="2000" kern="1200" dirty="0"/>
        </a:p>
      </dsp:txBody>
      <dsp:txXfrm>
        <a:off x="2411763" y="1842742"/>
        <a:ext cx="2189969" cy="1675923"/>
      </dsp:txXfrm>
    </dsp:sp>
    <dsp:sp modelId="{930F5B99-B9E3-4248-BD4A-4B43AC1D1C05}">
      <dsp:nvSpPr>
        <dsp:cNvPr id="0" name=""/>
        <dsp:cNvSpPr/>
      </dsp:nvSpPr>
      <dsp:spPr>
        <a:xfrm>
          <a:off x="4101973" y="1054072"/>
          <a:ext cx="360742" cy="36074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ED58B-1364-40BA-A71D-C5CE76D8D755}">
      <dsp:nvSpPr>
        <dsp:cNvPr id="0" name=""/>
        <dsp:cNvSpPr/>
      </dsp:nvSpPr>
      <dsp:spPr>
        <a:xfrm rot="5400000">
          <a:off x="5103811" y="630805"/>
          <a:ext cx="1272716" cy="21177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1F638-A0AF-4302-8D9F-AC8DEA13F801}">
      <dsp:nvSpPr>
        <dsp:cNvPr id="0" name=""/>
        <dsp:cNvSpPr/>
      </dsp:nvSpPr>
      <dsp:spPr>
        <a:xfrm>
          <a:off x="4891363" y="1263563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TRANSFER ZNANJA</a:t>
          </a:r>
          <a:endParaRPr lang="en-US" sz="2000" kern="1200" dirty="0"/>
        </a:p>
      </dsp:txBody>
      <dsp:txXfrm>
        <a:off x="4891363" y="1263563"/>
        <a:ext cx="1911935" cy="1675923"/>
      </dsp:txXfrm>
    </dsp:sp>
    <dsp:sp modelId="{152F96E3-051A-4015-B092-036ABB03AE9B}">
      <dsp:nvSpPr>
        <dsp:cNvPr id="0" name=""/>
        <dsp:cNvSpPr/>
      </dsp:nvSpPr>
      <dsp:spPr>
        <a:xfrm>
          <a:off x="6442556" y="474893"/>
          <a:ext cx="360742" cy="36074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4A10D-A2A1-436D-BD3F-92EE7FC8D9D2}">
      <dsp:nvSpPr>
        <dsp:cNvPr id="0" name=""/>
        <dsp:cNvSpPr/>
      </dsp:nvSpPr>
      <dsp:spPr>
        <a:xfrm rot="5400000">
          <a:off x="7444394" y="51626"/>
          <a:ext cx="1272716" cy="21177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BE284-7BB3-4D21-BF84-4602194F8768}">
      <dsp:nvSpPr>
        <dsp:cNvPr id="0" name=""/>
        <dsp:cNvSpPr/>
      </dsp:nvSpPr>
      <dsp:spPr>
        <a:xfrm>
          <a:off x="7231946" y="684383"/>
          <a:ext cx="1911935" cy="167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PRIMENA U PRAKSI</a:t>
          </a:r>
          <a:endParaRPr lang="en-US" sz="2000" kern="1200" dirty="0"/>
        </a:p>
      </dsp:txBody>
      <dsp:txXfrm>
        <a:off x="7231946" y="684383"/>
        <a:ext cx="1911935" cy="1675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40A5-CE38-4E24-B5A6-290A6BDF704C}">
      <dsp:nvSpPr>
        <dsp:cNvPr id="0" name=""/>
        <dsp:cNvSpPr/>
      </dsp:nvSpPr>
      <dsp:spPr>
        <a:xfrm>
          <a:off x="2206916" y="2262553"/>
          <a:ext cx="1542758" cy="137746"/>
        </a:xfrm>
        <a:custGeom>
          <a:avLst/>
          <a:gdLst/>
          <a:ahLst/>
          <a:cxnLst/>
          <a:rect l="0" t="0" r="0" b="0"/>
          <a:pathLst>
            <a:path>
              <a:moveTo>
                <a:pt x="0" y="137746"/>
              </a:moveTo>
              <a:lnTo>
                <a:pt x="1542758" y="137746"/>
              </a:lnTo>
              <a:lnTo>
                <a:pt x="15427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8A62D-DB95-4FD7-9D91-FB99E61FB1F2}">
      <dsp:nvSpPr>
        <dsp:cNvPr id="0" name=""/>
        <dsp:cNvSpPr/>
      </dsp:nvSpPr>
      <dsp:spPr>
        <a:xfrm>
          <a:off x="2206916" y="2400300"/>
          <a:ext cx="3085517" cy="142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123" y="0"/>
              </a:lnTo>
              <a:lnTo>
                <a:pt x="2865123" y="1421541"/>
              </a:lnTo>
              <a:lnTo>
                <a:pt x="3085517" y="1421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18A0A-8FF5-478B-AEA9-38DF837B9AF8}">
      <dsp:nvSpPr>
        <dsp:cNvPr id="0" name=""/>
        <dsp:cNvSpPr/>
      </dsp:nvSpPr>
      <dsp:spPr>
        <a:xfrm>
          <a:off x="2206916" y="2400300"/>
          <a:ext cx="3085517" cy="47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5123" y="0"/>
              </a:lnTo>
              <a:lnTo>
                <a:pt x="2865123" y="473847"/>
              </a:lnTo>
              <a:lnTo>
                <a:pt x="3085517" y="47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057B-6BF7-4267-B4E6-BFA0C304D35F}">
      <dsp:nvSpPr>
        <dsp:cNvPr id="0" name=""/>
        <dsp:cNvSpPr/>
      </dsp:nvSpPr>
      <dsp:spPr>
        <a:xfrm>
          <a:off x="2206916" y="1926452"/>
          <a:ext cx="3085517" cy="473847"/>
        </a:xfrm>
        <a:custGeom>
          <a:avLst/>
          <a:gdLst/>
          <a:ahLst/>
          <a:cxnLst/>
          <a:rect l="0" t="0" r="0" b="0"/>
          <a:pathLst>
            <a:path>
              <a:moveTo>
                <a:pt x="0" y="473847"/>
              </a:moveTo>
              <a:lnTo>
                <a:pt x="2865123" y="473847"/>
              </a:lnTo>
              <a:lnTo>
                <a:pt x="2865123" y="0"/>
              </a:lnTo>
              <a:lnTo>
                <a:pt x="30855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7AAE-CB12-47FD-A814-8776A3D78370}">
      <dsp:nvSpPr>
        <dsp:cNvPr id="0" name=""/>
        <dsp:cNvSpPr/>
      </dsp:nvSpPr>
      <dsp:spPr>
        <a:xfrm>
          <a:off x="2206916" y="978758"/>
          <a:ext cx="3085517" cy="1421541"/>
        </a:xfrm>
        <a:custGeom>
          <a:avLst/>
          <a:gdLst/>
          <a:ahLst/>
          <a:cxnLst/>
          <a:rect l="0" t="0" r="0" b="0"/>
          <a:pathLst>
            <a:path>
              <a:moveTo>
                <a:pt x="0" y="1421541"/>
              </a:moveTo>
              <a:lnTo>
                <a:pt x="2865123" y="1421541"/>
              </a:lnTo>
              <a:lnTo>
                <a:pt x="2865123" y="0"/>
              </a:lnTo>
              <a:lnTo>
                <a:pt x="30855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F36AB-7A1B-44C3-8C44-C3DAE96B101E}">
      <dsp:nvSpPr>
        <dsp:cNvPr id="0" name=""/>
        <dsp:cNvSpPr/>
      </dsp:nvSpPr>
      <dsp:spPr>
        <a:xfrm>
          <a:off x="2975" y="2064198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/>
            <a:t>POTENCIJALI</a:t>
          </a:r>
          <a:endParaRPr lang="en-US" sz="1400" b="1" kern="1200" dirty="0"/>
        </a:p>
      </dsp:txBody>
      <dsp:txXfrm>
        <a:off x="2975" y="2064198"/>
        <a:ext cx="2203941" cy="672202"/>
      </dsp:txXfrm>
    </dsp:sp>
    <dsp:sp modelId="{AC12A0A2-B3E3-4501-8FFA-69D931C244BF}">
      <dsp:nvSpPr>
        <dsp:cNvPr id="0" name=""/>
        <dsp:cNvSpPr/>
      </dsp:nvSpPr>
      <dsp:spPr>
        <a:xfrm>
          <a:off x="5292433" y="642657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Vaspitanje za </a:t>
          </a:r>
          <a:r>
            <a:rPr lang="sr-Latn-CS" sz="1600" b="1" kern="1200" dirty="0" smtClean="0"/>
            <a:t>uočavanje i  prepoznavnje </a:t>
          </a:r>
          <a:r>
            <a:rPr lang="sr-Latn-CS" sz="1600" kern="1200" dirty="0" smtClean="0"/>
            <a:t>estetskih vrednosti</a:t>
          </a:r>
          <a:endParaRPr lang="en-US" sz="1600" kern="1200" dirty="0"/>
        </a:p>
      </dsp:txBody>
      <dsp:txXfrm>
        <a:off x="5292433" y="642657"/>
        <a:ext cx="2203941" cy="672202"/>
      </dsp:txXfrm>
    </dsp:sp>
    <dsp:sp modelId="{1FE36079-C36B-44C4-BE48-3A77376B453F}">
      <dsp:nvSpPr>
        <dsp:cNvPr id="0" name=""/>
        <dsp:cNvSpPr/>
      </dsp:nvSpPr>
      <dsp:spPr>
        <a:xfrm>
          <a:off x="5292433" y="1590351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Vaspitanje za </a:t>
          </a:r>
          <a:r>
            <a:rPr lang="sr-Latn-CS" sz="1600" b="1" kern="1200" dirty="0" smtClean="0"/>
            <a:t>procenjivanje</a:t>
          </a:r>
          <a:r>
            <a:rPr lang="sr-Latn-CS" sz="1600" kern="1200" dirty="0" smtClean="0"/>
            <a:t> estetskih vrednosti</a:t>
          </a:r>
          <a:endParaRPr lang="en-US" sz="1600" kern="1200" dirty="0"/>
        </a:p>
      </dsp:txBody>
      <dsp:txXfrm>
        <a:off x="5292433" y="1590351"/>
        <a:ext cx="2203941" cy="672202"/>
      </dsp:txXfrm>
    </dsp:sp>
    <dsp:sp modelId="{38145E98-170A-4003-A0BE-E504FA25ED5A}">
      <dsp:nvSpPr>
        <dsp:cNvPr id="0" name=""/>
        <dsp:cNvSpPr/>
      </dsp:nvSpPr>
      <dsp:spPr>
        <a:xfrm>
          <a:off x="5292433" y="2538046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Vaspitanje za </a:t>
          </a:r>
          <a:r>
            <a:rPr lang="sr-Latn-CS" sz="1600" b="1" kern="1200" dirty="0" smtClean="0"/>
            <a:t>stvaranje</a:t>
          </a:r>
          <a:r>
            <a:rPr lang="sr-Latn-CS" sz="1600" kern="1200" dirty="0" smtClean="0"/>
            <a:t> estetskih vrednosti </a:t>
          </a:r>
        </a:p>
      </dsp:txBody>
      <dsp:txXfrm>
        <a:off x="5292433" y="2538046"/>
        <a:ext cx="2203941" cy="672202"/>
      </dsp:txXfrm>
    </dsp:sp>
    <dsp:sp modelId="{98C2C98D-E433-4805-89FA-DF36D0C1A92E}">
      <dsp:nvSpPr>
        <dsp:cNvPr id="0" name=""/>
        <dsp:cNvSpPr/>
      </dsp:nvSpPr>
      <dsp:spPr>
        <a:xfrm>
          <a:off x="5292433" y="3485740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Kreativno izražavanje i stvaranje</a:t>
          </a:r>
        </a:p>
      </dsp:txBody>
      <dsp:txXfrm>
        <a:off x="5292433" y="3485740"/>
        <a:ext cx="2203941" cy="672202"/>
      </dsp:txXfrm>
    </dsp:sp>
    <dsp:sp modelId="{5322F2EF-AEF4-478C-9AB3-55085F7B5602}">
      <dsp:nvSpPr>
        <dsp:cNvPr id="0" name=""/>
        <dsp:cNvSpPr/>
      </dsp:nvSpPr>
      <dsp:spPr>
        <a:xfrm>
          <a:off x="2647704" y="1590351"/>
          <a:ext cx="2203941" cy="672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/>
            <a:t>Estetske vrednosti</a:t>
          </a:r>
          <a:endParaRPr lang="en-US" sz="1600" b="1" kern="1200" dirty="0"/>
        </a:p>
      </dsp:txBody>
      <dsp:txXfrm>
        <a:off x="2647704" y="1590351"/>
        <a:ext cx="2203941" cy="672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7133-15FA-4C82-9184-304BA2410007}">
      <dsp:nvSpPr>
        <dsp:cNvPr id="0" name=""/>
        <dsp:cNvSpPr/>
      </dsp:nvSpPr>
      <dsp:spPr>
        <a:xfrm rot="5400000">
          <a:off x="232" y="105497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EE9BAD-B36C-4254-BB99-5BAE819C8C6A}">
      <dsp:nvSpPr>
        <dsp:cNvPr id="0" name=""/>
        <dsp:cNvSpPr/>
      </dsp:nvSpPr>
      <dsp:spPr>
        <a:xfrm rot="16200000">
          <a:off x="3110106" y="105497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B05D84-D3EF-4B80-855F-68023CCFD3CF}">
      <dsp:nvSpPr>
        <dsp:cNvPr id="0" name=""/>
        <dsp:cNvSpPr/>
      </dsp:nvSpPr>
      <dsp:spPr>
        <a:xfrm>
          <a:off x="3467404" y="3679955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RAZVOJNI EFEKTI</a:t>
          </a:r>
          <a:endParaRPr lang="en-US" sz="1700" kern="1200" dirty="0"/>
        </a:p>
      </dsp:txBody>
      <dsp:txXfrm>
        <a:off x="3467404" y="3679955"/>
        <a:ext cx="2294229" cy="604519"/>
      </dsp:txXfrm>
    </dsp:sp>
    <dsp:sp modelId="{F028B557-3D35-4F96-9F7B-98A4620E2111}">
      <dsp:nvSpPr>
        <dsp:cNvPr id="0" name=""/>
        <dsp:cNvSpPr/>
      </dsp:nvSpPr>
      <dsp:spPr>
        <a:xfrm rot="5400000">
          <a:off x="3013180" y="105497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C80983-99D0-4F03-9E60-B4E80C6A51F7}">
      <dsp:nvSpPr>
        <dsp:cNvPr id="0" name=""/>
        <dsp:cNvSpPr/>
      </dsp:nvSpPr>
      <dsp:spPr>
        <a:xfrm rot="16200000">
          <a:off x="6122140" y="105497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993A4E-8184-4ABB-83B6-D1C5AEC12775}">
      <dsp:nvSpPr>
        <dsp:cNvPr id="0" name=""/>
        <dsp:cNvSpPr/>
      </dsp:nvSpPr>
      <dsp:spPr>
        <a:xfrm>
          <a:off x="6259068" y="3679955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ISHODI</a:t>
          </a:r>
          <a:endParaRPr lang="en-US" sz="1700" kern="1200" dirty="0"/>
        </a:p>
      </dsp:txBody>
      <dsp:txXfrm>
        <a:off x="6259068" y="3679955"/>
        <a:ext cx="2294229" cy="604519"/>
      </dsp:txXfrm>
    </dsp:sp>
    <dsp:sp modelId="{C5C9A3C4-A9C8-44EF-8A68-17313A8FE3B3}">
      <dsp:nvSpPr>
        <dsp:cNvPr id="0" name=""/>
        <dsp:cNvSpPr/>
      </dsp:nvSpPr>
      <dsp:spPr>
        <a:xfrm>
          <a:off x="3098963" y="1922238"/>
          <a:ext cx="2352686" cy="138443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/>
            <a:t>Navike</a:t>
          </a:r>
          <a:endParaRPr lang="en-US" sz="1800" b="1" kern="1200" dirty="0"/>
        </a:p>
      </dsp:txBody>
      <dsp:txXfrm>
        <a:off x="3427491" y="2085493"/>
        <a:ext cx="1356503" cy="1057928"/>
      </dsp:txXfrm>
    </dsp:sp>
    <dsp:sp modelId="{F40796B8-D136-48D7-B94B-54F341A74895}">
      <dsp:nvSpPr>
        <dsp:cNvPr id="0" name=""/>
        <dsp:cNvSpPr/>
      </dsp:nvSpPr>
      <dsp:spPr>
        <a:xfrm>
          <a:off x="4475559" y="1922238"/>
          <a:ext cx="1595080" cy="138443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/>
            <a:t>Osobine ličnosti</a:t>
          </a:r>
          <a:endParaRPr lang="en-US" sz="1800" b="1" kern="1200" dirty="0"/>
        </a:p>
      </dsp:txBody>
      <dsp:txXfrm>
        <a:off x="4928217" y="2085493"/>
        <a:ext cx="919686" cy="1057928"/>
      </dsp:txXfrm>
    </dsp:sp>
    <dsp:sp modelId="{4DEECA8D-6D18-4E4C-813A-9878B73CD37B}">
      <dsp:nvSpPr>
        <dsp:cNvPr id="0" name=""/>
        <dsp:cNvSpPr/>
      </dsp:nvSpPr>
      <dsp:spPr>
        <a:xfrm>
          <a:off x="444068" y="1513907"/>
          <a:ext cx="1621483" cy="957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/>
            <a:t>Potencijali</a:t>
          </a:r>
          <a:endParaRPr lang="en-US" sz="1600" b="1" kern="1200" dirty="0"/>
        </a:p>
      </dsp:txBody>
      <dsp:txXfrm>
        <a:off x="681529" y="1654122"/>
        <a:ext cx="1146561" cy="677021"/>
      </dsp:txXfrm>
    </dsp:sp>
    <dsp:sp modelId="{497B1A47-0058-402F-A3E8-291497211E02}">
      <dsp:nvSpPr>
        <dsp:cNvPr id="0" name=""/>
        <dsp:cNvSpPr/>
      </dsp:nvSpPr>
      <dsp:spPr>
        <a:xfrm>
          <a:off x="422980" y="2314379"/>
          <a:ext cx="470296" cy="4701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E478B8-B2E7-4BD7-A12E-D435C6ADC00C}">
      <dsp:nvSpPr>
        <dsp:cNvPr id="0" name=""/>
        <dsp:cNvSpPr/>
      </dsp:nvSpPr>
      <dsp:spPr>
        <a:xfrm>
          <a:off x="1812094" y="1702241"/>
          <a:ext cx="273647" cy="2734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0A1975-219C-45E9-9EC0-39CFD7F9E391}">
      <dsp:nvSpPr>
        <dsp:cNvPr id="0" name=""/>
        <dsp:cNvSpPr/>
      </dsp:nvSpPr>
      <dsp:spPr>
        <a:xfrm>
          <a:off x="1519434" y="2085762"/>
          <a:ext cx="1339367" cy="957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/>
            <a:t>Emocije</a:t>
          </a:r>
          <a:endParaRPr lang="en-US" sz="1600" b="1" kern="1200" dirty="0"/>
        </a:p>
      </dsp:txBody>
      <dsp:txXfrm>
        <a:off x="1715580" y="2225977"/>
        <a:ext cx="947075" cy="677021"/>
      </dsp:txXfrm>
    </dsp:sp>
    <dsp:sp modelId="{7B91600A-9186-4DF0-B908-B8C3213F6A76}">
      <dsp:nvSpPr>
        <dsp:cNvPr id="0" name=""/>
        <dsp:cNvSpPr/>
      </dsp:nvSpPr>
      <dsp:spPr>
        <a:xfrm>
          <a:off x="1810523" y="3101769"/>
          <a:ext cx="273647" cy="2734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378031-9892-483B-A742-E7519F323C93}">
      <dsp:nvSpPr>
        <dsp:cNvPr id="0" name=""/>
        <dsp:cNvSpPr/>
      </dsp:nvSpPr>
      <dsp:spPr>
        <a:xfrm>
          <a:off x="539552" y="2632907"/>
          <a:ext cx="1464637" cy="9574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/>
            <a:t>Uslovi i postupci</a:t>
          </a:r>
          <a:endParaRPr lang="en-US" sz="1600" b="1" kern="1200" dirty="0"/>
        </a:p>
      </dsp:txBody>
      <dsp:txXfrm>
        <a:off x="754043" y="2773122"/>
        <a:ext cx="1035655" cy="677021"/>
      </dsp:txXfrm>
    </dsp:sp>
    <dsp:sp modelId="{0C996913-AD55-473C-8954-58AEAE4F1F20}">
      <dsp:nvSpPr>
        <dsp:cNvPr id="0" name=""/>
        <dsp:cNvSpPr/>
      </dsp:nvSpPr>
      <dsp:spPr>
        <a:xfrm>
          <a:off x="6271692" y="1679745"/>
          <a:ext cx="2260751" cy="1764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b="1" kern="1200" dirty="0" smtClean="0"/>
            <a:t>USPEH, ZADOVOLJSTVO</a:t>
          </a:r>
          <a:r>
            <a:rPr lang="sr-Latn-CS" sz="1200" b="1" kern="1200" dirty="0" smtClean="0"/>
            <a:t>,</a:t>
          </a:r>
          <a:endParaRPr lang="en-US" sz="1200" b="1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b="1" kern="1200" smtClean="0"/>
            <a:t>POLAZNA </a:t>
          </a:r>
          <a:r>
            <a:rPr lang="sr-Latn-CS" sz="1200" b="1" kern="1200" smtClean="0"/>
            <a:t>OSNOVA ZA DALJI RAZVOJ</a:t>
          </a:r>
          <a:endParaRPr lang="en-US" sz="1200" b="1" kern="1200" dirty="0"/>
        </a:p>
      </dsp:txBody>
      <dsp:txXfrm>
        <a:off x="6602771" y="1938146"/>
        <a:ext cx="1598593" cy="1247670"/>
      </dsp:txXfrm>
    </dsp:sp>
    <dsp:sp modelId="{948A4A15-A0A1-460C-A7B5-5D39CFBB56BB}">
      <dsp:nvSpPr>
        <dsp:cNvPr id="0" name=""/>
        <dsp:cNvSpPr/>
      </dsp:nvSpPr>
      <dsp:spPr>
        <a:xfrm>
          <a:off x="567842" y="3679955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ČINIOCI RADNOG VASPITANJA</a:t>
          </a:r>
          <a:endParaRPr lang="en-US" sz="1700" kern="1200" dirty="0"/>
        </a:p>
      </dsp:txBody>
      <dsp:txXfrm>
        <a:off x="567842" y="3679955"/>
        <a:ext cx="2294229" cy="604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3C22F-B380-4F3B-8996-A01513BC6DAB}">
      <dsp:nvSpPr>
        <dsp:cNvPr id="0" name=""/>
        <dsp:cNvSpPr/>
      </dsp:nvSpPr>
      <dsp:spPr>
        <a:xfrm rot="5400000">
          <a:off x="1447763" y="1335797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047BA-7EAF-4638-A666-3D6BAEDC8FDC}">
      <dsp:nvSpPr>
        <dsp:cNvPr id="0" name=""/>
        <dsp:cNvSpPr/>
      </dsp:nvSpPr>
      <dsp:spPr>
        <a:xfrm>
          <a:off x="1134764" y="26194"/>
          <a:ext cx="1988778" cy="13920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Potencijali, osobine, temperament</a:t>
          </a:r>
          <a:r>
            <a:rPr lang="sr-Cyrl-BA" sz="1700" kern="1200" dirty="0" smtClean="0"/>
            <a:t>, </a:t>
          </a:r>
          <a:r>
            <a:rPr lang="sr-Latn-CS" sz="1700" kern="1200" dirty="0" smtClean="0"/>
            <a:t>karakter pojedinca</a:t>
          </a:r>
          <a:endParaRPr lang="en-US" sz="1700" kern="1200" dirty="0"/>
        </a:p>
      </dsp:txBody>
      <dsp:txXfrm>
        <a:off x="1202732" y="94162"/>
        <a:ext cx="1852842" cy="1256144"/>
      </dsp:txXfrm>
    </dsp:sp>
    <dsp:sp modelId="{1137DFE9-56E6-496E-A7E1-5A4B54D945F5}">
      <dsp:nvSpPr>
        <dsp:cNvPr id="0" name=""/>
        <dsp:cNvSpPr/>
      </dsp:nvSpPr>
      <dsp:spPr>
        <a:xfrm>
          <a:off x="2976222" y="158961"/>
          <a:ext cx="1741089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600" kern="1200" dirty="0" smtClean="0"/>
            <a:t>Podsticajna sredina za učenje i razvoj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2976222" y="158961"/>
        <a:ext cx="1741089" cy="1125140"/>
      </dsp:txXfrm>
    </dsp:sp>
    <dsp:sp modelId="{CA72700A-626E-4806-B913-B83BDC0E47C2}">
      <dsp:nvSpPr>
        <dsp:cNvPr id="0" name=""/>
        <dsp:cNvSpPr/>
      </dsp:nvSpPr>
      <dsp:spPr>
        <a:xfrm rot="5400000">
          <a:off x="3167385" y="2899562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A003-A6B5-4450-8093-9608AC593A44}">
      <dsp:nvSpPr>
        <dsp:cNvPr id="0" name=""/>
        <dsp:cNvSpPr/>
      </dsp:nvSpPr>
      <dsp:spPr>
        <a:xfrm>
          <a:off x="2854387" y="1589959"/>
          <a:ext cx="1988778" cy="13920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Heteronomna moralnost</a:t>
          </a:r>
          <a:endParaRPr lang="en-US" sz="1700" kern="1200" dirty="0"/>
        </a:p>
      </dsp:txBody>
      <dsp:txXfrm>
        <a:off x="2922355" y="1657927"/>
        <a:ext cx="1852842" cy="1256144"/>
      </dsp:txXfrm>
    </dsp:sp>
    <dsp:sp modelId="{A3AC495E-76BA-4298-96CB-4D146582656D}">
      <dsp:nvSpPr>
        <dsp:cNvPr id="0" name=""/>
        <dsp:cNvSpPr/>
      </dsp:nvSpPr>
      <dsp:spPr>
        <a:xfrm>
          <a:off x="4843165" y="1722726"/>
          <a:ext cx="1446447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400" kern="1200" dirty="0" smtClean="0"/>
            <a:t>Niži nivoi iskustvenog učenja i socijalne komunikacije</a:t>
          </a:r>
          <a:endParaRPr lang="en-US" sz="1400" kern="1200" dirty="0"/>
        </a:p>
      </dsp:txBody>
      <dsp:txXfrm>
        <a:off x="4843165" y="1722726"/>
        <a:ext cx="1446447" cy="1125140"/>
      </dsp:txXfrm>
    </dsp:sp>
    <dsp:sp modelId="{DB60C0FB-D20F-4160-8BBE-5A1AB5B86132}">
      <dsp:nvSpPr>
        <dsp:cNvPr id="0" name=""/>
        <dsp:cNvSpPr/>
      </dsp:nvSpPr>
      <dsp:spPr>
        <a:xfrm>
          <a:off x="4574009" y="3153725"/>
          <a:ext cx="1988778" cy="13920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Autonomna moralnost</a:t>
          </a:r>
          <a:endParaRPr lang="en-US" sz="1700" kern="1200" dirty="0"/>
        </a:p>
      </dsp:txBody>
      <dsp:txXfrm>
        <a:off x="4641977" y="3221693"/>
        <a:ext cx="1852842" cy="1256144"/>
      </dsp:txXfrm>
    </dsp:sp>
    <dsp:sp modelId="{26FA583D-C9D6-466E-A699-B46C29435D25}">
      <dsp:nvSpPr>
        <dsp:cNvPr id="0" name=""/>
        <dsp:cNvSpPr/>
      </dsp:nvSpPr>
      <dsp:spPr>
        <a:xfrm>
          <a:off x="6562787" y="3286491"/>
          <a:ext cx="1446447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300" kern="1200" dirty="0" smtClean="0"/>
            <a:t>Simbolička transformacija, ikonička iskustva, prosocijalne vrednosti</a:t>
          </a:r>
          <a:endParaRPr lang="en-US" sz="1300" kern="1200" dirty="0"/>
        </a:p>
      </dsp:txBody>
      <dsp:txXfrm>
        <a:off x="6562787" y="3286491"/>
        <a:ext cx="1446447" cy="1125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D983-F9F0-4035-93CF-79E4D2DAB9BA}">
      <dsp:nvSpPr>
        <dsp:cNvPr id="0" name=""/>
        <dsp:cNvSpPr/>
      </dsp:nvSpPr>
      <dsp:spPr>
        <a:xfrm>
          <a:off x="2320337" y="176450"/>
          <a:ext cx="3501866" cy="12161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71D2-2B40-4E59-B751-C427A7F9B1EB}">
      <dsp:nvSpPr>
        <dsp:cNvPr id="0" name=""/>
        <dsp:cNvSpPr/>
      </dsp:nvSpPr>
      <dsp:spPr>
        <a:xfrm>
          <a:off x="3737371" y="3154394"/>
          <a:ext cx="678656" cy="4343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B640-0719-4706-84CA-AAAF5C211F23}">
      <dsp:nvSpPr>
        <dsp:cNvPr id="0" name=""/>
        <dsp:cNvSpPr/>
      </dsp:nvSpPr>
      <dsp:spPr>
        <a:xfrm>
          <a:off x="2447924" y="3501866"/>
          <a:ext cx="3257550" cy="814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700" kern="1200" dirty="0" smtClean="0"/>
            <a:t>MORALNI RAZVOJ</a:t>
          </a:r>
          <a:endParaRPr lang="en-US" sz="2700" kern="1200" dirty="0"/>
        </a:p>
      </dsp:txBody>
      <dsp:txXfrm>
        <a:off x="2447924" y="3501866"/>
        <a:ext cx="3257550" cy="814387"/>
      </dsp:txXfrm>
    </dsp:sp>
    <dsp:sp modelId="{35B61C5B-67E5-4EC8-B094-D7BBA24F9125}">
      <dsp:nvSpPr>
        <dsp:cNvPr id="0" name=""/>
        <dsp:cNvSpPr/>
      </dsp:nvSpPr>
      <dsp:spPr>
        <a:xfrm>
          <a:off x="3593496" y="1486528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Moralni principi</a:t>
          </a:r>
          <a:endParaRPr lang="en-US" sz="1600" kern="1200" dirty="0"/>
        </a:p>
      </dsp:txBody>
      <dsp:txXfrm>
        <a:off x="3772392" y="1665424"/>
        <a:ext cx="863789" cy="863789"/>
      </dsp:txXfrm>
    </dsp:sp>
    <dsp:sp modelId="{E4DE8585-C3BB-4AA2-ABDA-E62EAA79E1CA}">
      <dsp:nvSpPr>
        <dsp:cNvPr id="0" name=""/>
        <dsp:cNvSpPr/>
      </dsp:nvSpPr>
      <dsp:spPr>
        <a:xfrm>
          <a:off x="2719387" y="570071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Moralne norme</a:t>
          </a:r>
          <a:endParaRPr lang="en-US" sz="1600" kern="1200" dirty="0"/>
        </a:p>
      </dsp:txBody>
      <dsp:txXfrm>
        <a:off x="2898283" y="748967"/>
        <a:ext cx="863789" cy="863789"/>
      </dsp:txXfrm>
    </dsp:sp>
    <dsp:sp modelId="{F2B67229-21F7-4F84-AEB3-17D1E6239871}">
      <dsp:nvSpPr>
        <dsp:cNvPr id="0" name=""/>
        <dsp:cNvSpPr/>
      </dsp:nvSpPr>
      <dsp:spPr>
        <a:xfrm>
          <a:off x="3968115" y="274720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Propisi ponašanja</a:t>
          </a:r>
          <a:endParaRPr lang="en-US" sz="1600" kern="1200" dirty="0"/>
        </a:p>
      </dsp:txBody>
      <dsp:txXfrm>
        <a:off x="4147011" y="453616"/>
        <a:ext cx="863789" cy="863789"/>
      </dsp:txXfrm>
    </dsp:sp>
    <dsp:sp modelId="{B6B00355-A19A-453F-A6CC-F46086777743}">
      <dsp:nvSpPr>
        <dsp:cNvPr id="0" name=""/>
        <dsp:cNvSpPr/>
      </dsp:nvSpPr>
      <dsp:spPr>
        <a:xfrm>
          <a:off x="2176462" y="27146"/>
          <a:ext cx="3800475" cy="30403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3BB78-A27F-4D12-ADA9-61FDA16E02D5}">
      <dsp:nvSpPr>
        <dsp:cNvPr id="0" name=""/>
        <dsp:cNvSpPr/>
      </dsp:nvSpPr>
      <dsp:spPr>
        <a:xfrm>
          <a:off x="1261" y="535795"/>
          <a:ext cx="1671608" cy="1671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MORALNE NORME</a:t>
          </a:r>
          <a:endParaRPr lang="en-US" sz="1600" kern="1200" dirty="0"/>
        </a:p>
      </dsp:txBody>
      <dsp:txXfrm>
        <a:off x="246062" y="780596"/>
        <a:ext cx="1182006" cy="1182006"/>
      </dsp:txXfrm>
    </dsp:sp>
    <dsp:sp modelId="{62C88C57-D7E8-493A-9D79-12333382414E}">
      <dsp:nvSpPr>
        <dsp:cNvPr id="0" name=""/>
        <dsp:cNvSpPr/>
      </dsp:nvSpPr>
      <dsp:spPr>
        <a:xfrm>
          <a:off x="1808603" y="886833"/>
          <a:ext cx="969532" cy="9695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937114" y="1257582"/>
        <a:ext cx="712510" cy="228034"/>
      </dsp:txXfrm>
    </dsp:sp>
    <dsp:sp modelId="{BB223882-DEAC-441D-88DD-D20F9D08EED4}">
      <dsp:nvSpPr>
        <dsp:cNvPr id="0" name=""/>
        <dsp:cNvSpPr/>
      </dsp:nvSpPr>
      <dsp:spPr>
        <a:xfrm>
          <a:off x="2913870" y="535795"/>
          <a:ext cx="1671608" cy="1671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MORALNI PRINCIPI</a:t>
          </a:r>
          <a:endParaRPr lang="en-US" sz="1600" kern="1200" dirty="0"/>
        </a:p>
      </dsp:txBody>
      <dsp:txXfrm>
        <a:off x="3158671" y="780596"/>
        <a:ext cx="1182006" cy="1182006"/>
      </dsp:txXfrm>
    </dsp:sp>
    <dsp:sp modelId="{871FB0F8-C1E3-44B6-8317-9A7B5C3EC21D}">
      <dsp:nvSpPr>
        <dsp:cNvPr id="0" name=""/>
        <dsp:cNvSpPr/>
      </dsp:nvSpPr>
      <dsp:spPr>
        <a:xfrm>
          <a:off x="4721213" y="886833"/>
          <a:ext cx="969532" cy="96953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49724" y="1086557"/>
        <a:ext cx="712510" cy="570084"/>
      </dsp:txXfrm>
    </dsp:sp>
    <dsp:sp modelId="{904ECA93-AA67-4067-81DC-594F95430CBF}">
      <dsp:nvSpPr>
        <dsp:cNvPr id="0" name=""/>
        <dsp:cNvSpPr/>
      </dsp:nvSpPr>
      <dsp:spPr>
        <a:xfrm>
          <a:off x="5826480" y="535795"/>
          <a:ext cx="1671608" cy="1671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/>
            <a:t>MORALNA SVEST</a:t>
          </a:r>
          <a:endParaRPr lang="en-US" sz="1600" b="1" kern="1200" dirty="0"/>
        </a:p>
      </dsp:txBody>
      <dsp:txXfrm>
        <a:off x="6071281" y="780596"/>
        <a:ext cx="1182006" cy="11820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FBEE-6C43-4325-9845-982285AB6E98}">
      <dsp:nvSpPr>
        <dsp:cNvPr id="0" name=""/>
        <dsp:cNvSpPr/>
      </dsp:nvSpPr>
      <dsp:spPr>
        <a:xfrm>
          <a:off x="3625" y="1541161"/>
          <a:ext cx="2083288" cy="1718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kern="1200" dirty="0" smtClean="0"/>
            <a:t>Poznavanje moralnih principa</a:t>
          </a:r>
          <a:endParaRPr lang="en-US" sz="2000" kern="1200" dirty="0"/>
        </a:p>
      </dsp:txBody>
      <dsp:txXfrm>
        <a:off x="43167" y="1580703"/>
        <a:ext cx="2004204" cy="1270990"/>
      </dsp:txXfrm>
    </dsp:sp>
    <dsp:sp modelId="{E30FAEF7-701E-4125-9D8A-396DE7210F63}">
      <dsp:nvSpPr>
        <dsp:cNvPr id="0" name=""/>
        <dsp:cNvSpPr/>
      </dsp:nvSpPr>
      <dsp:spPr>
        <a:xfrm>
          <a:off x="1195916" y="2027753"/>
          <a:ext cx="2183209" cy="2183209"/>
        </a:xfrm>
        <a:prstGeom prst="leftCircularArrow">
          <a:avLst>
            <a:gd name="adj1" fmla="val 2635"/>
            <a:gd name="adj2" fmla="val 320299"/>
            <a:gd name="adj3" fmla="val 2095810"/>
            <a:gd name="adj4" fmla="val 9024489"/>
            <a:gd name="adj5" fmla="val 30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24639-98B4-4CB5-9C32-07BBC535BC75}">
      <dsp:nvSpPr>
        <dsp:cNvPr id="0" name=""/>
        <dsp:cNvSpPr/>
      </dsp:nvSpPr>
      <dsp:spPr>
        <a:xfrm>
          <a:off x="466578" y="2891236"/>
          <a:ext cx="1851811" cy="736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INTELEKTUALNA</a:t>
          </a:r>
          <a:endParaRPr lang="en-US" sz="1700" kern="1200" dirty="0"/>
        </a:p>
      </dsp:txBody>
      <dsp:txXfrm>
        <a:off x="488147" y="2912805"/>
        <a:ext cx="1808673" cy="693266"/>
      </dsp:txXfrm>
    </dsp:sp>
    <dsp:sp modelId="{1E350A45-7BAB-4D98-9E5F-155C9E4F6893}">
      <dsp:nvSpPr>
        <dsp:cNvPr id="0" name=""/>
        <dsp:cNvSpPr/>
      </dsp:nvSpPr>
      <dsp:spPr>
        <a:xfrm>
          <a:off x="2592292" y="1541161"/>
          <a:ext cx="2083288" cy="1718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kern="1200" dirty="0" smtClean="0"/>
            <a:t>Osećaj zadovoljstva ili nezadovoljstva za postupke</a:t>
          </a:r>
          <a:endParaRPr lang="en-US" sz="2000" kern="1200" dirty="0"/>
        </a:p>
      </dsp:txBody>
      <dsp:txXfrm>
        <a:off x="2631834" y="1948905"/>
        <a:ext cx="2004204" cy="1270990"/>
      </dsp:txXfrm>
    </dsp:sp>
    <dsp:sp modelId="{3FA89B2E-03F1-4E4A-A746-0451168C7FB8}">
      <dsp:nvSpPr>
        <dsp:cNvPr id="0" name=""/>
        <dsp:cNvSpPr/>
      </dsp:nvSpPr>
      <dsp:spPr>
        <a:xfrm>
          <a:off x="3767222" y="522265"/>
          <a:ext cx="2449407" cy="2449407"/>
        </a:xfrm>
        <a:prstGeom prst="circularArrow">
          <a:avLst>
            <a:gd name="adj1" fmla="val 2348"/>
            <a:gd name="adj2" fmla="val 283601"/>
            <a:gd name="adj3" fmla="val 19540888"/>
            <a:gd name="adj4" fmla="val 12575511"/>
            <a:gd name="adj5" fmla="val 27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9B27B-9054-49B3-85C6-1B077E378DCB}">
      <dsp:nvSpPr>
        <dsp:cNvPr id="0" name=""/>
        <dsp:cNvSpPr/>
      </dsp:nvSpPr>
      <dsp:spPr>
        <a:xfrm>
          <a:off x="3055245" y="1172959"/>
          <a:ext cx="1851811" cy="736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EMOCIONALNA</a:t>
          </a:r>
          <a:endParaRPr lang="en-US" sz="1700" kern="1200" dirty="0"/>
        </a:p>
      </dsp:txBody>
      <dsp:txXfrm>
        <a:off x="3076814" y="1194528"/>
        <a:ext cx="1808673" cy="693266"/>
      </dsp:txXfrm>
    </dsp:sp>
    <dsp:sp modelId="{386BE57E-0AFD-4D83-B4ED-529B0FA72EBE}">
      <dsp:nvSpPr>
        <dsp:cNvPr id="0" name=""/>
        <dsp:cNvSpPr/>
      </dsp:nvSpPr>
      <dsp:spPr>
        <a:xfrm>
          <a:off x="5180959" y="1541161"/>
          <a:ext cx="2083288" cy="1718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000" kern="1200" dirty="0" smtClean="0"/>
            <a:t>Spremnost da se donesu odluke, u skladu sa normama</a:t>
          </a:r>
          <a:endParaRPr lang="en-US" sz="2000" kern="1200" dirty="0"/>
        </a:p>
      </dsp:txBody>
      <dsp:txXfrm>
        <a:off x="5220501" y="1580703"/>
        <a:ext cx="2004204" cy="1270990"/>
      </dsp:txXfrm>
    </dsp:sp>
    <dsp:sp modelId="{2D2C3080-A33E-4F0A-A5E1-BDF80338D769}">
      <dsp:nvSpPr>
        <dsp:cNvPr id="0" name=""/>
        <dsp:cNvSpPr/>
      </dsp:nvSpPr>
      <dsp:spPr>
        <a:xfrm>
          <a:off x="5643912" y="2891236"/>
          <a:ext cx="1851811" cy="736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KONATIVNA</a:t>
          </a:r>
          <a:endParaRPr lang="en-US" sz="1700" kern="1200" dirty="0"/>
        </a:p>
      </dsp:txBody>
      <dsp:txXfrm>
        <a:off x="5665481" y="2912805"/>
        <a:ext cx="1808673" cy="6932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438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56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1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128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18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729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0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66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7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590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7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5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6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98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68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87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67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3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8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6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4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14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16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83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1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71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59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73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64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23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6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341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3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4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13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1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9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1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2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8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72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0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773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8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7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08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31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56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4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56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7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585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8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9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5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4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18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3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87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24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39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30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14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99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16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54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7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79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21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5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06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05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409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1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5764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6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4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00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19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8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87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25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14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6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F1E136-D050-485A-8CDC-E1228B784DAD}" type="datetimeFigureOut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23.10.2016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3EBEAD-10F1-4734-86C8-FD3A9C28E73D}" type="slidenum">
              <a:rPr lang="sr-Latn-C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r-Latn-C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0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69A28-5928-4B4F-8BE7-BD8D2A2B778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10/23/2016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13E2D4-0D54-4783-90E6-513D32F28F1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ina.kopas@pefja.kg.ac.rs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8100392" cy="144016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sr-Latn-CS" sz="2800" b="1" dirty="0" smtClean="0"/>
              <a:t/>
            </a:r>
            <a:br>
              <a:rPr lang="sr-Latn-CS" sz="2800" b="1" dirty="0" smtClean="0"/>
            </a:br>
            <a:r>
              <a:rPr lang="sr-Latn-CS" sz="3200" b="1" dirty="0" smtClean="0"/>
              <a:t>Aspekti dečijeg vaspitanja i razvoja </a:t>
            </a:r>
            <a:br>
              <a:rPr lang="sr-Latn-CS" sz="3200" b="1" dirty="0" smtClean="0"/>
            </a:br>
            <a:r>
              <a:rPr lang="sr-Latn-CS" sz="3200" b="1" dirty="0" smtClean="0"/>
              <a:t>(područja vaspitanja)</a:t>
            </a:r>
            <a:r>
              <a:rPr lang="sr-Cyrl-BA" sz="3200" b="1" dirty="0" smtClean="0"/>
              <a:t/>
            </a:r>
            <a:br>
              <a:rPr lang="sr-Cyrl-BA" sz="3200" b="1" dirty="0" smtClean="0"/>
            </a:br>
            <a:r>
              <a:rPr lang="sr-Latn-CS" sz="3200" b="1" dirty="0" smtClean="0"/>
              <a:t>Pojmovno određenje, ciljevi i zadaci</a:t>
            </a:r>
            <a:endParaRPr lang="sr-Latn-C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120880" cy="19442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Latn-CS" sz="3000" b="1" dirty="0" smtClean="0">
                <a:latin typeface="Times New Roman" pitchFamily="18" charset="0"/>
                <a:cs typeface="Times New Roman" pitchFamily="18" charset="0"/>
              </a:rPr>
              <a:t>Prof. dr Emina Kopas-Vukašinović</a:t>
            </a:r>
            <a:endParaRPr lang="sr-Cyrl-BA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emina.kopas@pefja.kg.ac.rs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jhkhg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3678">
            <a:off x="5993924" y="4527481"/>
            <a:ext cx="3196580" cy="206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dirty="0" smtClean="0"/>
              <a:t>Komponente moralne svesti (razvoj i njihova usklađenost)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CS" sz="3200" b="1" dirty="0" smtClean="0"/>
              <a:t/>
            </a:r>
            <a:br>
              <a:rPr lang="sr-Latn-CS" sz="3200" b="1" dirty="0" smtClean="0"/>
            </a:br>
            <a:r>
              <a:rPr lang="sr-Latn-CS" sz="3200" b="1" dirty="0" smtClean="0"/>
              <a:t>Kako se stiče ( i razvija) </a:t>
            </a:r>
            <a:br>
              <a:rPr lang="sr-Latn-CS" sz="3200" b="1" dirty="0" smtClean="0"/>
            </a:br>
            <a:r>
              <a:rPr lang="sr-Latn-CS" sz="3200" b="1" dirty="0" smtClean="0"/>
              <a:t>moralna svest?</a:t>
            </a:r>
            <a:br>
              <a:rPr lang="sr-Latn-C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dirty="0" smtClean="0"/>
              <a:t>Učenje uslovljavanjem (bihejviorističko shvatanje)</a:t>
            </a:r>
          </a:p>
          <a:p>
            <a:pPr>
              <a:buFont typeface="Wingdings" pitchFamily="2" charset="2"/>
              <a:buChar char="q"/>
            </a:pPr>
            <a:r>
              <a:rPr lang="sr-Latn-CS" dirty="0" smtClean="0"/>
              <a:t>Učenje po modelu (psihoanalitičko shvatanje, internalizacija postupaka)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3962400"/>
          <a:ext cx="815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5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dirty="0" smtClean="0"/>
              <a:t>Kako teče razvoj moralnosti?</a:t>
            </a:r>
            <a:br>
              <a:rPr lang="sr-Latn-CS" b="1" dirty="0" smtClean="0"/>
            </a:br>
            <a:r>
              <a:rPr lang="sr-Latn-CS" b="1" dirty="0" smtClean="0"/>
              <a:t> (Proces razvoja)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4478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6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dirty="0" smtClean="0"/>
              <a:t>Šta je autonomna moralnost?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eriod"/>
            </a:pPr>
            <a:endParaRPr lang="sr-Latn-CS" dirty="0" smtClean="0"/>
          </a:p>
          <a:p>
            <a:pPr marL="596646" indent="-514350">
              <a:buNone/>
            </a:pPr>
            <a:endParaRPr lang="sr-Latn-C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9906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5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b="1" dirty="0" smtClean="0"/>
              <a:t>Značaj socijalizacije za moralni razvoj predškolskog deteta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 Vaspitači treba da znaju...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   VERBALNE POUKE BEZ ŽIVOTNOG ISKUSTVA I PRAKTIČNIH PRIMERA NE UTIČU KVALITETNO NA MORALNI RAZVOJ  DECE </a:t>
            </a:r>
            <a:r>
              <a:rPr lang="sr-Cyrl-BA" dirty="0" smtClean="0"/>
              <a:t>И </a:t>
            </a:r>
            <a:r>
              <a:rPr lang="sr-Latn-CS" dirty="0" smtClean="0"/>
              <a:t>MLADIH.</a:t>
            </a:r>
          </a:p>
          <a:p>
            <a:pPr>
              <a:buNone/>
            </a:pPr>
            <a:r>
              <a:rPr lang="sr-Latn-CS" dirty="0" smtClean="0"/>
              <a:t>(</a:t>
            </a:r>
            <a:r>
              <a:rPr lang="sr-Latn-CS" b="1" dirty="0" smtClean="0"/>
              <a:t>PRAZNO MORALISANJE</a:t>
            </a:r>
            <a:r>
              <a:rPr lang="sr-Latn-CS" dirty="0" smtClean="0"/>
              <a:t>)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295400" y="1676400"/>
            <a:ext cx="457200" cy="457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ber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2904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5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32"/>
            <a:ext cx="9144000" cy="6891631"/>
          </a:xfrm>
        </p:spPr>
      </p:pic>
      <p:sp>
        <p:nvSpPr>
          <p:cNvPr id="5" name="Rectangle 4"/>
          <p:cNvSpPr/>
          <p:nvPr/>
        </p:nvSpPr>
        <p:spPr>
          <a:xfrm rot="790038">
            <a:off x="915678" y="4835988"/>
            <a:ext cx="4818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Hvala na pažnji!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b="1" dirty="0" smtClean="0">
                <a:solidFill>
                  <a:srgbClr val="696464"/>
                </a:solidFill>
              </a:rPr>
              <a:t>Fizičko vaspitanje i razvoj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700279"/>
              </p:ext>
            </p:extLst>
          </p:nvPr>
        </p:nvGraphicFramePr>
        <p:xfrm>
          <a:off x="0" y="1052736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Intelektualno vaspitanje i razvoj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974852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5284288" cy="24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Estetsko vaspitanje i razvoj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3993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mage result for Poljsko cveć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50" y="4240631"/>
            <a:ext cx="3432085" cy="23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Poljsko cveć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05045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Radno vaspitanje i razvoj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65395"/>
              </p:ext>
            </p:extLst>
          </p:nvPr>
        </p:nvGraphicFramePr>
        <p:xfrm>
          <a:off x="0" y="908720"/>
          <a:ext cx="9144000" cy="533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rgbClr val="696464"/>
                </a:solidFill>
              </a:rPr>
              <a:t> </a:t>
            </a:r>
            <a:r>
              <a:rPr lang="sr-Latn-CS" b="1" dirty="0" smtClean="0">
                <a:solidFill>
                  <a:srgbClr val="696464"/>
                </a:solidFill>
              </a:rPr>
              <a:t>Društveno</a:t>
            </a:r>
            <a:r>
              <a:rPr lang="sr-Cyrl-BA" b="1" dirty="0" smtClean="0">
                <a:solidFill>
                  <a:srgbClr val="696464"/>
                </a:solidFill>
              </a:rPr>
              <a:t>-</a:t>
            </a:r>
            <a:r>
              <a:rPr lang="sr-Latn-CS" b="1" dirty="0" smtClean="0">
                <a:solidFill>
                  <a:srgbClr val="696464"/>
                </a:solidFill>
              </a:rPr>
              <a:t>moralno vaspitanje i razvoj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084880"/>
              </p:ext>
            </p:extLst>
          </p:nvPr>
        </p:nvGraphicFramePr>
        <p:xfrm>
          <a:off x="0" y="1447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826184" cy="569972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BA" b="1" dirty="0" smtClean="0"/>
          </a:p>
          <a:p>
            <a:pPr>
              <a:buNone/>
            </a:pPr>
            <a:r>
              <a:rPr lang="en-US" b="1" dirty="0" smtClean="0"/>
              <a:t>Moral </a:t>
            </a:r>
            <a:r>
              <a:rPr lang="sr-Latn-CS" dirty="0" smtClean="0"/>
              <a:t>= pravilno regulisanje odnosa među ljudima, sa ciljem usavršavanja ličnog života, , stvaranja dobra i lične sreće, postizanje opšteg dobra.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b="1" dirty="0" smtClean="0"/>
              <a:t> </a:t>
            </a:r>
            <a:r>
              <a:rPr lang="sr-Latn-CS" dirty="0" smtClean="0"/>
              <a:t>Moral je </a:t>
            </a:r>
            <a:r>
              <a:rPr lang="sr-Latn-CS" b="1" dirty="0" smtClean="0"/>
              <a:t>uslovljen:</a:t>
            </a:r>
          </a:p>
          <a:p>
            <a:pPr marL="596646" indent="-514350">
              <a:buAutoNum type="alphaLcParenR"/>
            </a:pPr>
            <a:r>
              <a:rPr lang="sr-Latn-CS" dirty="0" smtClean="0"/>
              <a:t>odnosima u društvu i</a:t>
            </a:r>
          </a:p>
          <a:p>
            <a:pPr marL="596646" indent="-514350">
              <a:buAutoNum type="alphaLcParenR"/>
            </a:pPr>
            <a:r>
              <a:rPr lang="sr-Latn-CS" dirty="0" smtClean="0"/>
              <a:t>stepenom ekonomskog razvoja</a:t>
            </a:r>
          </a:p>
          <a:p>
            <a:pPr marL="596646" indent="-514350">
              <a:buNone/>
            </a:pPr>
            <a:r>
              <a:rPr lang="sr-Latn-CS" dirty="0" smtClean="0"/>
              <a:t> Univerzalonost ili RELATIVNOST moralnih normi u društvu???</a:t>
            </a:r>
          </a:p>
          <a:p>
            <a:pPr marL="596646" indent="-514350">
              <a:buNone/>
            </a:pPr>
            <a:endParaRPr lang="sr-Latn-CS" dirty="0" smtClean="0"/>
          </a:p>
          <a:p>
            <a:pPr marL="596646" indent="-514350">
              <a:buNone/>
            </a:pPr>
            <a:endParaRPr lang="sr-Latn-CS" dirty="0" smtClean="0"/>
          </a:p>
          <a:p>
            <a:pPr>
              <a:buNone/>
            </a:pPr>
            <a:endParaRPr lang="sr-Latn-CS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Šta je moralni razvoj?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Postepeno prihvatanje moralnih normi, propisa ponašanja.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5146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8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Šta je moralna svest?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>(osnova za vrednovanje ponašanja pojedinca, rezultat socijalizacije, pokretačka snaga društva)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3124200"/>
          <a:ext cx="749935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heme1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816</TotalTime>
  <Words>428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3_Theme1</vt:lpstr>
      <vt:lpstr> Aspekti dečijeg vaspitanja i razvoja  (područja vaspitanja) Pojmovno određenje, ciljevi i zadaci</vt:lpstr>
      <vt:lpstr>Fizičko vaspitanje i razvoj</vt:lpstr>
      <vt:lpstr>Intelektualno vaspitanje i razvoj</vt:lpstr>
      <vt:lpstr>Estetsko vaspitanje i razvoj</vt:lpstr>
      <vt:lpstr>Radno vaspitanje i razvoj</vt:lpstr>
      <vt:lpstr> Društveno-moralno vaspitanje i razvoj</vt:lpstr>
      <vt:lpstr>PowerPoint Presentation</vt:lpstr>
      <vt:lpstr>Šta je moralni razvoj?</vt:lpstr>
      <vt:lpstr> Šta je moralna svest? (osnova za vrednovanje ponašanja pojedinca, rezultat socijalizacije, pokretačka snaga društva)</vt:lpstr>
      <vt:lpstr>Komponente moralne svesti (razvoj i njihova usklađenost)</vt:lpstr>
      <vt:lpstr> Kako se stiče ( i razvija)  moralna svest? </vt:lpstr>
      <vt:lpstr>Kako teče razvoj moralnosti?  (Proces razvoja)</vt:lpstr>
      <vt:lpstr>Šta je autonomna moralnost?</vt:lpstr>
      <vt:lpstr>Značaj socijalizacije za moralni razvoj predškolskog deteta</vt:lpstr>
      <vt:lpstr> Vaspitači treba da znaju...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Emina Kopas</dc:creator>
  <cp:lastModifiedBy>Emina</cp:lastModifiedBy>
  <cp:revision>54</cp:revision>
  <dcterms:created xsi:type="dcterms:W3CDTF">2010-10-19T19:25:42Z</dcterms:created>
  <dcterms:modified xsi:type="dcterms:W3CDTF">2016-10-23T09:25:32Z</dcterms:modified>
</cp:coreProperties>
</file>