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2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304" r:id="rId11"/>
    <p:sldId id="300" r:id="rId12"/>
    <p:sldId id="302" r:id="rId13"/>
    <p:sldId id="303" r:id="rId14"/>
    <p:sldId id="305" r:id="rId15"/>
    <p:sldId id="306" r:id="rId16"/>
    <p:sldId id="307" r:id="rId17"/>
    <p:sldId id="308" r:id="rId18"/>
    <p:sldId id="309" r:id="rId19"/>
    <p:sldId id="310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63" y="1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A2F9F-C4C4-4CC5-B334-11867432B47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DEE38A1-0A61-412B-B60E-2C25509EFF97}">
      <dgm:prSet phldrT="[Text]"/>
      <dgm:spPr/>
      <dgm:t>
        <a:bodyPr/>
        <a:lstStyle/>
        <a:p>
          <a:r>
            <a:rPr lang="sr-Latn-CS" dirty="0" smtClean="0"/>
            <a:t>METODE</a:t>
          </a:r>
        </a:p>
        <a:p>
          <a:r>
            <a:rPr lang="sr-Latn-CS" dirty="0" smtClean="0"/>
            <a:t>(naučno zasnovani i provereni putevi i načini delovanja)</a:t>
          </a:r>
          <a:endParaRPr lang="en-US" dirty="0"/>
        </a:p>
      </dgm:t>
    </dgm:pt>
    <dgm:pt modelId="{35EE75E7-98CD-4686-9003-B35EF01F460D}" type="parTrans" cxnId="{5D8FC15A-C429-4D65-8965-B1C3D51F2C4C}">
      <dgm:prSet/>
      <dgm:spPr/>
      <dgm:t>
        <a:bodyPr/>
        <a:lstStyle/>
        <a:p>
          <a:endParaRPr lang="en-US"/>
        </a:p>
      </dgm:t>
    </dgm:pt>
    <dgm:pt modelId="{49AB2003-3FD3-412C-A5BB-DE1284861B87}" type="sibTrans" cxnId="{5D8FC15A-C429-4D65-8965-B1C3D51F2C4C}">
      <dgm:prSet/>
      <dgm:spPr/>
      <dgm:t>
        <a:bodyPr/>
        <a:lstStyle/>
        <a:p>
          <a:endParaRPr lang="en-US"/>
        </a:p>
      </dgm:t>
    </dgm:pt>
    <dgm:pt modelId="{9D4CAB0E-484F-4526-A666-7B99162F09F3}">
      <dgm:prSet phldrT="[Text]"/>
      <dgm:spPr/>
      <dgm:t>
        <a:bodyPr/>
        <a:lstStyle/>
        <a:p>
          <a:r>
            <a:rPr lang="sr-Latn-CS" dirty="0" smtClean="0"/>
            <a:t>KAKO POSTUPATI, KAKO RADITI</a:t>
          </a:r>
          <a:endParaRPr lang="en-US" dirty="0"/>
        </a:p>
      </dgm:t>
    </dgm:pt>
    <dgm:pt modelId="{0EC8AC8B-CF22-4B7A-8C71-A7AF6A788F9C}" type="parTrans" cxnId="{275703F1-2FB9-48C9-AE43-0AE7C1A89392}">
      <dgm:prSet/>
      <dgm:spPr/>
      <dgm:t>
        <a:bodyPr/>
        <a:lstStyle/>
        <a:p>
          <a:endParaRPr lang="en-US"/>
        </a:p>
      </dgm:t>
    </dgm:pt>
    <dgm:pt modelId="{DB37F0F3-70FA-4D92-9D74-3F8EC8D07CC7}" type="sibTrans" cxnId="{275703F1-2FB9-48C9-AE43-0AE7C1A89392}">
      <dgm:prSet/>
      <dgm:spPr/>
      <dgm:t>
        <a:bodyPr/>
        <a:lstStyle/>
        <a:p>
          <a:endParaRPr lang="en-US"/>
        </a:p>
      </dgm:t>
    </dgm:pt>
    <dgm:pt modelId="{F09D243C-0079-4E6A-8C5C-9C036E9A3A69}">
      <dgm:prSet phldrT="[Text]"/>
      <dgm:spPr/>
      <dgm:t>
        <a:bodyPr/>
        <a:lstStyle/>
        <a:p>
          <a:r>
            <a:rPr lang="sr-Latn-CS" dirty="0" smtClean="0"/>
            <a:t>Ostvarivanje </a:t>
          </a:r>
          <a:r>
            <a:rPr lang="sr-Latn-CS" b="1" dirty="0" smtClean="0"/>
            <a:t>cilja i zadataka </a:t>
          </a:r>
          <a:r>
            <a:rPr lang="sr-Latn-CS" dirty="0" smtClean="0"/>
            <a:t>vaspitanja </a:t>
          </a:r>
          <a:endParaRPr lang="en-US" dirty="0"/>
        </a:p>
      </dgm:t>
    </dgm:pt>
    <dgm:pt modelId="{60FD7E2D-3324-4EA9-A6E5-F85889D4BBFF}" type="parTrans" cxnId="{F20289CE-AEC2-40A9-A28E-F0AEC6B77B6F}">
      <dgm:prSet/>
      <dgm:spPr/>
      <dgm:t>
        <a:bodyPr/>
        <a:lstStyle/>
        <a:p>
          <a:endParaRPr lang="en-US"/>
        </a:p>
      </dgm:t>
    </dgm:pt>
    <dgm:pt modelId="{16ED0626-6FEB-44DB-BA98-F1B275A054D2}" type="sibTrans" cxnId="{F20289CE-AEC2-40A9-A28E-F0AEC6B77B6F}">
      <dgm:prSet/>
      <dgm:spPr/>
      <dgm:t>
        <a:bodyPr/>
        <a:lstStyle/>
        <a:p>
          <a:endParaRPr lang="en-US"/>
        </a:p>
      </dgm:t>
    </dgm:pt>
    <dgm:pt modelId="{F19167D5-4537-4DB8-B5AA-B742E8D2C606}" type="pres">
      <dgm:prSet presAssocID="{FAFA2F9F-C4C4-4CC5-B334-11867432B47E}" presName="CompostProcess" presStyleCnt="0">
        <dgm:presLayoutVars>
          <dgm:dir/>
          <dgm:resizeHandles val="exact"/>
        </dgm:presLayoutVars>
      </dgm:prSet>
      <dgm:spPr/>
    </dgm:pt>
    <dgm:pt modelId="{A9E48393-E9E5-41B7-9F09-76F48C79485B}" type="pres">
      <dgm:prSet presAssocID="{FAFA2F9F-C4C4-4CC5-B334-11867432B47E}" presName="arrow" presStyleLbl="bgShp" presStyleIdx="0" presStyleCnt="1"/>
      <dgm:spPr/>
    </dgm:pt>
    <dgm:pt modelId="{7844837D-1BF3-450E-8C58-2F0F0BDA97C6}" type="pres">
      <dgm:prSet presAssocID="{FAFA2F9F-C4C4-4CC5-B334-11867432B47E}" presName="linearProcess" presStyleCnt="0"/>
      <dgm:spPr/>
    </dgm:pt>
    <dgm:pt modelId="{22A60D39-0225-4935-9C40-E09E94F067CD}" type="pres">
      <dgm:prSet presAssocID="{DDEE38A1-0A61-412B-B60E-2C25509EFF9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25AA8-58F6-4C45-8567-E6A6BA4315B0}" type="pres">
      <dgm:prSet presAssocID="{49AB2003-3FD3-412C-A5BB-DE1284861B87}" presName="sibTrans" presStyleCnt="0"/>
      <dgm:spPr/>
    </dgm:pt>
    <dgm:pt modelId="{C08C2A50-B486-45DE-9A14-B4D308EC222A}" type="pres">
      <dgm:prSet presAssocID="{9D4CAB0E-484F-4526-A666-7B99162F09F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BD541-383D-4570-B3BC-43492E803F64}" type="pres">
      <dgm:prSet presAssocID="{DB37F0F3-70FA-4D92-9D74-3F8EC8D07CC7}" presName="sibTrans" presStyleCnt="0"/>
      <dgm:spPr/>
    </dgm:pt>
    <dgm:pt modelId="{6D23A924-21AC-4BA8-B898-2447976963DD}" type="pres">
      <dgm:prSet presAssocID="{F09D243C-0079-4E6A-8C5C-9C036E9A3A6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0289CE-AEC2-40A9-A28E-F0AEC6B77B6F}" srcId="{FAFA2F9F-C4C4-4CC5-B334-11867432B47E}" destId="{F09D243C-0079-4E6A-8C5C-9C036E9A3A69}" srcOrd="2" destOrd="0" parTransId="{60FD7E2D-3324-4EA9-A6E5-F85889D4BBFF}" sibTransId="{16ED0626-6FEB-44DB-BA98-F1B275A054D2}"/>
    <dgm:cxn modelId="{8816EAA6-49D1-48C2-8B18-44F36A15C63A}" type="presOf" srcId="{9D4CAB0E-484F-4526-A666-7B99162F09F3}" destId="{C08C2A50-B486-45DE-9A14-B4D308EC222A}" srcOrd="0" destOrd="0" presId="urn:microsoft.com/office/officeart/2005/8/layout/hProcess9"/>
    <dgm:cxn modelId="{5D8FC15A-C429-4D65-8965-B1C3D51F2C4C}" srcId="{FAFA2F9F-C4C4-4CC5-B334-11867432B47E}" destId="{DDEE38A1-0A61-412B-B60E-2C25509EFF97}" srcOrd="0" destOrd="0" parTransId="{35EE75E7-98CD-4686-9003-B35EF01F460D}" sibTransId="{49AB2003-3FD3-412C-A5BB-DE1284861B87}"/>
    <dgm:cxn modelId="{E40F2B11-E3A5-4BFF-B49F-E19BB9F25AC5}" type="presOf" srcId="{DDEE38A1-0A61-412B-B60E-2C25509EFF97}" destId="{22A60D39-0225-4935-9C40-E09E94F067CD}" srcOrd="0" destOrd="0" presId="urn:microsoft.com/office/officeart/2005/8/layout/hProcess9"/>
    <dgm:cxn modelId="{129DDE23-7931-46CC-9533-3E9600A61BC6}" type="presOf" srcId="{F09D243C-0079-4E6A-8C5C-9C036E9A3A69}" destId="{6D23A924-21AC-4BA8-B898-2447976963DD}" srcOrd="0" destOrd="0" presId="urn:microsoft.com/office/officeart/2005/8/layout/hProcess9"/>
    <dgm:cxn modelId="{275703F1-2FB9-48C9-AE43-0AE7C1A89392}" srcId="{FAFA2F9F-C4C4-4CC5-B334-11867432B47E}" destId="{9D4CAB0E-484F-4526-A666-7B99162F09F3}" srcOrd="1" destOrd="0" parTransId="{0EC8AC8B-CF22-4B7A-8C71-A7AF6A788F9C}" sibTransId="{DB37F0F3-70FA-4D92-9D74-3F8EC8D07CC7}"/>
    <dgm:cxn modelId="{02F59E68-41F5-43FC-99EE-C116726C781F}" type="presOf" srcId="{FAFA2F9F-C4C4-4CC5-B334-11867432B47E}" destId="{F19167D5-4537-4DB8-B5AA-B742E8D2C606}" srcOrd="0" destOrd="0" presId="urn:microsoft.com/office/officeart/2005/8/layout/hProcess9"/>
    <dgm:cxn modelId="{6EEAFA23-551E-4453-80A7-A945078C8C80}" type="presParOf" srcId="{F19167D5-4537-4DB8-B5AA-B742E8D2C606}" destId="{A9E48393-E9E5-41B7-9F09-76F48C79485B}" srcOrd="0" destOrd="0" presId="urn:microsoft.com/office/officeart/2005/8/layout/hProcess9"/>
    <dgm:cxn modelId="{EC76F8D0-18B6-4A9B-83D0-0EB20DFB0DE5}" type="presParOf" srcId="{F19167D5-4537-4DB8-B5AA-B742E8D2C606}" destId="{7844837D-1BF3-450E-8C58-2F0F0BDA97C6}" srcOrd="1" destOrd="0" presId="urn:microsoft.com/office/officeart/2005/8/layout/hProcess9"/>
    <dgm:cxn modelId="{ABB09083-AE4D-4C15-BA4D-2D1119F6A9D7}" type="presParOf" srcId="{7844837D-1BF3-450E-8C58-2F0F0BDA97C6}" destId="{22A60D39-0225-4935-9C40-E09E94F067CD}" srcOrd="0" destOrd="0" presId="urn:microsoft.com/office/officeart/2005/8/layout/hProcess9"/>
    <dgm:cxn modelId="{F02E1531-6878-4D79-9D7D-B5FA194CDC67}" type="presParOf" srcId="{7844837D-1BF3-450E-8C58-2F0F0BDA97C6}" destId="{FBD25AA8-58F6-4C45-8567-E6A6BA4315B0}" srcOrd="1" destOrd="0" presId="urn:microsoft.com/office/officeart/2005/8/layout/hProcess9"/>
    <dgm:cxn modelId="{DFE0ECCF-BE5E-4F16-A0F6-AB20C70C532F}" type="presParOf" srcId="{7844837D-1BF3-450E-8C58-2F0F0BDA97C6}" destId="{C08C2A50-B486-45DE-9A14-B4D308EC222A}" srcOrd="2" destOrd="0" presId="urn:microsoft.com/office/officeart/2005/8/layout/hProcess9"/>
    <dgm:cxn modelId="{0DDAC202-2026-4529-A20E-5939EBC9C2CC}" type="presParOf" srcId="{7844837D-1BF3-450E-8C58-2F0F0BDA97C6}" destId="{D21BD541-383D-4570-B3BC-43492E803F64}" srcOrd="3" destOrd="0" presId="urn:microsoft.com/office/officeart/2005/8/layout/hProcess9"/>
    <dgm:cxn modelId="{9742DAB4-5BED-4AF7-AD75-5EBB74622086}" type="presParOf" srcId="{7844837D-1BF3-450E-8C58-2F0F0BDA97C6}" destId="{6D23A924-21AC-4BA8-B898-2447976963D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0B5AE-FFA3-4C1D-8357-D7648A3BDF6C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A8E8AF-6672-4AB1-9589-2CF5477B444D}">
      <dgm:prSet phldrT="[Text]"/>
      <dgm:spPr/>
      <dgm:t>
        <a:bodyPr/>
        <a:lstStyle/>
        <a:p>
          <a:r>
            <a:rPr lang="sr-Latn-CS" dirty="0" smtClean="0"/>
            <a:t>METODE U PEDAGOGIJI</a:t>
          </a:r>
          <a:endParaRPr lang="en-US" dirty="0"/>
        </a:p>
      </dgm:t>
    </dgm:pt>
    <dgm:pt modelId="{116845DA-F93D-41D4-B3DE-D37CF8A481DE}" type="parTrans" cxnId="{6C58B1CE-3F51-467D-99BE-835B85C191DC}">
      <dgm:prSet/>
      <dgm:spPr/>
      <dgm:t>
        <a:bodyPr/>
        <a:lstStyle/>
        <a:p>
          <a:endParaRPr lang="en-US"/>
        </a:p>
      </dgm:t>
    </dgm:pt>
    <dgm:pt modelId="{80BA2CFA-ED7F-438B-A52A-F9C1C75DDFC1}" type="sibTrans" cxnId="{6C58B1CE-3F51-467D-99BE-835B85C191DC}">
      <dgm:prSet/>
      <dgm:spPr/>
      <dgm:t>
        <a:bodyPr/>
        <a:lstStyle/>
        <a:p>
          <a:endParaRPr lang="en-US"/>
        </a:p>
      </dgm:t>
    </dgm:pt>
    <dgm:pt modelId="{AFF8345F-BC70-4F99-A52E-EFB9CCB5008E}">
      <dgm:prSet phldrT="[Text]"/>
      <dgm:spPr/>
      <dgm:t>
        <a:bodyPr/>
        <a:lstStyle/>
        <a:p>
          <a:r>
            <a:rPr lang="sr-Latn-CS" dirty="0" smtClean="0"/>
            <a:t>Metode vaspitnog rada</a:t>
          </a:r>
          <a:endParaRPr lang="en-US" dirty="0"/>
        </a:p>
      </dgm:t>
    </dgm:pt>
    <dgm:pt modelId="{BEB3540D-BF8F-4C5E-8A04-A222F022B152}" type="parTrans" cxnId="{19629169-8EDD-4F8A-83BF-36B83CDE86B3}">
      <dgm:prSet/>
      <dgm:spPr/>
      <dgm:t>
        <a:bodyPr/>
        <a:lstStyle/>
        <a:p>
          <a:endParaRPr lang="en-US"/>
        </a:p>
      </dgm:t>
    </dgm:pt>
    <dgm:pt modelId="{58DF9A5E-D83C-439A-B52D-E36744588893}" type="sibTrans" cxnId="{19629169-8EDD-4F8A-83BF-36B83CDE86B3}">
      <dgm:prSet/>
      <dgm:spPr/>
      <dgm:t>
        <a:bodyPr/>
        <a:lstStyle/>
        <a:p>
          <a:endParaRPr lang="en-US"/>
        </a:p>
      </dgm:t>
    </dgm:pt>
    <dgm:pt modelId="{ECDA3031-A70C-4A93-8170-B2884BD1BD63}">
      <dgm:prSet phldrT="[Text]"/>
      <dgm:spPr/>
      <dgm:t>
        <a:bodyPr/>
        <a:lstStyle/>
        <a:p>
          <a:r>
            <a:rPr lang="sr-Latn-CS" dirty="0" smtClean="0"/>
            <a:t>Metodologija pedagoških istraživanja</a:t>
          </a:r>
          <a:endParaRPr lang="en-US" dirty="0"/>
        </a:p>
      </dgm:t>
    </dgm:pt>
    <dgm:pt modelId="{CF6916E8-722A-465A-85DB-051D9AC178DA}" type="parTrans" cxnId="{8937837D-C4DA-4ED1-BD0F-346791910CD6}">
      <dgm:prSet/>
      <dgm:spPr/>
      <dgm:t>
        <a:bodyPr/>
        <a:lstStyle/>
        <a:p>
          <a:endParaRPr lang="en-US"/>
        </a:p>
      </dgm:t>
    </dgm:pt>
    <dgm:pt modelId="{3FE03573-C6D1-49FD-8359-04AB817E472E}" type="sibTrans" cxnId="{8937837D-C4DA-4ED1-BD0F-346791910CD6}">
      <dgm:prSet/>
      <dgm:spPr/>
      <dgm:t>
        <a:bodyPr/>
        <a:lstStyle/>
        <a:p>
          <a:endParaRPr lang="en-US"/>
        </a:p>
      </dgm:t>
    </dgm:pt>
    <dgm:pt modelId="{5A3F20EF-3D53-4074-BF87-E192350AD696}">
      <dgm:prSet phldrT="[Text]"/>
      <dgm:spPr/>
      <dgm:t>
        <a:bodyPr/>
        <a:lstStyle/>
        <a:p>
          <a:r>
            <a:rPr lang="sr-Latn-CS" dirty="0" smtClean="0"/>
            <a:t>Naučno-istraživačke metode u pedagogiji</a:t>
          </a:r>
          <a:endParaRPr lang="en-US" dirty="0"/>
        </a:p>
      </dgm:t>
    </dgm:pt>
    <dgm:pt modelId="{702C1E98-4EA0-471B-8766-DA60083C14E4}" type="parTrans" cxnId="{BB8356C3-7AA8-417A-9141-89CA5D7658BC}">
      <dgm:prSet/>
      <dgm:spPr/>
      <dgm:t>
        <a:bodyPr/>
        <a:lstStyle/>
        <a:p>
          <a:endParaRPr lang="en-US"/>
        </a:p>
      </dgm:t>
    </dgm:pt>
    <dgm:pt modelId="{572D7641-9AFD-48A0-A59F-4D5A11BB6C83}" type="sibTrans" cxnId="{BB8356C3-7AA8-417A-9141-89CA5D7658BC}">
      <dgm:prSet/>
      <dgm:spPr/>
      <dgm:t>
        <a:bodyPr/>
        <a:lstStyle/>
        <a:p>
          <a:endParaRPr lang="en-US"/>
        </a:p>
      </dgm:t>
    </dgm:pt>
    <dgm:pt modelId="{D53A912B-0469-4181-92C8-4A377F666DD3}">
      <dgm:prSet phldrT="[Text]"/>
      <dgm:spPr/>
      <dgm:t>
        <a:bodyPr/>
        <a:lstStyle/>
        <a:p>
          <a:r>
            <a:rPr lang="sr-Latn-CS" dirty="0" smtClean="0"/>
            <a:t>Didaktika</a:t>
          </a:r>
          <a:endParaRPr lang="en-US" dirty="0"/>
        </a:p>
      </dgm:t>
    </dgm:pt>
    <dgm:pt modelId="{04F77795-2663-4129-915D-18AA01B9ED05}" type="parTrans" cxnId="{780CDE84-9D95-49CF-9E39-C3CC3BA89A9A}">
      <dgm:prSet/>
      <dgm:spPr/>
      <dgm:t>
        <a:bodyPr/>
        <a:lstStyle/>
        <a:p>
          <a:endParaRPr lang="en-US"/>
        </a:p>
      </dgm:t>
    </dgm:pt>
    <dgm:pt modelId="{C72C9F58-0E81-48DD-B2E5-50FF2EB29984}" type="sibTrans" cxnId="{780CDE84-9D95-49CF-9E39-C3CC3BA89A9A}">
      <dgm:prSet/>
      <dgm:spPr/>
      <dgm:t>
        <a:bodyPr/>
        <a:lstStyle/>
        <a:p>
          <a:endParaRPr lang="en-US"/>
        </a:p>
      </dgm:t>
    </dgm:pt>
    <dgm:pt modelId="{34DCB15F-3043-4AB7-9562-42E69CBEE7A2}">
      <dgm:prSet phldrT="[Text]"/>
      <dgm:spPr/>
      <dgm:t>
        <a:bodyPr/>
        <a:lstStyle/>
        <a:p>
          <a:r>
            <a:rPr lang="sr-Latn-CS" dirty="0" smtClean="0"/>
            <a:t>Nastavne metode</a:t>
          </a:r>
          <a:endParaRPr lang="en-US" dirty="0"/>
        </a:p>
      </dgm:t>
    </dgm:pt>
    <dgm:pt modelId="{6DE2A80B-0364-4902-AB91-D91EA8649DEF}" type="parTrans" cxnId="{CB1B5DCF-B202-4ED8-BD31-9C76604EEE28}">
      <dgm:prSet/>
      <dgm:spPr/>
      <dgm:t>
        <a:bodyPr/>
        <a:lstStyle/>
        <a:p>
          <a:endParaRPr lang="en-US"/>
        </a:p>
      </dgm:t>
    </dgm:pt>
    <dgm:pt modelId="{F2026F90-AD7F-4306-82DC-50CAF5CC13DE}" type="sibTrans" cxnId="{CB1B5DCF-B202-4ED8-BD31-9C76604EEE28}">
      <dgm:prSet/>
      <dgm:spPr/>
      <dgm:t>
        <a:bodyPr/>
        <a:lstStyle/>
        <a:p>
          <a:endParaRPr lang="en-US"/>
        </a:p>
      </dgm:t>
    </dgm:pt>
    <dgm:pt modelId="{0AD174B8-BFC6-44A0-B582-22DF4278CB12}" type="pres">
      <dgm:prSet presAssocID="{6670B5AE-FFA3-4C1D-8357-D7648A3BDF6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65891BC-46CE-481C-8EC6-6517D9A823E6}" type="pres">
      <dgm:prSet presAssocID="{5DA8E8AF-6672-4AB1-9589-2CF5477B444D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5A848-AD01-4FFA-BA3B-36333BDFC8CB}" type="pres">
      <dgm:prSet presAssocID="{5DA8E8AF-6672-4AB1-9589-2CF5477B444D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31C71-66B9-4ECA-8BE4-344C3798F324}" type="pres">
      <dgm:prSet presAssocID="{ECDA3031-A70C-4A93-8170-B2884BD1BD63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A4515-A7ED-4E98-9A8A-A6292F28D061}" type="pres">
      <dgm:prSet presAssocID="{ECDA3031-A70C-4A93-8170-B2884BD1BD6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DBF45-B273-44D1-8FE0-B263BB71F712}" type="pres">
      <dgm:prSet presAssocID="{D53A912B-0469-4181-92C8-4A377F666DD3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CC761-76D0-4C4F-A88C-2156389A507D}" type="pres">
      <dgm:prSet presAssocID="{D53A912B-0469-4181-92C8-4A377F666DD3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F7DC03-98B3-42BB-A11C-D694A390E892}" type="presOf" srcId="{ECDA3031-A70C-4A93-8170-B2884BD1BD63}" destId="{88931C71-66B9-4ECA-8BE4-344C3798F324}" srcOrd="0" destOrd="0" presId="urn:microsoft.com/office/officeart/2009/3/layout/IncreasingArrowsProcess"/>
    <dgm:cxn modelId="{270616A1-599A-47AE-99C8-A8C836F3E3C2}" type="presOf" srcId="{5A3F20EF-3D53-4074-BF87-E192350AD696}" destId="{BA8A4515-A7ED-4E98-9A8A-A6292F28D061}" srcOrd="0" destOrd="0" presId="urn:microsoft.com/office/officeart/2009/3/layout/IncreasingArrowsProcess"/>
    <dgm:cxn modelId="{8BBC701D-B163-40AA-90CB-3A4B0F0F5D18}" type="presOf" srcId="{AFF8345F-BC70-4F99-A52E-EFB9CCB5008E}" destId="{8415A848-AD01-4FFA-BA3B-36333BDFC8CB}" srcOrd="0" destOrd="0" presId="urn:microsoft.com/office/officeart/2009/3/layout/IncreasingArrowsProcess"/>
    <dgm:cxn modelId="{19629169-8EDD-4F8A-83BF-36B83CDE86B3}" srcId="{5DA8E8AF-6672-4AB1-9589-2CF5477B444D}" destId="{AFF8345F-BC70-4F99-A52E-EFB9CCB5008E}" srcOrd="0" destOrd="0" parTransId="{BEB3540D-BF8F-4C5E-8A04-A222F022B152}" sibTransId="{58DF9A5E-D83C-439A-B52D-E36744588893}"/>
    <dgm:cxn modelId="{AB266533-857C-432E-8C32-789CF2626F4A}" type="presOf" srcId="{5DA8E8AF-6672-4AB1-9589-2CF5477B444D}" destId="{465891BC-46CE-481C-8EC6-6517D9A823E6}" srcOrd="0" destOrd="0" presId="urn:microsoft.com/office/officeart/2009/3/layout/IncreasingArrowsProcess"/>
    <dgm:cxn modelId="{C3883538-4618-4153-928A-645A1A77DA54}" type="presOf" srcId="{34DCB15F-3043-4AB7-9562-42E69CBEE7A2}" destId="{CABCC761-76D0-4C4F-A88C-2156389A507D}" srcOrd="0" destOrd="0" presId="urn:microsoft.com/office/officeart/2009/3/layout/IncreasingArrowsProcess"/>
    <dgm:cxn modelId="{CB1B5DCF-B202-4ED8-BD31-9C76604EEE28}" srcId="{D53A912B-0469-4181-92C8-4A377F666DD3}" destId="{34DCB15F-3043-4AB7-9562-42E69CBEE7A2}" srcOrd="0" destOrd="0" parTransId="{6DE2A80B-0364-4902-AB91-D91EA8649DEF}" sibTransId="{F2026F90-AD7F-4306-82DC-50CAF5CC13DE}"/>
    <dgm:cxn modelId="{065CE798-5613-44D9-BB7B-CD5CE85E52D2}" type="presOf" srcId="{6670B5AE-FFA3-4C1D-8357-D7648A3BDF6C}" destId="{0AD174B8-BFC6-44A0-B582-22DF4278CB12}" srcOrd="0" destOrd="0" presId="urn:microsoft.com/office/officeart/2009/3/layout/IncreasingArrowsProcess"/>
    <dgm:cxn modelId="{8937837D-C4DA-4ED1-BD0F-346791910CD6}" srcId="{6670B5AE-FFA3-4C1D-8357-D7648A3BDF6C}" destId="{ECDA3031-A70C-4A93-8170-B2884BD1BD63}" srcOrd="1" destOrd="0" parTransId="{CF6916E8-722A-465A-85DB-051D9AC178DA}" sibTransId="{3FE03573-C6D1-49FD-8359-04AB817E472E}"/>
    <dgm:cxn modelId="{780CDE84-9D95-49CF-9E39-C3CC3BA89A9A}" srcId="{6670B5AE-FFA3-4C1D-8357-D7648A3BDF6C}" destId="{D53A912B-0469-4181-92C8-4A377F666DD3}" srcOrd="2" destOrd="0" parTransId="{04F77795-2663-4129-915D-18AA01B9ED05}" sibTransId="{C72C9F58-0E81-48DD-B2E5-50FF2EB29984}"/>
    <dgm:cxn modelId="{6C58B1CE-3F51-467D-99BE-835B85C191DC}" srcId="{6670B5AE-FFA3-4C1D-8357-D7648A3BDF6C}" destId="{5DA8E8AF-6672-4AB1-9589-2CF5477B444D}" srcOrd="0" destOrd="0" parTransId="{116845DA-F93D-41D4-B3DE-D37CF8A481DE}" sibTransId="{80BA2CFA-ED7F-438B-A52A-F9C1C75DDFC1}"/>
    <dgm:cxn modelId="{93492EC0-EB87-4A98-AE55-5627D67AA0F2}" type="presOf" srcId="{D53A912B-0469-4181-92C8-4A377F666DD3}" destId="{7E4DBF45-B273-44D1-8FE0-B263BB71F712}" srcOrd="0" destOrd="0" presId="urn:microsoft.com/office/officeart/2009/3/layout/IncreasingArrowsProcess"/>
    <dgm:cxn modelId="{BB8356C3-7AA8-417A-9141-89CA5D7658BC}" srcId="{ECDA3031-A70C-4A93-8170-B2884BD1BD63}" destId="{5A3F20EF-3D53-4074-BF87-E192350AD696}" srcOrd="0" destOrd="0" parTransId="{702C1E98-4EA0-471B-8766-DA60083C14E4}" sibTransId="{572D7641-9AFD-48A0-A59F-4D5A11BB6C83}"/>
    <dgm:cxn modelId="{517FF3D7-7205-44DE-A4B8-1F89FB8DF6DC}" type="presParOf" srcId="{0AD174B8-BFC6-44A0-B582-22DF4278CB12}" destId="{465891BC-46CE-481C-8EC6-6517D9A823E6}" srcOrd="0" destOrd="0" presId="urn:microsoft.com/office/officeart/2009/3/layout/IncreasingArrowsProcess"/>
    <dgm:cxn modelId="{D4C15AF5-B02C-4482-9A5C-1CDAD80683F6}" type="presParOf" srcId="{0AD174B8-BFC6-44A0-B582-22DF4278CB12}" destId="{8415A848-AD01-4FFA-BA3B-36333BDFC8CB}" srcOrd="1" destOrd="0" presId="urn:microsoft.com/office/officeart/2009/3/layout/IncreasingArrowsProcess"/>
    <dgm:cxn modelId="{AF2188FC-5466-4E41-ABA1-AC756B1DF9E2}" type="presParOf" srcId="{0AD174B8-BFC6-44A0-B582-22DF4278CB12}" destId="{88931C71-66B9-4ECA-8BE4-344C3798F324}" srcOrd="2" destOrd="0" presId="urn:microsoft.com/office/officeart/2009/3/layout/IncreasingArrowsProcess"/>
    <dgm:cxn modelId="{65360E49-A1AB-47BB-ACA5-C2BB4CB67598}" type="presParOf" srcId="{0AD174B8-BFC6-44A0-B582-22DF4278CB12}" destId="{BA8A4515-A7ED-4E98-9A8A-A6292F28D061}" srcOrd="3" destOrd="0" presId="urn:microsoft.com/office/officeart/2009/3/layout/IncreasingArrowsProcess"/>
    <dgm:cxn modelId="{87EC5A51-C1A7-4029-8C3C-185948F8A385}" type="presParOf" srcId="{0AD174B8-BFC6-44A0-B582-22DF4278CB12}" destId="{7E4DBF45-B273-44D1-8FE0-B263BB71F712}" srcOrd="4" destOrd="0" presId="urn:microsoft.com/office/officeart/2009/3/layout/IncreasingArrowsProcess"/>
    <dgm:cxn modelId="{0D2A37BE-83E0-432A-A338-116C3E3003C2}" type="presParOf" srcId="{0AD174B8-BFC6-44A0-B582-22DF4278CB12}" destId="{CABCC761-76D0-4C4F-A88C-2156389A507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FC44F2-1443-41B2-A2B3-6262E6A3C90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41C321-6299-4BA4-8999-99E09DE51CCD}">
      <dgm:prSet phldrT="[Text]"/>
      <dgm:spPr/>
      <dgm:t>
        <a:bodyPr/>
        <a:lstStyle/>
        <a:p>
          <a:r>
            <a:rPr lang="sr-Latn-CS" dirty="0" smtClean="0"/>
            <a:t>Primena metode</a:t>
          </a:r>
          <a:endParaRPr lang="en-US" dirty="0"/>
        </a:p>
      </dgm:t>
    </dgm:pt>
    <dgm:pt modelId="{9728464F-D8FF-4A10-86A4-2CF9563E02B6}" type="parTrans" cxnId="{DC210140-213B-47E5-B5F0-5B0381E80BFD}">
      <dgm:prSet/>
      <dgm:spPr/>
      <dgm:t>
        <a:bodyPr/>
        <a:lstStyle/>
        <a:p>
          <a:endParaRPr lang="en-US"/>
        </a:p>
      </dgm:t>
    </dgm:pt>
    <dgm:pt modelId="{6796D9A0-0C8F-4107-A971-70C1F47C2DCC}" type="sibTrans" cxnId="{DC210140-213B-47E5-B5F0-5B0381E80BFD}">
      <dgm:prSet/>
      <dgm:spPr/>
      <dgm:t>
        <a:bodyPr/>
        <a:lstStyle/>
        <a:p>
          <a:endParaRPr lang="en-US"/>
        </a:p>
      </dgm:t>
    </dgm:pt>
    <dgm:pt modelId="{FAE707E0-A926-4987-9E60-93148D09E190}">
      <dgm:prSet phldrT="[Text]"/>
      <dgm:spPr/>
      <dgm:t>
        <a:bodyPr/>
        <a:lstStyle/>
        <a:p>
          <a:r>
            <a:rPr lang="sr-Latn-CS" dirty="0" smtClean="0"/>
            <a:t>Sadržaji, ciljevi vaspitanja</a:t>
          </a:r>
          <a:endParaRPr lang="en-US" dirty="0"/>
        </a:p>
      </dgm:t>
    </dgm:pt>
    <dgm:pt modelId="{909A02F7-75D0-4517-9317-242DF6AF643D}" type="parTrans" cxnId="{5D178E05-D428-439B-9677-04E7EFD9598C}">
      <dgm:prSet/>
      <dgm:spPr/>
      <dgm:t>
        <a:bodyPr/>
        <a:lstStyle/>
        <a:p>
          <a:endParaRPr lang="en-US"/>
        </a:p>
      </dgm:t>
    </dgm:pt>
    <dgm:pt modelId="{31ECBD07-0E60-417B-81C0-3E0C3C203887}" type="sibTrans" cxnId="{5D178E05-D428-439B-9677-04E7EFD9598C}">
      <dgm:prSet/>
      <dgm:spPr/>
      <dgm:t>
        <a:bodyPr/>
        <a:lstStyle/>
        <a:p>
          <a:endParaRPr lang="en-US"/>
        </a:p>
      </dgm:t>
    </dgm:pt>
    <dgm:pt modelId="{4217890F-4C6E-4D5E-A8C6-C8C8F23B6ABD}">
      <dgm:prSet phldrT="[Text]"/>
      <dgm:spPr/>
      <dgm:t>
        <a:bodyPr/>
        <a:lstStyle/>
        <a:p>
          <a:r>
            <a:rPr lang="sr-Latn-CS" dirty="0" smtClean="0"/>
            <a:t>Ko ih koristi?</a:t>
          </a:r>
        </a:p>
      </dgm:t>
    </dgm:pt>
    <dgm:pt modelId="{9364FF80-A506-4B4B-8C43-C4BC17A01C75}" type="parTrans" cxnId="{316B7159-85E2-414C-B04F-1564F3834DB2}">
      <dgm:prSet/>
      <dgm:spPr/>
      <dgm:t>
        <a:bodyPr/>
        <a:lstStyle/>
        <a:p>
          <a:endParaRPr lang="en-US"/>
        </a:p>
      </dgm:t>
    </dgm:pt>
    <dgm:pt modelId="{3324687D-7D04-4FA9-BDF0-1BE9BFBAA204}" type="sibTrans" cxnId="{316B7159-85E2-414C-B04F-1564F3834DB2}">
      <dgm:prSet/>
      <dgm:spPr/>
      <dgm:t>
        <a:bodyPr/>
        <a:lstStyle/>
        <a:p>
          <a:endParaRPr lang="en-US"/>
        </a:p>
      </dgm:t>
    </dgm:pt>
    <dgm:pt modelId="{3B5C0574-DA62-4DC2-A1F6-1AC9A1F8BE35}">
      <dgm:prSet phldrT="[Text]"/>
      <dgm:spPr/>
      <dgm:t>
        <a:bodyPr/>
        <a:lstStyle/>
        <a:p>
          <a:r>
            <a:rPr lang="sr-Latn-CS" dirty="0" smtClean="0"/>
            <a:t>Kome je namenjena?</a:t>
          </a:r>
          <a:endParaRPr lang="en-US" dirty="0"/>
        </a:p>
      </dgm:t>
    </dgm:pt>
    <dgm:pt modelId="{7E02767A-1C12-4F88-9B06-0EE3FBC63C6E}" type="parTrans" cxnId="{4BFD0643-5C55-4E09-A9AC-048CD9309A4C}">
      <dgm:prSet/>
      <dgm:spPr/>
      <dgm:t>
        <a:bodyPr/>
        <a:lstStyle/>
        <a:p>
          <a:endParaRPr lang="en-US"/>
        </a:p>
      </dgm:t>
    </dgm:pt>
    <dgm:pt modelId="{0383F323-6B99-4397-8538-F35D49FC5E60}" type="sibTrans" cxnId="{4BFD0643-5C55-4E09-A9AC-048CD9309A4C}">
      <dgm:prSet/>
      <dgm:spPr/>
      <dgm:t>
        <a:bodyPr/>
        <a:lstStyle/>
        <a:p>
          <a:endParaRPr lang="en-US"/>
        </a:p>
      </dgm:t>
    </dgm:pt>
    <dgm:pt modelId="{971AA72E-D665-4AF5-A5A6-F4390365CA20}">
      <dgm:prSet phldrT="[Text]"/>
      <dgm:spPr/>
      <dgm:t>
        <a:bodyPr/>
        <a:lstStyle/>
        <a:p>
          <a:r>
            <a:rPr lang="sr-Latn-CS" dirty="0" smtClean="0"/>
            <a:t>Raspoloživa sredstva</a:t>
          </a:r>
          <a:endParaRPr lang="en-US" dirty="0"/>
        </a:p>
      </dgm:t>
    </dgm:pt>
    <dgm:pt modelId="{E5B8B7E3-079D-45AE-A500-B704256AB2C3}" type="parTrans" cxnId="{CC43E58A-7120-4104-880B-0F64478F8E7A}">
      <dgm:prSet/>
      <dgm:spPr/>
      <dgm:t>
        <a:bodyPr/>
        <a:lstStyle/>
        <a:p>
          <a:endParaRPr lang="en-US"/>
        </a:p>
      </dgm:t>
    </dgm:pt>
    <dgm:pt modelId="{75F1B597-BAF3-4204-9537-27C6AC2B84CB}" type="sibTrans" cxnId="{CC43E58A-7120-4104-880B-0F64478F8E7A}">
      <dgm:prSet/>
      <dgm:spPr/>
      <dgm:t>
        <a:bodyPr/>
        <a:lstStyle/>
        <a:p>
          <a:endParaRPr lang="en-US"/>
        </a:p>
      </dgm:t>
    </dgm:pt>
    <dgm:pt modelId="{8C178103-8EE5-457D-8E68-BC1640FA9AD8}" type="pres">
      <dgm:prSet presAssocID="{DBFC44F2-1443-41B2-A2B3-6262E6A3C90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D2F6739-FB01-4BF1-81AD-D65E12F1FBFB}" type="pres">
      <dgm:prSet presAssocID="{C141C321-6299-4BA4-8999-99E09DE51CCD}" presName="thickLine" presStyleLbl="alignNode1" presStyleIdx="0" presStyleCnt="1"/>
      <dgm:spPr/>
    </dgm:pt>
    <dgm:pt modelId="{18FBAE1C-671D-42AB-86F5-1D3D9A34063E}" type="pres">
      <dgm:prSet presAssocID="{C141C321-6299-4BA4-8999-99E09DE51CCD}" presName="horz1" presStyleCnt="0"/>
      <dgm:spPr/>
    </dgm:pt>
    <dgm:pt modelId="{8CDEBB99-A60A-4B9B-A20E-1CA6BA3CD939}" type="pres">
      <dgm:prSet presAssocID="{C141C321-6299-4BA4-8999-99E09DE51CCD}" presName="tx1" presStyleLbl="revTx" presStyleIdx="0" presStyleCnt="5"/>
      <dgm:spPr/>
      <dgm:t>
        <a:bodyPr/>
        <a:lstStyle/>
        <a:p>
          <a:endParaRPr lang="en-US"/>
        </a:p>
      </dgm:t>
    </dgm:pt>
    <dgm:pt modelId="{CD45CA88-F8CC-4D80-A17E-51B1CB7215B9}" type="pres">
      <dgm:prSet presAssocID="{C141C321-6299-4BA4-8999-99E09DE51CCD}" presName="vert1" presStyleCnt="0"/>
      <dgm:spPr/>
    </dgm:pt>
    <dgm:pt modelId="{3E2FE5C5-D2EB-4432-93F9-B2D50A057847}" type="pres">
      <dgm:prSet presAssocID="{FAE707E0-A926-4987-9E60-93148D09E190}" presName="vertSpace2a" presStyleCnt="0"/>
      <dgm:spPr/>
    </dgm:pt>
    <dgm:pt modelId="{0EBEC378-8A31-4B9F-8098-FA424509C72E}" type="pres">
      <dgm:prSet presAssocID="{FAE707E0-A926-4987-9E60-93148D09E190}" presName="horz2" presStyleCnt="0"/>
      <dgm:spPr/>
    </dgm:pt>
    <dgm:pt modelId="{86F10305-DEAC-4358-B3D0-9292EAC55DA2}" type="pres">
      <dgm:prSet presAssocID="{FAE707E0-A926-4987-9E60-93148D09E190}" presName="horzSpace2" presStyleCnt="0"/>
      <dgm:spPr/>
    </dgm:pt>
    <dgm:pt modelId="{768CE91D-9826-454D-9792-DD681076ADE5}" type="pres">
      <dgm:prSet presAssocID="{FAE707E0-A926-4987-9E60-93148D09E190}" presName="tx2" presStyleLbl="revTx" presStyleIdx="1" presStyleCnt="5"/>
      <dgm:spPr/>
      <dgm:t>
        <a:bodyPr/>
        <a:lstStyle/>
        <a:p>
          <a:endParaRPr lang="en-US"/>
        </a:p>
      </dgm:t>
    </dgm:pt>
    <dgm:pt modelId="{A2DCF22E-6A1D-41E8-BB2D-C810D2DFBB58}" type="pres">
      <dgm:prSet presAssocID="{FAE707E0-A926-4987-9E60-93148D09E190}" presName="vert2" presStyleCnt="0"/>
      <dgm:spPr/>
    </dgm:pt>
    <dgm:pt modelId="{21D8CC45-8D36-4226-ACD0-4761D6B7ABB5}" type="pres">
      <dgm:prSet presAssocID="{FAE707E0-A926-4987-9E60-93148D09E190}" presName="thinLine2b" presStyleLbl="callout" presStyleIdx="0" presStyleCnt="4"/>
      <dgm:spPr/>
    </dgm:pt>
    <dgm:pt modelId="{0C32714D-8B30-44E1-9F87-9A13A0B7912F}" type="pres">
      <dgm:prSet presAssocID="{FAE707E0-A926-4987-9E60-93148D09E190}" presName="vertSpace2b" presStyleCnt="0"/>
      <dgm:spPr/>
    </dgm:pt>
    <dgm:pt modelId="{97DCE944-82FA-4DAE-A21D-6C6728560041}" type="pres">
      <dgm:prSet presAssocID="{4217890F-4C6E-4D5E-A8C6-C8C8F23B6ABD}" presName="horz2" presStyleCnt="0"/>
      <dgm:spPr/>
    </dgm:pt>
    <dgm:pt modelId="{8C1607D9-64CF-4563-914B-5F717298FBED}" type="pres">
      <dgm:prSet presAssocID="{4217890F-4C6E-4D5E-A8C6-C8C8F23B6ABD}" presName="horzSpace2" presStyleCnt="0"/>
      <dgm:spPr/>
    </dgm:pt>
    <dgm:pt modelId="{7290E47E-28DE-4265-8712-135A66E16F34}" type="pres">
      <dgm:prSet presAssocID="{4217890F-4C6E-4D5E-A8C6-C8C8F23B6ABD}" presName="tx2" presStyleLbl="revTx" presStyleIdx="2" presStyleCnt="5"/>
      <dgm:spPr/>
      <dgm:t>
        <a:bodyPr/>
        <a:lstStyle/>
        <a:p>
          <a:endParaRPr lang="en-US"/>
        </a:p>
      </dgm:t>
    </dgm:pt>
    <dgm:pt modelId="{28CCF199-5CC3-4A7D-A23F-2130C36D4713}" type="pres">
      <dgm:prSet presAssocID="{4217890F-4C6E-4D5E-A8C6-C8C8F23B6ABD}" presName="vert2" presStyleCnt="0"/>
      <dgm:spPr/>
    </dgm:pt>
    <dgm:pt modelId="{E9F87F5F-6846-4B19-82A5-33BA77662826}" type="pres">
      <dgm:prSet presAssocID="{4217890F-4C6E-4D5E-A8C6-C8C8F23B6ABD}" presName="thinLine2b" presStyleLbl="callout" presStyleIdx="1" presStyleCnt="4"/>
      <dgm:spPr/>
    </dgm:pt>
    <dgm:pt modelId="{262BA9C3-31E9-44B2-B616-9C9028602308}" type="pres">
      <dgm:prSet presAssocID="{4217890F-4C6E-4D5E-A8C6-C8C8F23B6ABD}" presName="vertSpace2b" presStyleCnt="0"/>
      <dgm:spPr/>
    </dgm:pt>
    <dgm:pt modelId="{DD3E77BF-089C-48B0-9AD9-F0BC1C8C6B5D}" type="pres">
      <dgm:prSet presAssocID="{3B5C0574-DA62-4DC2-A1F6-1AC9A1F8BE35}" presName="horz2" presStyleCnt="0"/>
      <dgm:spPr/>
    </dgm:pt>
    <dgm:pt modelId="{6A118ADD-8B1E-4999-9F39-743996CA73A6}" type="pres">
      <dgm:prSet presAssocID="{3B5C0574-DA62-4DC2-A1F6-1AC9A1F8BE35}" presName="horzSpace2" presStyleCnt="0"/>
      <dgm:spPr/>
    </dgm:pt>
    <dgm:pt modelId="{B27D229E-334A-48CC-9C2F-D5D5BA636220}" type="pres">
      <dgm:prSet presAssocID="{3B5C0574-DA62-4DC2-A1F6-1AC9A1F8BE35}" presName="tx2" presStyleLbl="revTx" presStyleIdx="3" presStyleCnt="5"/>
      <dgm:spPr/>
      <dgm:t>
        <a:bodyPr/>
        <a:lstStyle/>
        <a:p>
          <a:endParaRPr lang="en-US"/>
        </a:p>
      </dgm:t>
    </dgm:pt>
    <dgm:pt modelId="{F38DCDD2-1BB0-4FA9-9D86-48B4BC4AAF96}" type="pres">
      <dgm:prSet presAssocID="{3B5C0574-DA62-4DC2-A1F6-1AC9A1F8BE35}" presName="vert2" presStyleCnt="0"/>
      <dgm:spPr/>
    </dgm:pt>
    <dgm:pt modelId="{F538B586-CED4-4779-B8FE-AAFCEB6A2E63}" type="pres">
      <dgm:prSet presAssocID="{3B5C0574-DA62-4DC2-A1F6-1AC9A1F8BE35}" presName="thinLine2b" presStyleLbl="callout" presStyleIdx="2" presStyleCnt="4"/>
      <dgm:spPr/>
    </dgm:pt>
    <dgm:pt modelId="{421871D7-5D8D-4B2E-97A7-12BBCAA6C0C3}" type="pres">
      <dgm:prSet presAssocID="{3B5C0574-DA62-4DC2-A1F6-1AC9A1F8BE35}" presName="vertSpace2b" presStyleCnt="0"/>
      <dgm:spPr/>
    </dgm:pt>
    <dgm:pt modelId="{D3B925C6-C2FA-43B3-8F16-AF73FA5DEF67}" type="pres">
      <dgm:prSet presAssocID="{971AA72E-D665-4AF5-A5A6-F4390365CA20}" presName="horz2" presStyleCnt="0"/>
      <dgm:spPr/>
    </dgm:pt>
    <dgm:pt modelId="{D0078F7D-F1BA-40D2-A22A-1205EAAA68ED}" type="pres">
      <dgm:prSet presAssocID="{971AA72E-D665-4AF5-A5A6-F4390365CA20}" presName="horzSpace2" presStyleCnt="0"/>
      <dgm:spPr/>
    </dgm:pt>
    <dgm:pt modelId="{BEFD326D-CA57-488D-9886-9D8518BDF74F}" type="pres">
      <dgm:prSet presAssocID="{971AA72E-D665-4AF5-A5A6-F4390365CA20}" presName="tx2" presStyleLbl="revTx" presStyleIdx="4" presStyleCnt="5"/>
      <dgm:spPr/>
      <dgm:t>
        <a:bodyPr/>
        <a:lstStyle/>
        <a:p>
          <a:endParaRPr lang="en-US"/>
        </a:p>
      </dgm:t>
    </dgm:pt>
    <dgm:pt modelId="{B6476391-3780-4642-8BBA-8046A496B3B8}" type="pres">
      <dgm:prSet presAssocID="{971AA72E-D665-4AF5-A5A6-F4390365CA20}" presName="vert2" presStyleCnt="0"/>
      <dgm:spPr/>
    </dgm:pt>
    <dgm:pt modelId="{5E0355CF-4C2C-4063-99B5-B615ECDD93A5}" type="pres">
      <dgm:prSet presAssocID="{971AA72E-D665-4AF5-A5A6-F4390365CA20}" presName="thinLine2b" presStyleLbl="callout" presStyleIdx="3" presStyleCnt="4"/>
      <dgm:spPr/>
    </dgm:pt>
    <dgm:pt modelId="{43797C19-25EC-490C-AF5B-B7C1A39DA33A}" type="pres">
      <dgm:prSet presAssocID="{971AA72E-D665-4AF5-A5A6-F4390365CA20}" presName="vertSpace2b" presStyleCnt="0"/>
      <dgm:spPr/>
    </dgm:pt>
  </dgm:ptLst>
  <dgm:cxnLst>
    <dgm:cxn modelId="{316B7159-85E2-414C-B04F-1564F3834DB2}" srcId="{C141C321-6299-4BA4-8999-99E09DE51CCD}" destId="{4217890F-4C6E-4D5E-A8C6-C8C8F23B6ABD}" srcOrd="1" destOrd="0" parTransId="{9364FF80-A506-4B4B-8C43-C4BC17A01C75}" sibTransId="{3324687D-7D04-4FA9-BDF0-1BE9BFBAA204}"/>
    <dgm:cxn modelId="{1F09B055-394F-4EAC-A2A1-FAE3B9F9544D}" type="presOf" srcId="{3B5C0574-DA62-4DC2-A1F6-1AC9A1F8BE35}" destId="{B27D229E-334A-48CC-9C2F-D5D5BA636220}" srcOrd="0" destOrd="0" presId="urn:microsoft.com/office/officeart/2008/layout/LinedList"/>
    <dgm:cxn modelId="{CC43E58A-7120-4104-880B-0F64478F8E7A}" srcId="{C141C321-6299-4BA4-8999-99E09DE51CCD}" destId="{971AA72E-D665-4AF5-A5A6-F4390365CA20}" srcOrd="3" destOrd="0" parTransId="{E5B8B7E3-079D-45AE-A500-B704256AB2C3}" sibTransId="{75F1B597-BAF3-4204-9537-27C6AC2B84CB}"/>
    <dgm:cxn modelId="{A0A1C723-71E9-483A-9FC8-E8A5B65EAF59}" type="presOf" srcId="{971AA72E-D665-4AF5-A5A6-F4390365CA20}" destId="{BEFD326D-CA57-488D-9886-9D8518BDF74F}" srcOrd="0" destOrd="0" presId="urn:microsoft.com/office/officeart/2008/layout/LinedList"/>
    <dgm:cxn modelId="{C95B8D93-ACCD-42A1-A1E3-42A1699CE50F}" type="presOf" srcId="{4217890F-4C6E-4D5E-A8C6-C8C8F23B6ABD}" destId="{7290E47E-28DE-4265-8712-135A66E16F34}" srcOrd="0" destOrd="0" presId="urn:microsoft.com/office/officeart/2008/layout/LinedList"/>
    <dgm:cxn modelId="{7EC5986F-7364-4A0A-BB3A-9A85E1908A66}" type="presOf" srcId="{C141C321-6299-4BA4-8999-99E09DE51CCD}" destId="{8CDEBB99-A60A-4B9B-A20E-1CA6BA3CD939}" srcOrd="0" destOrd="0" presId="urn:microsoft.com/office/officeart/2008/layout/LinedList"/>
    <dgm:cxn modelId="{4BFD0643-5C55-4E09-A9AC-048CD9309A4C}" srcId="{C141C321-6299-4BA4-8999-99E09DE51CCD}" destId="{3B5C0574-DA62-4DC2-A1F6-1AC9A1F8BE35}" srcOrd="2" destOrd="0" parTransId="{7E02767A-1C12-4F88-9B06-0EE3FBC63C6E}" sibTransId="{0383F323-6B99-4397-8538-F35D49FC5E60}"/>
    <dgm:cxn modelId="{DC210140-213B-47E5-B5F0-5B0381E80BFD}" srcId="{DBFC44F2-1443-41B2-A2B3-6262E6A3C909}" destId="{C141C321-6299-4BA4-8999-99E09DE51CCD}" srcOrd="0" destOrd="0" parTransId="{9728464F-D8FF-4A10-86A4-2CF9563E02B6}" sibTransId="{6796D9A0-0C8F-4107-A971-70C1F47C2DCC}"/>
    <dgm:cxn modelId="{F77F0EA8-E093-4560-BFC5-9FB7E6C0D4EA}" type="presOf" srcId="{DBFC44F2-1443-41B2-A2B3-6262E6A3C909}" destId="{8C178103-8EE5-457D-8E68-BC1640FA9AD8}" srcOrd="0" destOrd="0" presId="urn:microsoft.com/office/officeart/2008/layout/LinedList"/>
    <dgm:cxn modelId="{5868D9D3-D5EB-41CC-BA3E-153E4D278DE9}" type="presOf" srcId="{FAE707E0-A926-4987-9E60-93148D09E190}" destId="{768CE91D-9826-454D-9792-DD681076ADE5}" srcOrd="0" destOrd="0" presId="urn:microsoft.com/office/officeart/2008/layout/LinedList"/>
    <dgm:cxn modelId="{5D178E05-D428-439B-9677-04E7EFD9598C}" srcId="{C141C321-6299-4BA4-8999-99E09DE51CCD}" destId="{FAE707E0-A926-4987-9E60-93148D09E190}" srcOrd="0" destOrd="0" parTransId="{909A02F7-75D0-4517-9317-242DF6AF643D}" sibTransId="{31ECBD07-0E60-417B-81C0-3E0C3C203887}"/>
    <dgm:cxn modelId="{6ED231E9-3310-489D-9CC1-2F12B74C04A3}" type="presParOf" srcId="{8C178103-8EE5-457D-8E68-BC1640FA9AD8}" destId="{3D2F6739-FB01-4BF1-81AD-D65E12F1FBFB}" srcOrd="0" destOrd="0" presId="urn:microsoft.com/office/officeart/2008/layout/LinedList"/>
    <dgm:cxn modelId="{11ABEBDF-571E-4CBE-8010-318FEA76E477}" type="presParOf" srcId="{8C178103-8EE5-457D-8E68-BC1640FA9AD8}" destId="{18FBAE1C-671D-42AB-86F5-1D3D9A34063E}" srcOrd="1" destOrd="0" presId="urn:microsoft.com/office/officeart/2008/layout/LinedList"/>
    <dgm:cxn modelId="{BCDEAF3C-853D-4F68-BF03-E14B7E8C0105}" type="presParOf" srcId="{18FBAE1C-671D-42AB-86F5-1D3D9A34063E}" destId="{8CDEBB99-A60A-4B9B-A20E-1CA6BA3CD939}" srcOrd="0" destOrd="0" presId="urn:microsoft.com/office/officeart/2008/layout/LinedList"/>
    <dgm:cxn modelId="{3094D18D-A338-44D9-9907-8A5326256C9A}" type="presParOf" srcId="{18FBAE1C-671D-42AB-86F5-1D3D9A34063E}" destId="{CD45CA88-F8CC-4D80-A17E-51B1CB7215B9}" srcOrd="1" destOrd="0" presId="urn:microsoft.com/office/officeart/2008/layout/LinedList"/>
    <dgm:cxn modelId="{9105113A-70A5-4FD8-8EA7-1472A3BDF79A}" type="presParOf" srcId="{CD45CA88-F8CC-4D80-A17E-51B1CB7215B9}" destId="{3E2FE5C5-D2EB-4432-93F9-B2D50A057847}" srcOrd="0" destOrd="0" presId="urn:microsoft.com/office/officeart/2008/layout/LinedList"/>
    <dgm:cxn modelId="{416B60D5-1427-42D9-B800-7B484A89A438}" type="presParOf" srcId="{CD45CA88-F8CC-4D80-A17E-51B1CB7215B9}" destId="{0EBEC378-8A31-4B9F-8098-FA424509C72E}" srcOrd="1" destOrd="0" presId="urn:microsoft.com/office/officeart/2008/layout/LinedList"/>
    <dgm:cxn modelId="{22F83613-9C43-4381-B22D-7973148598FD}" type="presParOf" srcId="{0EBEC378-8A31-4B9F-8098-FA424509C72E}" destId="{86F10305-DEAC-4358-B3D0-9292EAC55DA2}" srcOrd="0" destOrd="0" presId="urn:microsoft.com/office/officeart/2008/layout/LinedList"/>
    <dgm:cxn modelId="{7F14C242-AB6C-4076-A8BD-9FB1D4BC121D}" type="presParOf" srcId="{0EBEC378-8A31-4B9F-8098-FA424509C72E}" destId="{768CE91D-9826-454D-9792-DD681076ADE5}" srcOrd="1" destOrd="0" presId="urn:microsoft.com/office/officeart/2008/layout/LinedList"/>
    <dgm:cxn modelId="{DBBC4EEE-99F5-4C48-B0EA-46F3A0338FD7}" type="presParOf" srcId="{0EBEC378-8A31-4B9F-8098-FA424509C72E}" destId="{A2DCF22E-6A1D-41E8-BB2D-C810D2DFBB58}" srcOrd="2" destOrd="0" presId="urn:microsoft.com/office/officeart/2008/layout/LinedList"/>
    <dgm:cxn modelId="{AB7C0751-F838-4FB8-9443-59207354C0D8}" type="presParOf" srcId="{CD45CA88-F8CC-4D80-A17E-51B1CB7215B9}" destId="{21D8CC45-8D36-4226-ACD0-4761D6B7ABB5}" srcOrd="2" destOrd="0" presId="urn:microsoft.com/office/officeart/2008/layout/LinedList"/>
    <dgm:cxn modelId="{BF715063-D796-4FBC-A516-675E46215CC7}" type="presParOf" srcId="{CD45CA88-F8CC-4D80-A17E-51B1CB7215B9}" destId="{0C32714D-8B30-44E1-9F87-9A13A0B7912F}" srcOrd="3" destOrd="0" presId="urn:microsoft.com/office/officeart/2008/layout/LinedList"/>
    <dgm:cxn modelId="{8C47080F-C428-4872-A7FB-866583F06636}" type="presParOf" srcId="{CD45CA88-F8CC-4D80-A17E-51B1CB7215B9}" destId="{97DCE944-82FA-4DAE-A21D-6C6728560041}" srcOrd="4" destOrd="0" presId="urn:microsoft.com/office/officeart/2008/layout/LinedList"/>
    <dgm:cxn modelId="{66BC01BD-C14F-42D8-87CB-F7C96281B4B7}" type="presParOf" srcId="{97DCE944-82FA-4DAE-A21D-6C6728560041}" destId="{8C1607D9-64CF-4563-914B-5F717298FBED}" srcOrd="0" destOrd="0" presId="urn:microsoft.com/office/officeart/2008/layout/LinedList"/>
    <dgm:cxn modelId="{AB53B0AA-65F5-483E-A50F-D75D93B02EFF}" type="presParOf" srcId="{97DCE944-82FA-4DAE-A21D-6C6728560041}" destId="{7290E47E-28DE-4265-8712-135A66E16F34}" srcOrd="1" destOrd="0" presId="urn:microsoft.com/office/officeart/2008/layout/LinedList"/>
    <dgm:cxn modelId="{1DE8C564-DE40-409F-B64E-C62D0840CDB4}" type="presParOf" srcId="{97DCE944-82FA-4DAE-A21D-6C6728560041}" destId="{28CCF199-5CC3-4A7D-A23F-2130C36D4713}" srcOrd="2" destOrd="0" presId="urn:microsoft.com/office/officeart/2008/layout/LinedList"/>
    <dgm:cxn modelId="{3F28DB1C-C81F-4EBE-B110-97CD00C0B965}" type="presParOf" srcId="{CD45CA88-F8CC-4D80-A17E-51B1CB7215B9}" destId="{E9F87F5F-6846-4B19-82A5-33BA77662826}" srcOrd="5" destOrd="0" presId="urn:microsoft.com/office/officeart/2008/layout/LinedList"/>
    <dgm:cxn modelId="{A11855E6-D5B5-41B1-BAE1-C865D57604FD}" type="presParOf" srcId="{CD45CA88-F8CC-4D80-A17E-51B1CB7215B9}" destId="{262BA9C3-31E9-44B2-B616-9C9028602308}" srcOrd="6" destOrd="0" presId="urn:microsoft.com/office/officeart/2008/layout/LinedList"/>
    <dgm:cxn modelId="{6C9265EE-1DA9-4E53-B966-CB050638E2B1}" type="presParOf" srcId="{CD45CA88-F8CC-4D80-A17E-51B1CB7215B9}" destId="{DD3E77BF-089C-48B0-9AD9-F0BC1C8C6B5D}" srcOrd="7" destOrd="0" presId="urn:microsoft.com/office/officeart/2008/layout/LinedList"/>
    <dgm:cxn modelId="{C9C073A7-4108-4C2E-9CCF-8599A797934B}" type="presParOf" srcId="{DD3E77BF-089C-48B0-9AD9-F0BC1C8C6B5D}" destId="{6A118ADD-8B1E-4999-9F39-743996CA73A6}" srcOrd="0" destOrd="0" presId="urn:microsoft.com/office/officeart/2008/layout/LinedList"/>
    <dgm:cxn modelId="{86B4FEAC-5C84-4E39-A73B-EA8F918D7E5F}" type="presParOf" srcId="{DD3E77BF-089C-48B0-9AD9-F0BC1C8C6B5D}" destId="{B27D229E-334A-48CC-9C2F-D5D5BA636220}" srcOrd="1" destOrd="0" presId="urn:microsoft.com/office/officeart/2008/layout/LinedList"/>
    <dgm:cxn modelId="{C42FB350-26E1-4933-9188-8B432E999BC6}" type="presParOf" srcId="{DD3E77BF-089C-48B0-9AD9-F0BC1C8C6B5D}" destId="{F38DCDD2-1BB0-4FA9-9D86-48B4BC4AAF96}" srcOrd="2" destOrd="0" presId="urn:microsoft.com/office/officeart/2008/layout/LinedList"/>
    <dgm:cxn modelId="{776F693A-6FCD-4B46-A480-CD8809FA8DF4}" type="presParOf" srcId="{CD45CA88-F8CC-4D80-A17E-51B1CB7215B9}" destId="{F538B586-CED4-4779-B8FE-AAFCEB6A2E63}" srcOrd="8" destOrd="0" presId="urn:microsoft.com/office/officeart/2008/layout/LinedList"/>
    <dgm:cxn modelId="{894823CC-F39E-49FE-95FF-BD1B38DC4C99}" type="presParOf" srcId="{CD45CA88-F8CC-4D80-A17E-51B1CB7215B9}" destId="{421871D7-5D8D-4B2E-97A7-12BBCAA6C0C3}" srcOrd="9" destOrd="0" presId="urn:microsoft.com/office/officeart/2008/layout/LinedList"/>
    <dgm:cxn modelId="{A3657430-0ACC-47E2-BD1B-2E1FE2074C29}" type="presParOf" srcId="{CD45CA88-F8CC-4D80-A17E-51B1CB7215B9}" destId="{D3B925C6-C2FA-43B3-8F16-AF73FA5DEF67}" srcOrd="10" destOrd="0" presId="urn:microsoft.com/office/officeart/2008/layout/LinedList"/>
    <dgm:cxn modelId="{3FD23D8A-FD17-4C35-96B5-A25D1A7AD203}" type="presParOf" srcId="{D3B925C6-C2FA-43B3-8F16-AF73FA5DEF67}" destId="{D0078F7D-F1BA-40D2-A22A-1205EAAA68ED}" srcOrd="0" destOrd="0" presId="urn:microsoft.com/office/officeart/2008/layout/LinedList"/>
    <dgm:cxn modelId="{DD592073-7E02-43C0-8FB6-FAB22FA7D7C4}" type="presParOf" srcId="{D3B925C6-C2FA-43B3-8F16-AF73FA5DEF67}" destId="{BEFD326D-CA57-488D-9886-9D8518BDF74F}" srcOrd="1" destOrd="0" presId="urn:microsoft.com/office/officeart/2008/layout/LinedList"/>
    <dgm:cxn modelId="{38FF9AE0-F93C-4549-87E5-1C403435515E}" type="presParOf" srcId="{D3B925C6-C2FA-43B3-8F16-AF73FA5DEF67}" destId="{B6476391-3780-4642-8BBA-8046A496B3B8}" srcOrd="2" destOrd="0" presId="urn:microsoft.com/office/officeart/2008/layout/LinedList"/>
    <dgm:cxn modelId="{2A9F6716-C54F-47AC-9DA9-0B64701BC244}" type="presParOf" srcId="{CD45CA88-F8CC-4D80-A17E-51B1CB7215B9}" destId="{5E0355CF-4C2C-4063-99B5-B615ECDD93A5}" srcOrd="11" destOrd="0" presId="urn:microsoft.com/office/officeart/2008/layout/LinedList"/>
    <dgm:cxn modelId="{9AFE8C3A-D9D8-4790-AFE9-B6CC45B95147}" type="presParOf" srcId="{CD45CA88-F8CC-4D80-A17E-51B1CB7215B9}" destId="{43797C19-25EC-490C-AF5B-B7C1A39DA33A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8F295A-609B-4921-9B4F-DE13E50BBA6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5F02FA-87DE-4AD7-B990-2D8B57E5F547}">
      <dgm:prSet phldrT="[Text]"/>
      <dgm:spPr/>
      <dgm:t>
        <a:bodyPr/>
        <a:lstStyle/>
        <a:p>
          <a:r>
            <a:rPr lang="sr-Latn-CS" dirty="0" smtClean="0"/>
            <a:t>Sistemi vrednosti</a:t>
          </a:r>
          <a:endParaRPr lang="en-US" dirty="0"/>
        </a:p>
      </dgm:t>
    </dgm:pt>
    <dgm:pt modelId="{349C5BF7-F8B7-4CB4-B45D-D02630919B48}" type="parTrans" cxnId="{55DB490D-CC9D-4056-A218-D728CCAFD917}">
      <dgm:prSet/>
      <dgm:spPr/>
      <dgm:t>
        <a:bodyPr/>
        <a:lstStyle/>
        <a:p>
          <a:endParaRPr lang="en-US"/>
        </a:p>
      </dgm:t>
    </dgm:pt>
    <dgm:pt modelId="{D3E11016-5C7A-4180-A32B-4DBF9DCEC722}" type="sibTrans" cxnId="{55DB490D-CC9D-4056-A218-D728CCAFD917}">
      <dgm:prSet/>
      <dgm:spPr/>
      <dgm:t>
        <a:bodyPr/>
        <a:lstStyle/>
        <a:p>
          <a:endParaRPr lang="en-US"/>
        </a:p>
      </dgm:t>
    </dgm:pt>
    <dgm:pt modelId="{2377301E-7302-4588-8FAE-DAF22A945B6C}">
      <dgm:prSet phldrT="[Text]"/>
      <dgm:spPr/>
      <dgm:t>
        <a:bodyPr/>
        <a:lstStyle/>
        <a:p>
          <a:r>
            <a:rPr lang="sr-Latn-CS" dirty="0" smtClean="0"/>
            <a:t>PRIMENA vrednosti u aktivnostima</a:t>
          </a:r>
          <a:endParaRPr lang="en-US" dirty="0"/>
        </a:p>
      </dgm:t>
    </dgm:pt>
    <dgm:pt modelId="{21C975B3-FA06-4AC7-AEDE-E13EA79E7FC9}" type="parTrans" cxnId="{198652F5-CF4B-4D9F-B833-AE28EA8F2774}">
      <dgm:prSet/>
      <dgm:spPr/>
      <dgm:t>
        <a:bodyPr/>
        <a:lstStyle/>
        <a:p>
          <a:endParaRPr lang="en-US"/>
        </a:p>
      </dgm:t>
    </dgm:pt>
    <dgm:pt modelId="{92954642-7E2D-4B28-AF40-DE59CA304892}" type="sibTrans" cxnId="{198652F5-CF4B-4D9F-B833-AE28EA8F2774}">
      <dgm:prSet/>
      <dgm:spPr/>
      <dgm:t>
        <a:bodyPr/>
        <a:lstStyle/>
        <a:p>
          <a:endParaRPr lang="en-US"/>
        </a:p>
      </dgm:t>
    </dgm:pt>
    <dgm:pt modelId="{FB99B3F3-D0D0-4A61-ADD0-7A199578EC00}">
      <dgm:prSet phldrT="[Text]"/>
      <dgm:spPr/>
      <dgm:t>
        <a:bodyPr/>
        <a:lstStyle/>
        <a:p>
          <a:r>
            <a:rPr lang="sr-Latn-CS" dirty="0" smtClean="0"/>
            <a:t>Lična ubeđenja, uverenja</a:t>
          </a:r>
          <a:endParaRPr lang="en-US" dirty="0"/>
        </a:p>
      </dgm:t>
    </dgm:pt>
    <dgm:pt modelId="{0A5F8906-016E-48DF-9E58-211FC6EFA085}" type="parTrans" cxnId="{5E2C890C-AB12-4F33-9D99-8A6329B260C9}">
      <dgm:prSet/>
      <dgm:spPr/>
      <dgm:t>
        <a:bodyPr/>
        <a:lstStyle/>
        <a:p>
          <a:endParaRPr lang="en-US"/>
        </a:p>
      </dgm:t>
    </dgm:pt>
    <dgm:pt modelId="{A2969B32-B349-40F5-AC49-F641E7F65EFB}" type="sibTrans" cxnId="{5E2C890C-AB12-4F33-9D99-8A6329B260C9}">
      <dgm:prSet/>
      <dgm:spPr/>
      <dgm:t>
        <a:bodyPr/>
        <a:lstStyle/>
        <a:p>
          <a:endParaRPr lang="en-US"/>
        </a:p>
      </dgm:t>
    </dgm:pt>
    <dgm:pt modelId="{A097A2B4-6EA4-47BC-8C17-3A69D7EB88A4}">
      <dgm:prSet phldrT="[Text]"/>
      <dgm:spPr/>
      <dgm:t>
        <a:bodyPr/>
        <a:lstStyle/>
        <a:p>
          <a:r>
            <a:rPr lang="sr-Latn-CS" dirty="0" smtClean="0"/>
            <a:t>Stavovi</a:t>
          </a:r>
          <a:endParaRPr lang="en-US" dirty="0"/>
        </a:p>
      </dgm:t>
    </dgm:pt>
    <dgm:pt modelId="{3D5BCBAE-A909-4D74-B559-F84F0F255E4C}" type="parTrans" cxnId="{841A1EEF-DFF4-4023-9056-B6325E003F82}">
      <dgm:prSet/>
      <dgm:spPr/>
      <dgm:t>
        <a:bodyPr/>
        <a:lstStyle/>
        <a:p>
          <a:endParaRPr lang="en-US"/>
        </a:p>
      </dgm:t>
    </dgm:pt>
    <dgm:pt modelId="{D255512F-A6F5-46AC-9505-3EC3DCFEE40C}" type="sibTrans" cxnId="{841A1EEF-DFF4-4023-9056-B6325E003F82}">
      <dgm:prSet/>
      <dgm:spPr/>
      <dgm:t>
        <a:bodyPr/>
        <a:lstStyle/>
        <a:p>
          <a:endParaRPr lang="en-US"/>
        </a:p>
      </dgm:t>
    </dgm:pt>
    <dgm:pt modelId="{6B498F9F-A48B-4E3D-904F-7C716A0A753E}">
      <dgm:prSet phldrT="[Text]"/>
      <dgm:spPr/>
      <dgm:t>
        <a:bodyPr/>
        <a:lstStyle/>
        <a:p>
          <a:r>
            <a:rPr lang="sr-Latn-CS" dirty="0" smtClean="0"/>
            <a:t>Vrednosti</a:t>
          </a:r>
          <a:endParaRPr lang="en-US" dirty="0"/>
        </a:p>
      </dgm:t>
    </dgm:pt>
    <dgm:pt modelId="{DC8ACFD2-1FA5-464D-A046-55C3E3826550}" type="parTrans" cxnId="{C93B50E8-6B4C-4A8B-A9A8-CEE493897396}">
      <dgm:prSet/>
      <dgm:spPr/>
      <dgm:t>
        <a:bodyPr/>
        <a:lstStyle/>
        <a:p>
          <a:endParaRPr lang="en-US"/>
        </a:p>
      </dgm:t>
    </dgm:pt>
    <dgm:pt modelId="{9B64C162-65F8-40DE-A70D-42A10994B544}" type="sibTrans" cxnId="{C93B50E8-6B4C-4A8B-A9A8-CEE493897396}">
      <dgm:prSet/>
      <dgm:spPr/>
      <dgm:t>
        <a:bodyPr/>
        <a:lstStyle/>
        <a:p>
          <a:endParaRPr lang="en-US"/>
        </a:p>
      </dgm:t>
    </dgm:pt>
    <dgm:pt modelId="{5E187389-1345-4A9A-8161-0B9D211A3747}" type="pres">
      <dgm:prSet presAssocID="{9D8F295A-609B-4921-9B4F-DE13E50BBA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2EA78A-5F3E-422E-8FE6-9653E0420AB9}" type="pres">
      <dgm:prSet presAssocID="{DC5F02FA-87DE-4AD7-B990-2D8B57E5F547}" presName="dummy" presStyleCnt="0"/>
      <dgm:spPr/>
    </dgm:pt>
    <dgm:pt modelId="{6D9A33AE-D656-40BF-9416-E8692B6D7850}" type="pres">
      <dgm:prSet presAssocID="{DC5F02FA-87DE-4AD7-B990-2D8B57E5F54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FC404-FD76-4478-93C9-D0BDC5FB529D}" type="pres">
      <dgm:prSet presAssocID="{D3E11016-5C7A-4180-A32B-4DBF9DCEC722}" presName="sibTrans" presStyleLbl="node1" presStyleIdx="0" presStyleCnt="5"/>
      <dgm:spPr/>
      <dgm:t>
        <a:bodyPr/>
        <a:lstStyle/>
        <a:p>
          <a:endParaRPr lang="en-US"/>
        </a:p>
      </dgm:t>
    </dgm:pt>
    <dgm:pt modelId="{FF666D09-65A2-4F89-A89A-653AAFFBB363}" type="pres">
      <dgm:prSet presAssocID="{2377301E-7302-4588-8FAE-DAF22A945B6C}" presName="dummy" presStyleCnt="0"/>
      <dgm:spPr/>
    </dgm:pt>
    <dgm:pt modelId="{D1BE964A-E78A-4228-9C14-6ACB614D5F94}" type="pres">
      <dgm:prSet presAssocID="{2377301E-7302-4588-8FAE-DAF22A945B6C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4F5F9-71A3-47B7-8275-E2EC26A3B54D}" type="pres">
      <dgm:prSet presAssocID="{92954642-7E2D-4B28-AF40-DE59CA304892}" presName="sibTrans" presStyleLbl="node1" presStyleIdx="1" presStyleCnt="5"/>
      <dgm:spPr/>
      <dgm:t>
        <a:bodyPr/>
        <a:lstStyle/>
        <a:p>
          <a:endParaRPr lang="en-US"/>
        </a:p>
      </dgm:t>
    </dgm:pt>
    <dgm:pt modelId="{50E1B3D2-6689-485B-A5B3-A4A39A227EDD}" type="pres">
      <dgm:prSet presAssocID="{FB99B3F3-D0D0-4A61-ADD0-7A199578EC00}" presName="dummy" presStyleCnt="0"/>
      <dgm:spPr/>
    </dgm:pt>
    <dgm:pt modelId="{50D3F7E9-B99D-40EF-8FA6-3F9D6F5C3C5B}" type="pres">
      <dgm:prSet presAssocID="{FB99B3F3-D0D0-4A61-ADD0-7A199578EC00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137FE-B126-441D-AF86-0787274DFB43}" type="pres">
      <dgm:prSet presAssocID="{A2969B32-B349-40F5-AC49-F641E7F65EFB}" presName="sibTrans" presStyleLbl="node1" presStyleIdx="2" presStyleCnt="5"/>
      <dgm:spPr/>
      <dgm:t>
        <a:bodyPr/>
        <a:lstStyle/>
        <a:p>
          <a:endParaRPr lang="en-US"/>
        </a:p>
      </dgm:t>
    </dgm:pt>
    <dgm:pt modelId="{94EC4BB2-63EC-4801-B852-D36E8FFACA58}" type="pres">
      <dgm:prSet presAssocID="{A097A2B4-6EA4-47BC-8C17-3A69D7EB88A4}" presName="dummy" presStyleCnt="0"/>
      <dgm:spPr/>
    </dgm:pt>
    <dgm:pt modelId="{2FEB5458-F8EF-401F-9105-5BB503C7DBF6}" type="pres">
      <dgm:prSet presAssocID="{A097A2B4-6EA4-47BC-8C17-3A69D7EB88A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E9784-00D5-4966-B8B1-7D64A00330DF}" type="pres">
      <dgm:prSet presAssocID="{D255512F-A6F5-46AC-9505-3EC3DCFEE40C}" presName="sibTrans" presStyleLbl="node1" presStyleIdx="3" presStyleCnt="5"/>
      <dgm:spPr/>
      <dgm:t>
        <a:bodyPr/>
        <a:lstStyle/>
        <a:p>
          <a:endParaRPr lang="en-US"/>
        </a:p>
      </dgm:t>
    </dgm:pt>
    <dgm:pt modelId="{08BCEDD3-CF18-4A66-BC14-62BFFF4D9767}" type="pres">
      <dgm:prSet presAssocID="{6B498F9F-A48B-4E3D-904F-7C716A0A753E}" presName="dummy" presStyleCnt="0"/>
      <dgm:spPr/>
    </dgm:pt>
    <dgm:pt modelId="{504EF7C5-C0D9-47C2-AD2D-38F02DFC7432}" type="pres">
      <dgm:prSet presAssocID="{6B498F9F-A48B-4E3D-904F-7C716A0A753E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42A88-5CE8-4D23-82C2-6E100A31DA62}" type="pres">
      <dgm:prSet presAssocID="{9B64C162-65F8-40DE-A70D-42A10994B544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41A1EEF-DFF4-4023-9056-B6325E003F82}" srcId="{9D8F295A-609B-4921-9B4F-DE13E50BBA6E}" destId="{A097A2B4-6EA4-47BC-8C17-3A69D7EB88A4}" srcOrd="3" destOrd="0" parTransId="{3D5BCBAE-A909-4D74-B559-F84F0F255E4C}" sibTransId="{D255512F-A6F5-46AC-9505-3EC3DCFEE40C}"/>
    <dgm:cxn modelId="{BE82B41F-DC7A-4376-9809-2211C83B3E5B}" type="presOf" srcId="{6B498F9F-A48B-4E3D-904F-7C716A0A753E}" destId="{504EF7C5-C0D9-47C2-AD2D-38F02DFC7432}" srcOrd="0" destOrd="0" presId="urn:microsoft.com/office/officeart/2005/8/layout/cycle1"/>
    <dgm:cxn modelId="{E16BC12A-A5BC-4032-8B3A-14543DFA694B}" type="presOf" srcId="{DC5F02FA-87DE-4AD7-B990-2D8B57E5F547}" destId="{6D9A33AE-D656-40BF-9416-E8692B6D7850}" srcOrd="0" destOrd="0" presId="urn:microsoft.com/office/officeart/2005/8/layout/cycle1"/>
    <dgm:cxn modelId="{16ACB5F4-9CE6-44A3-B722-FD87F21B5AF9}" type="presOf" srcId="{9D8F295A-609B-4921-9B4F-DE13E50BBA6E}" destId="{5E187389-1345-4A9A-8161-0B9D211A3747}" srcOrd="0" destOrd="0" presId="urn:microsoft.com/office/officeart/2005/8/layout/cycle1"/>
    <dgm:cxn modelId="{62BFC273-37C1-48D8-BFBC-7D116F32E396}" type="presOf" srcId="{9B64C162-65F8-40DE-A70D-42A10994B544}" destId="{F3F42A88-5CE8-4D23-82C2-6E100A31DA62}" srcOrd="0" destOrd="0" presId="urn:microsoft.com/office/officeart/2005/8/layout/cycle1"/>
    <dgm:cxn modelId="{40C5AB4B-6BED-42C4-B58C-9616CED8DD5B}" type="presOf" srcId="{FB99B3F3-D0D0-4A61-ADD0-7A199578EC00}" destId="{50D3F7E9-B99D-40EF-8FA6-3F9D6F5C3C5B}" srcOrd="0" destOrd="0" presId="urn:microsoft.com/office/officeart/2005/8/layout/cycle1"/>
    <dgm:cxn modelId="{97593367-DC8E-4158-8365-A73C2A05D03C}" type="presOf" srcId="{D255512F-A6F5-46AC-9505-3EC3DCFEE40C}" destId="{FB7E9784-00D5-4966-B8B1-7D64A00330DF}" srcOrd="0" destOrd="0" presId="urn:microsoft.com/office/officeart/2005/8/layout/cycle1"/>
    <dgm:cxn modelId="{5635D8EE-CC7B-409C-B6A7-7E1FE8CF8601}" type="presOf" srcId="{A2969B32-B349-40F5-AC49-F641E7F65EFB}" destId="{718137FE-B126-441D-AF86-0787274DFB43}" srcOrd="0" destOrd="0" presId="urn:microsoft.com/office/officeart/2005/8/layout/cycle1"/>
    <dgm:cxn modelId="{55DB490D-CC9D-4056-A218-D728CCAFD917}" srcId="{9D8F295A-609B-4921-9B4F-DE13E50BBA6E}" destId="{DC5F02FA-87DE-4AD7-B990-2D8B57E5F547}" srcOrd="0" destOrd="0" parTransId="{349C5BF7-F8B7-4CB4-B45D-D02630919B48}" sibTransId="{D3E11016-5C7A-4180-A32B-4DBF9DCEC722}"/>
    <dgm:cxn modelId="{5E2C890C-AB12-4F33-9D99-8A6329B260C9}" srcId="{9D8F295A-609B-4921-9B4F-DE13E50BBA6E}" destId="{FB99B3F3-D0D0-4A61-ADD0-7A199578EC00}" srcOrd="2" destOrd="0" parTransId="{0A5F8906-016E-48DF-9E58-211FC6EFA085}" sibTransId="{A2969B32-B349-40F5-AC49-F641E7F65EFB}"/>
    <dgm:cxn modelId="{198652F5-CF4B-4D9F-B833-AE28EA8F2774}" srcId="{9D8F295A-609B-4921-9B4F-DE13E50BBA6E}" destId="{2377301E-7302-4588-8FAE-DAF22A945B6C}" srcOrd="1" destOrd="0" parTransId="{21C975B3-FA06-4AC7-AEDE-E13EA79E7FC9}" sibTransId="{92954642-7E2D-4B28-AF40-DE59CA304892}"/>
    <dgm:cxn modelId="{0B6CF5DC-75F2-4977-B64E-5A7604E0B825}" type="presOf" srcId="{A097A2B4-6EA4-47BC-8C17-3A69D7EB88A4}" destId="{2FEB5458-F8EF-401F-9105-5BB503C7DBF6}" srcOrd="0" destOrd="0" presId="urn:microsoft.com/office/officeart/2005/8/layout/cycle1"/>
    <dgm:cxn modelId="{8EEB5184-4020-4763-8606-D0EF4370DDE9}" type="presOf" srcId="{D3E11016-5C7A-4180-A32B-4DBF9DCEC722}" destId="{A98FC404-FD76-4478-93C9-D0BDC5FB529D}" srcOrd="0" destOrd="0" presId="urn:microsoft.com/office/officeart/2005/8/layout/cycle1"/>
    <dgm:cxn modelId="{C93B50E8-6B4C-4A8B-A9A8-CEE493897396}" srcId="{9D8F295A-609B-4921-9B4F-DE13E50BBA6E}" destId="{6B498F9F-A48B-4E3D-904F-7C716A0A753E}" srcOrd="4" destOrd="0" parTransId="{DC8ACFD2-1FA5-464D-A046-55C3E3826550}" sibTransId="{9B64C162-65F8-40DE-A70D-42A10994B544}"/>
    <dgm:cxn modelId="{EA680DE9-B579-455B-ADDF-8C56C9E1ABEF}" type="presOf" srcId="{2377301E-7302-4588-8FAE-DAF22A945B6C}" destId="{D1BE964A-E78A-4228-9C14-6ACB614D5F94}" srcOrd="0" destOrd="0" presId="urn:microsoft.com/office/officeart/2005/8/layout/cycle1"/>
    <dgm:cxn modelId="{D6E5757E-C993-4E4E-B0B4-7E17C03CF1B0}" type="presOf" srcId="{92954642-7E2D-4B28-AF40-DE59CA304892}" destId="{3DE4F5F9-71A3-47B7-8275-E2EC26A3B54D}" srcOrd="0" destOrd="0" presId="urn:microsoft.com/office/officeart/2005/8/layout/cycle1"/>
    <dgm:cxn modelId="{68E5FEA2-0FA8-4974-9BDF-3AE0FB6DB558}" type="presParOf" srcId="{5E187389-1345-4A9A-8161-0B9D211A3747}" destId="{142EA78A-5F3E-422E-8FE6-9653E0420AB9}" srcOrd="0" destOrd="0" presId="urn:microsoft.com/office/officeart/2005/8/layout/cycle1"/>
    <dgm:cxn modelId="{055149AF-4F0A-44E9-9855-67BA64680D01}" type="presParOf" srcId="{5E187389-1345-4A9A-8161-0B9D211A3747}" destId="{6D9A33AE-D656-40BF-9416-E8692B6D7850}" srcOrd="1" destOrd="0" presId="urn:microsoft.com/office/officeart/2005/8/layout/cycle1"/>
    <dgm:cxn modelId="{C11716C0-B861-4301-9BA4-9086B7B9FFE1}" type="presParOf" srcId="{5E187389-1345-4A9A-8161-0B9D211A3747}" destId="{A98FC404-FD76-4478-93C9-D0BDC5FB529D}" srcOrd="2" destOrd="0" presId="urn:microsoft.com/office/officeart/2005/8/layout/cycle1"/>
    <dgm:cxn modelId="{E836485F-7FEC-4848-8EAB-6E545BCE43DE}" type="presParOf" srcId="{5E187389-1345-4A9A-8161-0B9D211A3747}" destId="{FF666D09-65A2-4F89-A89A-653AAFFBB363}" srcOrd="3" destOrd="0" presId="urn:microsoft.com/office/officeart/2005/8/layout/cycle1"/>
    <dgm:cxn modelId="{C4F83D57-D57F-4BBB-A757-C4F3D0469430}" type="presParOf" srcId="{5E187389-1345-4A9A-8161-0B9D211A3747}" destId="{D1BE964A-E78A-4228-9C14-6ACB614D5F94}" srcOrd="4" destOrd="0" presId="urn:microsoft.com/office/officeart/2005/8/layout/cycle1"/>
    <dgm:cxn modelId="{FAF9D595-925D-48B7-8127-B394875ACD40}" type="presParOf" srcId="{5E187389-1345-4A9A-8161-0B9D211A3747}" destId="{3DE4F5F9-71A3-47B7-8275-E2EC26A3B54D}" srcOrd="5" destOrd="0" presId="urn:microsoft.com/office/officeart/2005/8/layout/cycle1"/>
    <dgm:cxn modelId="{643DE1F8-8E69-49EE-86AE-7A78B088DE11}" type="presParOf" srcId="{5E187389-1345-4A9A-8161-0B9D211A3747}" destId="{50E1B3D2-6689-485B-A5B3-A4A39A227EDD}" srcOrd="6" destOrd="0" presId="urn:microsoft.com/office/officeart/2005/8/layout/cycle1"/>
    <dgm:cxn modelId="{E9DDD5DF-9FE3-427D-92B8-87BCB2C0C832}" type="presParOf" srcId="{5E187389-1345-4A9A-8161-0B9D211A3747}" destId="{50D3F7E9-B99D-40EF-8FA6-3F9D6F5C3C5B}" srcOrd="7" destOrd="0" presId="urn:microsoft.com/office/officeart/2005/8/layout/cycle1"/>
    <dgm:cxn modelId="{6FC956A9-5709-464C-8348-9439D5EE10CD}" type="presParOf" srcId="{5E187389-1345-4A9A-8161-0B9D211A3747}" destId="{718137FE-B126-441D-AF86-0787274DFB43}" srcOrd="8" destOrd="0" presId="urn:microsoft.com/office/officeart/2005/8/layout/cycle1"/>
    <dgm:cxn modelId="{A6478547-0FF1-4336-975F-856CE9E377C9}" type="presParOf" srcId="{5E187389-1345-4A9A-8161-0B9D211A3747}" destId="{94EC4BB2-63EC-4801-B852-D36E8FFACA58}" srcOrd="9" destOrd="0" presId="urn:microsoft.com/office/officeart/2005/8/layout/cycle1"/>
    <dgm:cxn modelId="{821B4FF1-3422-4802-87ED-2BCA3C1E0156}" type="presParOf" srcId="{5E187389-1345-4A9A-8161-0B9D211A3747}" destId="{2FEB5458-F8EF-401F-9105-5BB503C7DBF6}" srcOrd="10" destOrd="0" presId="urn:microsoft.com/office/officeart/2005/8/layout/cycle1"/>
    <dgm:cxn modelId="{B4A4A7D0-8A30-4FF7-97D8-071ECE58EA4B}" type="presParOf" srcId="{5E187389-1345-4A9A-8161-0B9D211A3747}" destId="{FB7E9784-00D5-4966-B8B1-7D64A00330DF}" srcOrd="11" destOrd="0" presId="urn:microsoft.com/office/officeart/2005/8/layout/cycle1"/>
    <dgm:cxn modelId="{555BF482-F713-48B0-A09B-B1910AF9C206}" type="presParOf" srcId="{5E187389-1345-4A9A-8161-0B9D211A3747}" destId="{08BCEDD3-CF18-4A66-BC14-62BFFF4D9767}" srcOrd="12" destOrd="0" presId="urn:microsoft.com/office/officeart/2005/8/layout/cycle1"/>
    <dgm:cxn modelId="{3EB41523-76D6-4958-A11D-353BCA41A4AD}" type="presParOf" srcId="{5E187389-1345-4A9A-8161-0B9D211A3747}" destId="{504EF7C5-C0D9-47C2-AD2D-38F02DFC7432}" srcOrd="13" destOrd="0" presId="urn:microsoft.com/office/officeart/2005/8/layout/cycle1"/>
    <dgm:cxn modelId="{B7C460BC-D310-4194-91BB-453275EDCEF3}" type="presParOf" srcId="{5E187389-1345-4A9A-8161-0B9D211A3747}" destId="{F3F42A88-5CE8-4D23-82C2-6E100A31DA6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56F91F-0520-4B13-BA42-1E41A24461F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3BEDE-DF8F-49F9-A6E7-135B87F5A053}">
      <dgm:prSet phldrT="[Text]"/>
      <dgm:spPr/>
      <dgm:t>
        <a:bodyPr/>
        <a:lstStyle/>
        <a:p>
          <a:r>
            <a:rPr lang="sr-Latn-CS" b="1" dirty="0" smtClean="0"/>
            <a:t>Ubeđenja i uverenja pojedinca</a:t>
          </a:r>
          <a:endParaRPr lang="en-US" b="1" dirty="0"/>
        </a:p>
      </dgm:t>
    </dgm:pt>
    <dgm:pt modelId="{469768A3-718F-41D1-A3AA-5C24AF36BC36}" type="parTrans" cxnId="{71D75EC7-23CB-4886-A799-CB8DFB1373D6}">
      <dgm:prSet/>
      <dgm:spPr/>
      <dgm:t>
        <a:bodyPr/>
        <a:lstStyle/>
        <a:p>
          <a:endParaRPr lang="en-US"/>
        </a:p>
      </dgm:t>
    </dgm:pt>
    <dgm:pt modelId="{B19DCD2C-4B3A-4DC8-9685-864093AD24F6}" type="sibTrans" cxnId="{71D75EC7-23CB-4886-A799-CB8DFB1373D6}">
      <dgm:prSet/>
      <dgm:spPr/>
      <dgm:t>
        <a:bodyPr/>
        <a:lstStyle/>
        <a:p>
          <a:endParaRPr lang="en-US"/>
        </a:p>
      </dgm:t>
    </dgm:pt>
    <dgm:pt modelId="{5E85B637-508E-45D0-8E91-7F41C7988DC8}">
      <dgm:prSet phldrT="[Text]"/>
      <dgm:spPr/>
      <dgm:t>
        <a:bodyPr/>
        <a:lstStyle/>
        <a:p>
          <a:r>
            <a:rPr lang="sr-Latn-CS" dirty="0" smtClean="0"/>
            <a:t>Ubeđenja i uverenja učenika</a:t>
          </a:r>
          <a:endParaRPr lang="en-US" dirty="0"/>
        </a:p>
      </dgm:t>
    </dgm:pt>
    <dgm:pt modelId="{6E2253CA-5809-48DB-9597-5485AF6694EC}" type="parTrans" cxnId="{D448F26C-D254-42DE-9960-D5EFDE15E5DB}">
      <dgm:prSet/>
      <dgm:spPr/>
      <dgm:t>
        <a:bodyPr/>
        <a:lstStyle/>
        <a:p>
          <a:endParaRPr lang="en-US"/>
        </a:p>
      </dgm:t>
    </dgm:pt>
    <dgm:pt modelId="{F6DE33F6-5CA5-4766-95F3-BDEAF73767AC}" type="sibTrans" cxnId="{D448F26C-D254-42DE-9960-D5EFDE15E5DB}">
      <dgm:prSet/>
      <dgm:spPr/>
      <dgm:t>
        <a:bodyPr/>
        <a:lstStyle/>
        <a:p>
          <a:endParaRPr lang="en-US"/>
        </a:p>
      </dgm:t>
    </dgm:pt>
    <dgm:pt modelId="{7EE02B68-2DB9-4E80-B4A8-9B3CC7E13EB0}">
      <dgm:prSet phldrT="[Text]"/>
      <dgm:spPr/>
      <dgm:t>
        <a:bodyPr/>
        <a:lstStyle/>
        <a:p>
          <a:r>
            <a:rPr lang="sr-Latn-CS" dirty="0" smtClean="0"/>
            <a:t>Ubeđenja i uverenja nastavnika</a:t>
          </a:r>
          <a:endParaRPr lang="en-US" dirty="0"/>
        </a:p>
      </dgm:t>
    </dgm:pt>
    <dgm:pt modelId="{6BB0EEB5-439D-46DD-B858-A59FCD7B44FE}" type="parTrans" cxnId="{2377E126-E7FD-44CF-9F74-2F5CCCAA8A7F}">
      <dgm:prSet/>
      <dgm:spPr/>
      <dgm:t>
        <a:bodyPr/>
        <a:lstStyle/>
        <a:p>
          <a:endParaRPr lang="en-US"/>
        </a:p>
      </dgm:t>
    </dgm:pt>
    <dgm:pt modelId="{052CFD2E-B7CD-40E3-BC48-CB148BB09CE0}" type="sibTrans" cxnId="{2377E126-E7FD-44CF-9F74-2F5CCCAA8A7F}">
      <dgm:prSet/>
      <dgm:spPr/>
      <dgm:t>
        <a:bodyPr/>
        <a:lstStyle/>
        <a:p>
          <a:endParaRPr lang="en-US"/>
        </a:p>
      </dgm:t>
    </dgm:pt>
    <dgm:pt modelId="{4F8A03BE-1283-4BBC-B101-298A8E2FB334}" type="pres">
      <dgm:prSet presAssocID="{1556F91F-0520-4B13-BA42-1E41A24461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D4F7C4-D969-4515-A85B-880E7D6A4548}" type="pres">
      <dgm:prSet presAssocID="{19B3BEDE-DF8F-49F9-A6E7-135B87F5A0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A2ED7-F103-488B-85E1-9CEED243A085}" type="pres">
      <dgm:prSet presAssocID="{B19DCD2C-4B3A-4DC8-9685-864093AD24F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C4C2F07-176E-4F10-A27A-5838FC79EC27}" type="pres">
      <dgm:prSet presAssocID="{B19DCD2C-4B3A-4DC8-9685-864093AD24F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6C40DD4-7EE7-4C08-B503-7033DBCC690C}" type="pres">
      <dgm:prSet presAssocID="{5E85B637-508E-45D0-8E91-7F41C7988DC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E5F60-D14B-46F0-94CC-55FF291D5304}" type="pres">
      <dgm:prSet presAssocID="{F6DE33F6-5CA5-4766-95F3-BDEAF73767A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6E22A04-C854-4FC3-A6CA-9A6223DB30D8}" type="pres">
      <dgm:prSet presAssocID="{F6DE33F6-5CA5-4766-95F3-BDEAF73767A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C0836C1-1991-44E3-9940-D1209F2A3103}" type="pres">
      <dgm:prSet presAssocID="{7EE02B68-2DB9-4E80-B4A8-9B3CC7E13EB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84BA0-2C42-44B5-A730-FD6E67379508}" type="pres">
      <dgm:prSet presAssocID="{052CFD2E-B7CD-40E3-BC48-CB148BB09CE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80C5CB6-DAFB-40AD-9D79-A18CBD3AF3DB}" type="pres">
      <dgm:prSet presAssocID="{052CFD2E-B7CD-40E3-BC48-CB148BB09CE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3BE941C-8D1A-4A73-8F0E-74EFC31DC18D}" type="presOf" srcId="{7EE02B68-2DB9-4E80-B4A8-9B3CC7E13EB0}" destId="{EC0836C1-1991-44E3-9940-D1209F2A3103}" srcOrd="0" destOrd="0" presId="urn:microsoft.com/office/officeart/2005/8/layout/cycle7"/>
    <dgm:cxn modelId="{AB11A9BA-1721-4949-849D-630CA45F32DA}" type="presOf" srcId="{B19DCD2C-4B3A-4DC8-9685-864093AD24F6}" destId="{0C4C2F07-176E-4F10-A27A-5838FC79EC27}" srcOrd="1" destOrd="0" presId="urn:microsoft.com/office/officeart/2005/8/layout/cycle7"/>
    <dgm:cxn modelId="{71D75EC7-23CB-4886-A799-CB8DFB1373D6}" srcId="{1556F91F-0520-4B13-BA42-1E41A24461F6}" destId="{19B3BEDE-DF8F-49F9-A6E7-135B87F5A053}" srcOrd="0" destOrd="0" parTransId="{469768A3-718F-41D1-A3AA-5C24AF36BC36}" sibTransId="{B19DCD2C-4B3A-4DC8-9685-864093AD24F6}"/>
    <dgm:cxn modelId="{439E1153-205D-45D9-B264-007D8E59B79F}" type="presOf" srcId="{5E85B637-508E-45D0-8E91-7F41C7988DC8}" destId="{16C40DD4-7EE7-4C08-B503-7033DBCC690C}" srcOrd="0" destOrd="0" presId="urn:microsoft.com/office/officeart/2005/8/layout/cycle7"/>
    <dgm:cxn modelId="{AD56DB79-AF1F-4C53-8F43-96CF72BBEDBF}" type="presOf" srcId="{F6DE33F6-5CA5-4766-95F3-BDEAF73767AC}" destId="{E12E5F60-D14B-46F0-94CC-55FF291D5304}" srcOrd="0" destOrd="0" presId="urn:microsoft.com/office/officeart/2005/8/layout/cycle7"/>
    <dgm:cxn modelId="{521EC42E-2EB0-4EB0-BCFE-1D742CB37BB0}" type="presOf" srcId="{F6DE33F6-5CA5-4766-95F3-BDEAF73767AC}" destId="{86E22A04-C854-4FC3-A6CA-9A6223DB30D8}" srcOrd="1" destOrd="0" presId="urn:microsoft.com/office/officeart/2005/8/layout/cycle7"/>
    <dgm:cxn modelId="{D448F26C-D254-42DE-9960-D5EFDE15E5DB}" srcId="{1556F91F-0520-4B13-BA42-1E41A24461F6}" destId="{5E85B637-508E-45D0-8E91-7F41C7988DC8}" srcOrd="1" destOrd="0" parTransId="{6E2253CA-5809-48DB-9597-5485AF6694EC}" sibTransId="{F6DE33F6-5CA5-4766-95F3-BDEAF73767AC}"/>
    <dgm:cxn modelId="{C9F90F40-1E74-4318-A230-1478BFCF7200}" type="presOf" srcId="{B19DCD2C-4B3A-4DC8-9685-864093AD24F6}" destId="{1ADA2ED7-F103-488B-85E1-9CEED243A085}" srcOrd="0" destOrd="0" presId="urn:microsoft.com/office/officeart/2005/8/layout/cycle7"/>
    <dgm:cxn modelId="{8516EC64-1794-4DEE-800F-3A60CFE85E62}" type="presOf" srcId="{052CFD2E-B7CD-40E3-BC48-CB148BB09CE0}" destId="{7D584BA0-2C42-44B5-A730-FD6E67379508}" srcOrd="0" destOrd="0" presId="urn:microsoft.com/office/officeart/2005/8/layout/cycle7"/>
    <dgm:cxn modelId="{E86FC242-4232-48D7-8DE0-F2D5D3CF7FE2}" type="presOf" srcId="{052CFD2E-B7CD-40E3-BC48-CB148BB09CE0}" destId="{980C5CB6-DAFB-40AD-9D79-A18CBD3AF3DB}" srcOrd="1" destOrd="0" presId="urn:microsoft.com/office/officeart/2005/8/layout/cycle7"/>
    <dgm:cxn modelId="{B675F9E5-5A1C-4529-9E3F-606C97142EA0}" type="presOf" srcId="{19B3BEDE-DF8F-49F9-A6E7-135B87F5A053}" destId="{BDD4F7C4-D969-4515-A85B-880E7D6A4548}" srcOrd="0" destOrd="0" presId="urn:microsoft.com/office/officeart/2005/8/layout/cycle7"/>
    <dgm:cxn modelId="{64961ED6-2BEA-48A4-B64D-5AAC3884EA2D}" type="presOf" srcId="{1556F91F-0520-4B13-BA42-1E41A24461F6}" destId="{4F8A03BE-1283-4BBC-B101-298A8E2FB334}" srcOrd="0" destOrd="0" presId="urn:microsoft.com/office/officeart/2005/8/layout/cycle7"/>
    <dgm:cxn modelId="{2377E126-E7FD-44CF-9F74-2F5CCCAA8A7F}" srcId="{1556F91F-0520-4B13-BA42-1E41A24461F6}" destId="{7EE02B68-2DB9-4E80-B4A8-9B3CC7E13EB0}" srcOrd="2" destOrd="0" parTransId="{6BB0EEB5-439D-46DD-B858-A59FCD7B44FE}" sibTransId="{052CFD2E-B7CD-40E3-BC48-CB148BB09CE0}"/>
    <dgm:cxn modelId="{0AE33B65-CAAB-4FC6-916F-ECE131126138}" type="presParOf" srcId="{4F8A03BE-1283-4BBC-B101-298A8E2FB334}" destId="{BDD4F7C4-D969-4515-A85B-880E7D6A4548}" srcOrd="0" destOrd="0" presId="urn:microsoft.com/office/officeart/2005/8/layout/cycle7"/>
    <dgm:cxn modelId="{A0FEF4D6-C32D-428F-A3A9-020E2FA161E4}" type="presParOf" srcId="{4F8A03BE-1283-4BBC-B101-298A8E2FB334}" destId="{1ADA2ED7-F103-488B-85E1-9CEED243A085}" srcOrd="1" destOrd="0" presId="urn:microsoft.com/office/officeart/2005/8/layout/cycle7"/>
    <dgm:cxn modelId="{86A1E526-6CF8-400F-A414-D0E750B1281C}" type="presParOf" srcId="{1ADA2ED7-F103-488B-85E1-9CEED243A085}" destId="{0C4C2F07-176E-4F10-A27A-5838FC79EC27}" srcOrd="0" destOrd="0" presId="urn:microsoft.com/office/officeart/2005/8/layout/cycle7"/>
    <dgm:cxn modelId="{9C36E4DF-1BB5-44A6-95B8-FB363AE14F82}" type="presParOf" srcId="{4F8A03BE-1283-4BBC-B101-298A8E2FB334}" destId="{16C40DD4-7EE7-4C08-B503-7033DBCC690C}" srcOrd="2" destOrd="0" presId="urn:microsoft.com/office/officeart/2005/8/layout/cycle7"/>
    <dgm:cxn modelId="{EC099439-8DF2-4094-8E04-5FD770283839}" type="presParOf" srcId="{4F8A03BE-1283-4BBC-B101-298A8E2FB334}" destId="{E12E5F60-D14B-46F0-94CC-55FF291D5304}" srcOrd="3" destOrd="0" presId="urn:microsoft.com/office/officeart/2005/8/layout/cycle7"/>
    <dgm:cxn modelId="{5BA18DA3-BE81-40CF-AC5E-05AB4D46EDDC}" type="presParOf" srcId="{E12E5F60-D14B-46F0-94CC-55FF291D5304}" destId="{86E22A04-C854-4FC3-A6CA-9A6223DB30D8}" srcOrd="0" destOrd="0" presId="urn:microsoft.com/office/officeart/2005/8/layout/cycle7"/>
    <dgm:cxn modelId="{75337738-6DFC-4440-8B94-108D05F5B844}" type="presParOf" srcId="{4F8A03BE-1283-4BBC-B101-298A8E2FB334}" destId="{EC0836C1-1991-44E3-9940-D1209F2A3103}" srcOrd="4" destOrd="0" presId="urn:microsoft.com/office/officeart/2005/8/layout/cycle7"/>
    <dgm:cxn modelId="{B849CDCB-5D9C-477B-9105-1594E09FE939}" type="presParOf" srcId="{4F8A03BE-1283-4BBC-B101-298A8E2FB334}" destId="{7D584BA0-2C42-44B5-A730-FD6E67379508}" srcOrd="5" destOrd="0" presId="urn:microsoft.com/office/officeart/2005/8/layout/cycle7"/>
    <dgm:cxn modelId="{12EC1F49-4BED-4821-82F3-AE74C880AAE9}" type="presParOf" srcId="{7D584BA0-2C42-44B5-A730-FD6E67379508}" destId="{980C5CB6-DAFB-40AD-9D79-A18CBD3AF3D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1A4029-C91F-4CCA-9E98-4B84E0973BEB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66DA07-3D68-4EE8-ABAA-9EE85C808D64}">
      <dgm:prSet phldrT="[Text]" custT="1"/>
      <dgm:spPr/>
      <dgm:t>
        <a:bodyPr/>
        <a:lstStyle/>
        <a:p>
          <a:r>
            <a:rPr lang="sr-Latn-CS" sz="2000" b="0" dirty="0" smtClean="0"/>
            <a:t>Ubeđenost i uverenost vaspitača</a:t>
          </a:r>
        </a:p>
      </dgm:t>
    </dgm:pt>
    <dgm:pt modelId="{0636C32A-F0F8-460E-BA85-7C15CA9442CB}" type="parTrans" cxnId="{57841233-7C77-49CF-9A43-33B717E29871}">
      <dgm:prSet/>
      <dgm:spPr/>
      <dgm:t>
        <a:bodyPr/>
        <a:lstStyle/>
        <a:p>
          <a:endParaRPr lang="en-US"/>
        </a:p>
      </dgm:t>
    </dgm:pt>
    <dgm:pt modelId="{E1952098-33AF-486F-9996-DE49DA7B137E}" type="sibTrans" cxnId="{57841233-7C77-49CF-9A43-33B717E29871}">
      <dgm:prSet/>
      <dgm:spPr/>
      <dgm:t>
        <a:bodyPr/>
        <a:lstStyle/>
        <a:p>
          <a:endParaRPr lang="en-US"/>
        </a:p>
      </dgm:t>
    </dgm:pt>
    <dgm:pt modelId="{AC563F08-221E-45A7-AA65-52C17A7F86D0}">
      <dgm:prSet phldrT="[Text]" custT="1"/>
      <dgm:spPr/>
      <dgm:t>
        <a:bodyPr/>
        <a:lstStyle/>
        <a:p>
          <a:r>
            <a:rPr lang="sr-Latn-CS" sz="2000" b="0" dirty="0" smtClean="0"/>
            <a:t>Optimalna pedagoška, višesmerna  komunikacija</a:t>
          </a:r>
          <a:endParaRPr lang="en-US" sz="2000" b="0" dirty="0"/>
        </a:p>
      </dgm:t>
    </dgm:pt>
    <dgm:pt modelId="{761632A6-EBE7-4A88-8740-4618EC19A282}" type="parTrans" cxnId="{1B3CD9EE-BAD1-4FD2-8FAE-0713561F55EC}">
      <dgm:prSet/>
      <dgm:spPr/>
      <dgm:t>
        <a:bodyPr/>
        <a:lstStyle/>
        <a:p>
          <a:endParaRPr lang="en-US"/>
        </a:p>
      </dgm:t>
    </dgm:pt>
    <dgm:pt modelId="{AC2E30A0-24CF-439F-BDCC-8BB2B61F4A23}" type="sibTrans" cxnId="{1B3CD9EE-BAD1-4FD2-8FAE-0713561F55EC}">
      <dgm:prSet/>
      <dgm:spPr/>
      <dgm:t>
        <a:bodyPr/>
        <a:lstStyle/>
        <a:p>
          <a:endParaRPr lang="en-US"/>
        </a:p>
      </dgm:t>
    </dgm:pt>
    <dgm:pt modelId="{795F80F5-05D7-45FE-B52F-DEEFFA50EC3A}">
      <dgm:prSet phldrT="[Text]"/>
      <dgm:spPr/>
      <dgm:t>
        <a:bodyPr/>
        <a:lstStyle/>
        <a:p>
          <a:r>
            <a:rPr lang="sr-Latn-CS" dirty="0" smtClean="0"/>
            <a:t>Adekvatna primena vaspitnih sredstava</a:t>
          </a:r>
          <a:endParaRPr lang="en-US" dirty="0"/>
        </a:p>
      </dgm:t>
    </dgm:pt>
    <dgm:pt modelId="{AFE91F98-2A13-49B6-843E-C2509AB6D1E4}" type="parTrans" cxnId="{57D65A6E-BF42-4F20-88E8-E11D7C7CFC65}">
      <dgm:prSet/>
      <dgm:spPr/>
      <dgm:t>
        <a:bodyPr/>
        <a:lstStyle/>
        <a:p>
          <a:endParaRPr lang="en-US"/>
        </a:p>
      </dgm:t>
    </dgm:pt>
    <dgm:pt modelId="{A17AE8C8-C6DB-480E-B181-B150A5637064}" type="sibTrans" cxnId="{57D65A6E-BF42-4F20-88E8-E11D7C7CFC65}">
      <dgm:prSet/>
      <dgm:spPr/>
      <dgm:t>
        <a:bodyPr/>
        <a:lstStyle/>
        <a:p>
          <a:endParaRPr lang="en-US"/>
        </a:p>
      </dgm:t>
    </dgm:pt>
    <dgm:pt modelId="{EEA54E31-BFC4-40C1-B869-DB1AE7522522}" type="pres">
      <dgm:prSet presAssocID="{CD1A4029-C91F-4CCA-9E98-4B84E0973BE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55D4311-C331-47AE-A874-30F6C156684A}" type="pres">
      <dgm:prSet presAssocID="{CD66DA07-3D68-4EE8-ABAA-9EE85C808D64}" presName="Accent1" presStyleCnt="0"/>
      <dgm:spPr/>
    </dgm:pt>
    <dgm:pt modelId="{7ED1BEA1-BF0E-4125-85A2-CCFFA1793ACF}" type="pres">
      <dgm:prSet presAssocID="{CD66DA07-3D68-4EE8-ABAA-9EE85C808D64}" presName="Accent" presStyleLbl="node1" presStyleIdx="0" presStyleCnt="3" custScaleX="206000"/>
      <dgm:spPr/>
    </dgm:pt>
    <dgm:pt modelId="{F8AE66F1-707E-4CA9-97B8-379A37FCD161}" type="pres">
      <dgm:prSet presAssocID="{CD66DA07-3D68-4EE8-ABAA-9EE85C808D64}" presName="Parent1" presStyleLbl="revTx" presStyleIdx="0" presStyleCnt="3" custScaleX="2475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3CF06-7668-4D6D-8245-53FF2823478A}" type="pres">
      <dgm:prSet presAssocID="{AC563F08-221E-45A7-AA65-52C17A7F86D0}" presName="Accent2" presStyleCnt="0"/>
      <dgm:spPr/>
    </dgm:pt>
    <dgm:pt modelId="{62431E30-C237-496C-928E-DE1E765FD921}" type="pres">
      <dgm:prSet presAssocID="{AC563F08-221E-45A7-AA65-52C17A7F86D0}" presName="Accent" presStyleLbl="node1" presStyleIdx="1" presStyleCnt="3" custScaleX="162103" custScaleY="74616"/>
      <dgm:spPr/>
    </dgm:pt>
    <dgm:pt modelId="{41FECADB-1EBC-4199-9633-ED5520B2B6BF}" type="pres">
      <dgm:prSet presAssocID="{AC563F08-221E-45A7-AA65-52C17A7F86D0}" presName="Parent2" presStyleLbl="revTx" presStyleIdx="1" presStyleCnt="3" custScaleX="2685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BE786-C2CC-492E-A3A9-C6275186F112}" type="pres">
      <dgm:prSet presAssocID="{795F80F5-05D7-45FE-B52F-DEEFFA50EC3A}" presName="Accent3" presStyleCnt="0"/>
      <dgm:spPr/>
    </dgm:pt>
    <dgm:pt modelId="{679FF08C-C79B-4A8F-A9F5-842F7A0AD2E7}" type="pres">
      <dgm:prSet presAssocID="{795F80F5-05D7-45FE-B52F-DEEFFA50EC3A}" presName="Accent" presStyleLbl="node1" presStyleIdx="2" presStyleCnt="3" custScaleX="188759"/>
      <dgm:spPr/>
    </dgm:pt>
    <dgm:pt modelId="{0219C8CD-617C-483E-8A2A-F3EB4008FB06}" type="pres">
      <dgm:prSet presAssocID="{795F80F5-05D7-45FE-B52F-DEEFFA50EC3A}" presName="Parent3" presStyleLbl="revTx" presStyleIdx="2" presStyleCnt="3" custScaleX="2694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3CD9EE-BAD1-4FD2-8FAE-0713561F55EC}" srcId="{CD1A4029-C91F-4CCA-9E98-4B84E0973BEB}" destId="{AC563F08-221E-45A7-AA65-52C17A7F86D0}" srcOrd="1" destOrd="0" parTransId="{761632A6-EBE7-4A88-8740-4618EC19A282}" sibTransId="{AC2E30A0-24CF-439F-BDCC-8BB2B61F4A23}"/>
    <dgm:cxn modelId="{D5E726FF-A458-4AB0-8DF8-C678DCD16CFD}" type="presOf" srcId="{795F80F5-05D7-45FE-B52F-DEEFFA50EC3A}" destId="{0219C8CD-617C-483E-8A2A-F3EB4008FB06}" srcOrd="0" destOrd="0" presId="urn:microsoft.com/office/officeart/2009/layout/CircleArrowProcess"/>
    <dgm:cxn modelId="{57841233-7C77-49CF-9A43-33B717E29871}" srcId="{CD1A4029-C91F-4CCA-9E98-4B84E0973BEB}" destId="{CD66DA07-3D68-4EE8-ABAA-9EE85C808D64}" srcOrd="0" destOrd="0" parTransId="{0636C32A-F0F8-460E-BA85-7C15CA9442CB}" sibTransId="{E1952098-33AF-486F-9996-DE49DA7B137E}"/>
    <dgm:cxn modelId="{19D9FA09-AB1C-45D5-85AA-52807D9AFE9D}" type="presOf" srcId="{CD1A4029-C91F-4CCA-9E98-4B84E0973BEB}" destId="{EEA54E31-BFC4-40C1-B869-DB1AE7522522}" srcOrd="0" destOrd="0" presId="urn:microsoft.com/office/officeart/2009/layout/CircleArrowProcess"/>
    <dgm:cxn modelId="{3B7070E0-D39C-4753-8F8C-6DD88C0FEF87}" type="presOf" srcId="{AC563F08-221E-45A7-AA65-52C17A7F86D0}" destId="{41FECADB-1EBC-4199-9633-ED5520B2B6BF}" srcOrd="0" destOrd="0" presId="urn:microsoft.com/office/officeart/2009/layout/CircleArrowProcess"/>
    <dgm:cxn modelId="{D3CD7C71-3404-430D-BE73-929343311E00}" type="presOf" srcId="{CD66DA07-3D68-4EE8-ABAA-9EE85C808D64}" destId="{F8AE66F1-707E-4CA9-97B8-379A37FCD161}" srcOrd="0" destOrd="0" presId="urn:microsoft.com/office/officeart/2009/layout/CircleArrowProcess"/>
    <dgm:cxn modelId="{57D65A6E-BF42-4F20-88E8-E11D7C7CFC65}" srcId="{CD1A4029-C91F-4CCA-9E98-4B84E0973BEB}" destId="{795F80F5-05D7-45FE-B52F-DEEFFA50EC3A}" srcOrd="2" destOrd="0" parTransId="{AFE91F98-2A13-49B6-843E-C2509AB6D1E4}" sibTransId="{A17AE8C8-C6DB-480E-B181-B150A5637064}"/>
    <dgm:cxn modelId="{4D6ED14F-4F17-482C-8472-53BFB2B229DC}" type="presParOf" srcId="{EEA54E31-BFC4-40C1-B869-DB1AE7522522}" destId="{355D4311-C331-47AE-A874-30F6C156684A}" srcOrd="0" destOrd="0" presId="urn:microsoft.com/office/officeart/2009/layout/CircleArrowProcess"/>
    <dgm:cxn modelId="{E05C1A4C-3B36-41E9-9562-824D4B684F47}" type="presParOf" srcId="{355D4311-C331-47AE-A874-30F6C156684A}" destId="{7ED1BEA1-BF0E-4125-85A2-CCFFA1793ACF}" srcOrd="0" destOrd="0" presId="urn:microsoft.com/office/officeart/2009/layout/CircleArrowProcess"/>
    <dgm:cxn modelId="{924F539A-060E-44A0-9D75-4F3F0511E0D9}" type="presParOf" srcId="{EEA54E31-BFC4-40C1-B869-DB1AE7522522}" destId="{F8AE66F1-707E-4CA9-97B8-379A37FCD161}" srcOrd="1" destOrd="0" presId="urn:microsoft.com/office/officeart/2009/layout/CircleArrowProcess"/>
    <dgm:cxn modelId="{5E1AE3BB-FEB5-40C0-9C77-A671854D80E1}" type="presParOf" srcId="{EEA54E31-BFC4-40C1-B869-DB1AE7522522}" destId="{0D43CF06-7668-4D6D-8245-53FF2823478A}" srcOrd="2" destOrd="0" presId="urn:microsoft.com/office/officeart/2009/layout/CircleArrowProcess"/>
    <dgm:cxn modelId="{3C82F39F-FF4A-4BBF-891E-66081D350BCF}" type="presParOf" srcId="{0D43CF06-7668-4D6D-8245-53FF2823478A}" destId="{62431E30-C237-496C-928E-DE1E765FD921}" srcOrd="0" destOrd="0" presId="urn:microsoft.com/office/officeart/2009/layout/CircleArrowProcess"/>
    <dgm:cxn modelId="{B8F92984-E697-4217-8C80-4CF487CD3435}" type="presParOf" srcId="{EEA54E31-BFC4-40C1-B869-DB1AE7522522}" destId="{41FECADB-1EBC-4199-9633-ED5520B2B6BF}" srcOrd="3" destOrd="0" presId="urn:microsoft.com/office/officeart/2009/layout/CircleArrowProcess"/>
    <dgm:cxn modelId="{EAE1C300-3ECC-4742-A9C4-FAFC8D671D4A}" type="presParOf" srcId="{EEA54E31-BFC4-40C1-B869-DB1AE7522522}" destId="{5EFBE786-C2CC-492E-A3A9-C6275186F112}" srcOrd="4" destOrd="0" presId="urn:microsoft.com/office/officeart/2009/layout/CircleArrowProcess"/>
    <dgm:cxn modelId="{B64E7407-AB03-4286-BA5A-274CF99AFF14}" type="presParOf" srcId="{5EFBE786-C2CC-492E-A3A9-C6275186F112}" destId="{679FF08C-C79B-4A8F-A9F5-842F7A0AD2E7}" srcOrd="0" destOrd="0" presId="urn:microsoft.com/office/officeart/2009/layout/CircleArrowProcess"/>
    <dgm:cxn modelId="{0D9B7161-EFEE-4471-A192-D0C061E5DBA6}" type="presParOf" srcId="{EEA54E31-BFC4-40C1-B869-DB1AE7522522}" destId="{0219C8CD-617C-483E-8A2A-F3EB4008FB0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364179-ED3C-4C8F-AC16-89CFFCFCE332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DAD7C4-11CE-4CAE-BB43-9335B8C7EE5E}">
      <dgm:prSet phldrT="[Text]"/>
      <dgm:spPr/>
      <dgm:t>
        <a:bodyPr/>
        <a:lstStyle/>
        <a:p>
          <a:r>
            <a:rPr lang="sr-Latn-CS" dirty="0" smtClean="0"/>
            <a:t>Ponavljanje i uvažbavanje</a:t>
          </a:r>
          <a:endParaRPr lang="en-US" dirty="0"/>
        </a:p>
      </dgm:t>
    </dgm:pt>
    <dgm:pt modelId="{2F914B5B-F24E-4827-AB45-1E5B3943B629}" type="parTrans" cxnId="{2FD91A2C-2C5D-4240-8537-ABD326D4EC5A}">
      <dgm:prSet/>
      <dgm:spPr/>
      <dgm:t>
        <a:bodyPr/>
        <a:lstStyle/>
        <a:p>
          <a:endParaRPr lang="en-US"/>
        </a:p>
      </dgm:t>
    </dgm:pt>
    <dgm:pt modelId="{7E05DFD4-C23F-4501-B3F4-B9AC8F0E8C97}" type="sibTrans" cxnId="{2FD91A2C-2C5D-4240-8537-ABD326D4EC5A}">
      <dgm:prSet/>
      <dgm:spPr/>
      <dgm:t>
        <a:bodyPr/>
        <a:lstStyle/>
        <a:p>
          <a:endParaRPr lang="en-US"/>
        </a:p>
      </dgm:t>
    </dgm:pt>
    <dgm:pt modelId="{3B756A0D-B6DF-4580-8D55-35F25DF033DC}">
      <dgm:prSet phldrT="[Text]"/>
      <dgm:spPr/>
      <dgm:t>
        <a:bodyPr/>
        <a:lstStyle/>
        <a:p>
          <a:r>
            <a:rPr lang="sr-Latn-CS" dirty="0" smtClean="0"/>
            <a:t>PROCES, sistematski i uporan vaspitni rad</a:t>
          </a:r>
          <a:endParaRPr lang="en-US" dirty="0"/>
        </a:p>
      </dgm:t>
    </dgm:pt>
    <dgm:pt modelId="{D6245C23-8679-4DAB-A162-63B5CB3B60B2}" type="parTrans" cxnId="{E6ED6AFA-5FEF-43A7-B1E1-477C2FCA2808}">
      <dgm:prSet/>
      <dgm:spPr/>
      <dgm:t>
        <a:bodyPr/>
        <a:lstStyle/>
        <a:p>
          <a:endParaRPr lang="en-US"/>
        </a:p>
      </dgm:t>
    </dgm:pt>
    <dgm:pt modelId="{B20A757A-85B9-447A-99D3-4023597164D8}" type="sibTrans" cxnId="{E6ED6AFA-5FEF-43A7-B1E1-477C2FCA2808}">
      <dgm:prSet/>
      <dgm:spPr/>
      <dgm:t>
        <a:bodyPr/>
        <a:lstStyle/>
        <a:p>
          <a:endParaRPr lang="en-US"/>
        </a:p>
      </dgm:t>
    </dgm:pt>
    <dgm:pt modelId="{AE730529-C1E4-4CB7-ABBD-733856C3D9A4}">
      <dgm:prSet phldrT="[Text]"/>
      <dgm:spPr/>
      <dgm:t>
        <a:bodyPr/>
        <a:lstStyle/>
        <a:p>
          <a:r>
            <a:rPr lang="sr-Latn-CS" dirty="0" smtClean="0"/>
            <a:t>Navike i umenja</a:t>
          </a:r>
          <a:endParaRPr lang="en-US" dirty="0"/>
        </a:p>
      </dgm:t>
    </dgm:pt>
    <dgm:pt modelId="{42BF000E-2DCD-4F56-A71D-244B55E0181C}" type="parTrans" cxnId="{EF907833-D6B2-4A9C-85B4-5952AAE99498}">
      <dgm:prSet/>
      <dgm:spPr/>
      <dgm:t>
        <a:bodyPr/>
        <a:lstStyle/>
        <a:p>
          <a:endParaRPr lang="en-US"/>
        </a:p>
      </dgm:t>
    </dgm:pt>
    <dgm:pt modelId="{03AD6A0B-6F18-481E-98A6-9E9045B7C793}" type="sibTrans" cxnId="{EF907833-D6B2-4A9C-85B4-5952AAE99498}">
      <dgm:prSet/>
      <dgm:spPr/>
      <dgm:t>
        <a:bodyPr/>
        <a:lstStyle/>
        <a:p>
          <a:endParaRPr lang="en-US"/>
        </a:p>
      </dgm:t>
    </dgm:pt>
    <dgm:pt modelId="{648B5C0A-3934-4AC0-9783-7C0372D5AAF7}">
      <dgm:prSet phldrT="[Text]"/>
      <dgm:spPr/>
      <dgm:t>
        <a:bodyPr/>
        <a:lstStyle/>
        <a:p>
          <a:r>
            <a:rPr lang="sr-Latn-CS" dirty="0" smtClean="0"/>
            <a:t>KONTROLA I SISTEMTIČNOST</a:t>
          </a:r>
          <a:endParaRPr lang="en-US" dirty="0"/>
        </a:p>
      </dgm:t>
    </dgm:pt>
    <dgm:pt modelId="{ED25698C-A0A6-439E-A3CE-C306C6A2C43B}" type="parTrans" cxnId="{23989445-7B40-42F7-AA33-65B1A294755F}">
      <dgm:prSet/>
      <dgm:spPr/>
      <dgm:t>
        <a:bodyPr/>
        <a:lstStyle/>
        <a:p>
          <a:endParaRPr lang="en-US"/>
        </a:p>
      </dgm:t>
    </dgm:pt>
    <dgm:pt modelId="{695FC770-255C-4C1E-A36A-A916DD692D90}" type="sibTrans" cxnId="{23989445-7B40-42F7-AA33-65B1A294755F}">
      <dgm:prSet/>
      <dgm:spPr/>
      <dgm:t>
        <a:bodyPr/>
        <a:lstStyle/>
        <a:p>
          <a:endParaRPr lang="en-US"/>
        </a:p>
      </dgm:t>
    </dgm:pt>
    <dgm:pt modelId="{9A90A869-FA61-48F5-A3A9-95C5FACEB116}" type="pres">
      <dgm:prSet presAssocID="{05364179-ED3C-4C8F-AC16-89CFFCFCE332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9FA8FB6-D125-4EE6-B3B0-34DE16C22C5B}" type="pres">
      <dgm:prSet presAssocID="{97DAD7C4-11CE-4CAE-BB43-9335B8C7EE5E}" presName="chaos" presStyleCnt="0"/>
      <dgm:spPr/>
    </dgm:pt>
    <dgm:pt modelId="{8BEC881D-6F4A-404C-A26C-14D37390293C}" type="pres">
      <dgm:prSet presAssocID="{97DAD7C4-11CE-4CAE-BB43-9335B8C7EE5E}" presName="parTx1" presStyleLbl="revTx" presStyleIdx="0" presStyleCnt="3"/>
      <dgm:spPr/>
      <dgm:t>
        <a:bodyPr/>
        <a:lstStyle/>
        <a:p>
          <a:endParaRPr lang="en-US"/>
        </a:p>
      </dgm:t>
    </dgm:pt>
    <dgm:pt modelId="{E26E2B1D-5BBA-4C27-BACC-88AA008A5242}" type="pres">
      <dgm:prSet presAssocID="{97DAD7C4-11CE-4CAE-BB43-9335B8C7EE5E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FBD57-CB73-427E-A37E-10A5081753FB}" type="pres">
      <dgm:prSet presAssocID="{97DAD7C4-11CE-4CAE-BB43-9335B8C7EE5E}" presName="c1" presStyleLbl="node1" presStyleIdx="0" presStyleCnt="19"/>
      <dgm:spPr/>
    </dgm:pt>
    <dgm:pt modelId="{BD08995B-E33C-4DCB-981B-0AA99CAC17FF}" type="pres">
      <dgm:prSet presAssocID="{97DAD7C4-11CE-4CAE-BB43-9335B8C7EE5E}" presName="c2" presStyleLbl="node1" presStyleIdx="1" presStyleCnt="19"/>
      <dgm:spPr/>
    </dgm:pt>
    <dgm:pt modelId="{3C72BBE4-99AA-4BF4-BC4E-2926021424AE}" type="pres">
      <dgm:prSet presAssocID="{97DAD7C4-11CE-4CAE-BB43-9335B8C7EE5E}" presName="c3" presStyleLbl="node1" presStyleIdx="2" presStyleCnt="19"/>
      <dgm:spPr/>
    </dgm:pt>
    <dgm:pt modelId="{F67E5377-98D1-4607-8EE9-45CE762025E4}" type="pres">
      <dgm:prSet presAssocID="{97DAD7C4-11CE-4CAE-BB43-9335B8C7EE5E}" presName="c4" presStyleLbl="node1" presStyleIdx="3" presStyleCnt="19"/>
      <dgm:spPr/>
    </dgm:pt>
    <dgm:pt modelId="{C2A7CE81-DED6-4FC5-A424-E67FD29D40DB}" type="pres">
      <dgm:prSet presAssocID="{97DAD7C4-11CE-4CAE-BB43-9335B8C7EE5E}" presName="c5" presStyleLbl="node1" presStyleIdx="4" presStyleCnt="19"/>
      <dgm:spPr/>
    </dgm:pt>
    <dgm:pt modelId="{386355E4-C687-4768-96A6-DC7BCC0378FD}" type="pres">
      <dgm:prSet presAssocID="{97DAD7C4-11CE-4CAE-BB43-9335B8C7EE5E}" presName="c6" presStyleLbl="node1" presStyleIdx="5" presStyleCnt="19"/>
      <dgm:spPr/>
    </dgm:pt>
    <dgm:pt modelId="{33E8CCAD-0BA1-4F4B-84CA-54A5D908C754}" type="pres">
      <dgm:prSet presAssocID="{97DAD7C4-11CE-4CAE-BB43-9335B8C7EE5E}" presName="c7" presStyleLbl="node1" presStyleIdx="6" presStyleCnt="19"/>
      <dgm:spPr/>
    </dgm:pt>
    <dgm:pt modelId="{86F8BC5E-2B78-4A0C-9FD5-E9ABFD8C210C}" type="pres">
      <dgm:prSet presAssocID="{97DAD7C4-11CE-4CAE-BB43-9335B8C7EE5E}" presName="c8" presStyleLbl="node1" presStyleIdx="7" presStyleCnt="19"/>
      <dgm:spPr/>
    </dgm:pt>
    <dgm:pt modelId="{91AE729C-70DF-4C47-A017-9BF865D31449}" type="pres">
      <dgm:prSet presAssocID="{97DAD7C4-11CE-4CAE-BB43-9335B8C7EE5E}" presName="c9" presStyleLbl="node1" presStyleIdx="8" presStyleCnt="19"/>
      <dgm:spPr/>
    </dgm:pt>
    <dgm:pt modelId="{A9BCB404-E20A-4914-9A14-9BAD6DC1318C}" type="pres">
      <dgm:prSet presAssocID="{97DAD7C4-11CE-4CAE-BB43-9335B8C7EE5E}" presName="c10" presStyleLbl="node1" presStyleIdx="9" presStyleCnt="19"/>
      <dgm:spPr/>
    </dgm:pt>
    <dgm:pt modelId="{9C1C95A1-93D2-41EE-A76C-ABF6F3179410}" type="pres">
      <dgm:prSet presAssocID="{97DAD7C4-11CE-4CAE-BB43-9335B8C7EE5E}" presName="c11" presStyleLbl="node1" presStyleIdx="10" presStyleCnt="19"/>
      <dgm:spPr/>
    </dgm:pt>
    <dgm:pt modelId="{1731608B-AB3B-4645-AE73-8EE39DC2FDA0}" type="pres">
      <dgm:prSet presAssocID="{97DAD7C4-11CE-4CAE-BB43-9335B8C7EE5E}" presName="c12" presStyleLbl="node1" presStyleIdx="11" presStyleCnt="19"/>
      <dgm:spPr/>
    </dgm:pt>
    <dgm:pt modelId="{C18E66CC-8E13-4DE3-B19B-700C7953344F}" type="pres">
      <dgm:prSet presAssocID="{97DAD7C4-11CE-4CAE-BB43-9335B8C7EE5E}" presName="c13" presStyleLbl="node1" presStyleIdx="12" presStyleCnt="19"/>
      <dgm:spPr/>
    </dgm:pt>
    <dgm:pt modelId="{A5873694-A776-461D-90F8-1371FF194CD0}" type="pres">
      <dgm:prSet presAssocID="{97DAD7C4-11CE-4CAE-BB43-9335B8C7EE5E}" presName="c14" presStyleLbl="node1" presStyleIdx="13" presStyleCnt="19"/>
      <dgm:spPr/>
    </dgm:pt>
    <dgm:pt modelId="{391849CA-03D6-4EDD-B829-CEA6E6C04C8E}" type="pres">
      <dgm:prSet presAssocID="{97DAD7C4-11CE-4CAE-BB43-9335B8C7EE5E}" presName="c15" presStyleLbl="node1" presStyleIdx="14" presStyleCnt="19"/>
      <dgm:spPr/>
    </dgm:pt>
    <dgm:pt modelId="{17AF82D8-8861-4AAB-A0D4-0B2E5A539C92}" type="pres">
      <dgm:prSet presAssocID="{97DAD7C4-11CE-4CAE-BB43-9335B8C7EE5E}" presName="c16" presStyleLbl="node1" presStyleIdx="15" presStyleCnt="19"/>
      <dgm:spPr/>
    </dgm:pt>
    <dgm:pt modelId="{D093CD5C-763E-4D74-88DC-1F8EFC19BBEA}" type="pres">
      <dgm:prSet presAssocID="{97DAD7C4-11CE-4CAE-BB43-9335B8C7EE5E}" presName="c17" presStyleLbl="node1" presStyleIdx="16" presStyleCnt="19"/>
      <dgm:spPr/>
    </dgm:pt>
    <dgm:pt modelId="{01406FD9-7866-4B74-B0C3-965925E07850}" type="pres">
      <dgm:prSet presAssocID="{97DAD7C4-11CE-4CAE-BB43-9335B8C7EE5E}" presName="c18" presStyleLbl="node1" presStyleIdx="17" presStyleCnt="19"/>
      <dgm:spPr/>
    </dgm:pt>
    <dgm:pt modelId="{C324523A-FB43-4F10-96B4-49A07B026344}" type="pres">
      <dgm:prSet presAssocID="{7E05DFD4-C23F-4501-B3F4-B9AC8F0E8C97}" presName="chevronComposite1" presStyleCnt="0"/>
      <dgm:spPr/>
    </dgm:pt>
    <dgm:pt modelId="{12426437-CE30-4207-A13F-0FD6332FC706}" type="pres">
      <dgm:prSet presAssocID="{7E05DFD4-C23F-4501-B3F4-B9AC8F0E8C97}" presName="chevron1" presStyleLbl="sibTrans2D1" presStyleIdx="0" presStyleCnt="2"/>
      <dgm:spPr/>
    </dgm:pt>
    <dgm:pt modelId="{05346968-F620-4136-8190-D579309394F0}" type="pres">
      <dgm:prSet presAssocID="{7E05DFD4-C23F-4501-B3F4-B9AC8F0E8C97}" presName="spChevron1" presStyleCnt="0"/>
      <dgm:spPr/>
    </dgm:pt>
    <dgm:pt modelId="{389D8378-8BEE-4EAB-B3FF-58B7F3EFCF53}" type="pres">
      <dgm:prSet presAssocID="{7E05DFD4-C23F-4501-B3F4-B9AC8F0E8C97}" presName="overlap" presStyleCnt="0"/>
      <dgm:spPr/>
    </dgm:pt>
    <dgm:pt modelId="{2C68CE52-AD80-4269-A93C-F095FA8B9450}" type="pres">
      <dgm:prSet presAssocID="{7E05DFD4-C23F-4501-B3F4-B9AC8F0E8C97}" presName="chevronComposite2" presStyleCnt="0"/>
      <dgm:spPr/>
    </dgm:pt>
    <dgm:pt modelId="{93C141C5-04EC-4544-BB95-D41FCA2DEAA8}" type="pres">
      <dgm:prSet presAssocID="{7E05DFD4-C23F-4501-B3F4-B9AC8F0E8C97}" presName="chevron2" presStyleLbl="sibTrans2D1" presStyleIdx="1" presStyleCnt="2"/>
      <dgm:spPr/>
    </dgm:pt>
    <dgm:pt modelId="{BA617F10-074E-459E-AC19-2659CC70C05D}" type="pres">
      <dgm:prSet presAssocID="{7E05DFD4-C23F-4501-B3F4-B9AC8F0E8C97}" presName="spChevron2" presStyleCnt="0"/>
      <dgm:spPr/>
    </dgm:pt>
    <dgm:pt modelId="{9D6334FD-8731-4866-B226-FCC8DD4A1ABF}" type="pres">
      <dgm:prSet presAssocID="{AE730529-C1E4-4CB7-ABBD-733856C3D9A4}" presName="last" presStyleCnt="0"/>
      <dgm:spPr/>
    </dgm:pt>
    <dgm:pt modelId="{16DDAEDB-ECB4-4B16-B7C9-4EF69A5B6824}" type="pres">
      <dgm:prSet presAssocID="{AE730529-C1E4-4CB7-ABBD-733856C3D9A4}" presName="circleTx" presStyleLbl="node1" presStyleIdx="18" presStyleCnt="19"/>
      <dgm:spPr/>
      <dgm:t>
        <a:bodyPr/>
        <a:lstStyle/>
        <a:p>
          <a:endParaRPr lang="en-US"/>
        </a:p>
      </dgm:t>
    </dgm:pt>
    <dgm:pt modelId="{04317CDA-E082-4359-AEBB-9DC3A70B359F}" type="pres">
      <dgm:prSet presAssocID="{AE730529-C1E4-4CB7-ABBD-733856C3D9A4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0EABD-09E8-44A2-B9B5-E4E309680D63}" type="pres">
      <dgm:prSet presAssocID="{AE730529-C1E4-4CB7-ABBD-733856C3D9A4}" presName="spN" presStyleCnt="0"/>
      <dgm:spPr/>
    </dgm:pt>
  </dgm:ptLst>
  <dgm:cxnLst>
    <dgm:cxn modelId="{2CC7158D-4B5C-4C63-915F-E078497370FA}" type="presOf" srcId="{3B756A0D-B6DF-4580-8D55-35F25DF033DC}" destId="{E26E2B1D-5BBA-4C27-BACC-88AA008A5242}" srcOrd="0" destOrd="0" presId="urn:microsoft.com/office/officeart/2009/3/layout/RandomtoResultProcess"/>
    <dgm:cxn modelId="{ABA90679-3D66-4DB9-A6BC-A38E50E1126F}" type="presOf" srcId="{97DAD7C4-11CE-4CAE-BB43-9335B8C7EE5E}" destId="{8BEC881D-6F4A-404C-A26C-14D37390293C}" srcOrd="0" destOrd="0" presId="urn:microsoft.com/office/officeart/2009/3/layout/RandomtoResultProcess"/>
    <dgm:cxn modelId="{4FA7403E-ADE3-4BDC-BE5E-4BAFC6670EA0}" type="presOf" srcId="{05364179-ED3C-4C8F-AC16-89CFFCFCE332}" destId="{9A90A869-FA61-48F5-A3A9-95C5FACEB116}" srcOrd="0" destOrd="0" presId="urn:microsoft.com/office/officeart/2009/3/layout/RandomtoResultProcess"/>
    <dgm:cxn modelId="{ED689DFA-BCB6-48B6-8EA0-E589499574DB}" type="presOf" srcId="{AE730529-C1E4-4CB7-ABBD-733856C3D9A4}" destId="{16DDAEDB-ECB4-4B16-B7C9-4EF69A5B6824}" srcOrd="0" destOrd="0" presId="urn:microsoft.com/office/officeart/2009/3/layout/RandomtoResultProcess"/>
    <dgm:cxn modelId="{E6ED6AFA-5FEF-43A7-B1E1-477C2FCA2808}" srcId="{97DAD7C4-11CE-4CAE-BB43-9335B8C7EE5E}" destId="{3B756A0D-B6DF-4580-8D55-35F25DF033DC}" srcOrd="0" destOrd="0" parTransId="{D6245C23-8679-4DAB-A162-63B5CB3B60B2}" sibTransId="{B20A757A-85B9-447A-99D3-4023597164D8}"/>
    <dgm:cxn modelId="{23989445-7B40-42F7-AA33-65B1A294755F}" srcId="{AE730529-C1E4-4CB7-ABBD-733856C3D9A4}" destId="{648B5C0A-3934-4AC0-9783-7C0372D5AAF7}" srcOrd="0" destOrd="0" parTransId="{ED25698C-A0A6-439E-A3CE-C306C6A2C43B}" sibTransId="{695FC770-255C-4C1E-A36A-A916DD692D90}"/>
    <dgm:cxn modelId="{EF907833-D6B2-4A9C-85B4-5952AAE99498}" srcId="{05364179-ED3C-4C8F-AC16-89CFFCFCE332}" destId="{AE730529-C1E4-4CB7-ABBD-733856C3D9A4}" srcOrd="1" destOrd="0" parTransId="{42BF000E-2DCD-4F56-A71D-244B55E0181C}" sibTransId="{03AD6A0B-6F18-481E-98A6-9E9045B7C793}"/>
    <dgm:cxn modelId="{87E7550E-23B8-417E-8364-E375B5EC3A18}" type="presOf" srcId="{648B5C0A-3934-4AC0-9783-7C0372D5AAF7}" destId="{04317CDA-E082-4359-AEBB-9DC3A70B359F}" srcOrd="0" destOrd="0" presId="urn:microsoft.com/office/officeart/2009/3/layout/RandomtoResultProcess"/>
    <dgm:cxn modelId="{2FD91A2C-2C5D-4240-8537-ABD326D4EC5A}" srcId="{05364179-ED3C-4C8F-AC16-89CFFCFCE332}" destId="{97DAD7C4-11CE-4CAE-BB43-9335B8C7EE5E}" srcOrd="0" destOrd="0" parTransId="{2F914B5B-F24E-4827-AB45-1E5B3943B629}" sibTransId="{7E05DFD4-C23F-4501-B3F4-B9AC8F0E8C97}"/>
    <dgm:cxn modelId="{01150A7F-6057-4BAE-8ACF-B75B133F3961}" type="presParOf" srcId="{9A90A869-FA61-48F5-A3A9-95C5FACEB116}" destId="{99FA8FB6-D125-4EE6-B3B0-34DE16C22C5B}" srcOrd="0" destOrd="0" presId="urn:microsoft.com/office/officeart/2009/3/layout/RandomtoResultProcess"/>
    <dgm:cxn modelId="{82B07472-AB06-487B-A662-0CB2F5AE1391}" type="presParOf" srcId="{99FA8FB6-D125-4EE6-B3B0-34DE16C22C5B}" destId="{8BEC881D-6F4A-404C-A26C-14D37390293C}" srcOrd="0" destOrd="0" presId="urn:microsoft.com/office/officeart/2009/3/layout/RandomtoResultProcess"/>
    <dgm:cxn modelId="{52D1761A-E578-4AFD-9277-4C45315E22CE}" type="presParOf" srcId="{99FA8FB6-D125-4EE6-B3B0-34DE16C22C5B}" destId="{E26E2B1D-5BBA-4C27-BACC-88AA008A5242}" srcOrd="1" destOrd="0" presId="urn:microsoft.com/office/officeart/2009/3/layout/RandomtoResultProcess"/>
    <dgm:cxn modelId="{A34A957C-D3FC-4D81-8480-14F4CEC39A0A}" type="presParOf" srcId="{99FA8FB6-D125-4EE6-B3B0-34DE16C22C5B}" destId="{2F0FBD57-CB73-427E-A37E-10A5081753FB}" srcOrd="2" destOrd="0" presId="urn:microsoft.com/office/officeart/2009/3/layout/RandomtoResultProcess"/>
    <dgm:cxn modelId="{EDC35E66-980A-438E-AB70-6B1158DB0B75}" type="presParOf" srcId="{99FA8FB6-D125-4EE6-B3B0-34DE16C22C5B}" destId="{BD08995B-E33C-4DCB-981B-0AA99CAC17FF}" srcOrd="3" destOrd="0" presId="urn:microsoft.com/office/officeart/2009/3/layout/RandomtoResultProcess"/>
    <dgm:cxn modelId="{DE2D52B5-4871-498F-80B0-74189192A799}" type="presParOf" srcId="{99FA8FB6-D125-4EE6-B3B0-34DE16C22C5B}" destId="{3C72BBE4-99AA-4BF4-BC4E-2926021424AE}" srcOrd="4" destOrd="0" presId="urn:microsoft.com/office/officeart/2009/3/layout/RandomtoResultProcess"/>
    <dgm:cxn modelId="{04700241-F4C8-4CC5-8CAF-4B7DF894996F}" type="presParOf" srcId="{99FA8FB6-D125-4EE6-B3B0-34DE16C22C5B}" destId="{F67E5377-98D1-4607-8EE9-45CE762025E4}" srcOrd="5" destOrd="0" presId="urn:microsoft.com/office/officeart/2009/3/layout/RandomtoResultProcess"/>
    <dgm:cxn modelId="{35D82231-49EC-4845-A446-9AEBA92B337A}" type="presParOf" srcId="{99FA8FB6-D125-4EE6-B3B0-34DE16C22C5B}" destId="{C2A7CE81-DED6-4FC5-A424-E67FD29D40DB}" srcOrd="6" destOrd="0" presId="urn:microsoft.com/office/officeart/2009/3/layout/RandomtoResultProcess"/>
    <dgm:cxn modelId="{4DEBAA12-FD28-4CCE-9DD4-07A654025011}" type="presParOf" srcId="{99FA8FB6-D125-4EE6-B3B0-34DE16C22C5B}" destId="{386355E4-C687-4768-96A6-DC7BCC0378FD}" srcOrd="7" destOrd="0" presId="urn:microsoft.com/office/officeart/2009/3/layout/RandomtoResultProcess"/>
    <dgm:cxn modelId="{89A19703-2491-45D7-9684-26A87EC077E2}" type="presParOf" srcId="{99FA8FB6-D125-4EE6-B3B0-34DE16C22C5B}" destId="{33E8CCAD-0BA1-4F4B-84CA-54A5D908C754}" srcOrd="8" destOrd="0" presId="urn:microsoft.com/office/officeart/2009/3/layout/RandomtoResultProcess"/>
    <dgm:cxn modelId="{248B9F95-E548-4863-B4C6-03BAC4CF975E}" type="presParOf" srcId="{99FA8FB6-D125-4EE6-B3B0-34DE16C22C5B}" destId="{86F8BC5E-2B78-4A0C-9FD5-E9ABFD8C210C}" srcOrd="9" destOrd="0" presId="urn:microsoft.com/office/officeart/2009/3/layout/RandomtoResultProcess"/>
    <dgm:cxn modelId="{31FBAC7C-DE24-4D19-A52A-9F35661F3CA8}" type="presParOf" srcId="{99FA8FB6-D125-4EE6-B3B0-34DE16C22C5B}" destId="{91AE729C-70DF-4C47-A017-9BF865D31449}" srcOrd="10" destOrd="0" presId="urn:microsoft.com/office/officeart/2009/3/layout/RandomtoResultProcess"/>
    <dgm:cxn modelId="{06E2B09A-E392-4AD8-9D9F-B6283F4A5489}" type="presParOf" srcId="{99FA8FB6-D125-4EE6-B3B0-34DE16C22C5B}" destId="{A9BCB404-E20A-4914-9A14-9BAD6DC1318C}" srcOrd="11" destOrd="0" presId="urn:microsoft.com/office/officeart/2009/3/layout/RandomtoResultProcess"/>
    <dgm:cxn modelId="{42D37143-8306-4F23-99E2-0C6657397C50}" type="presParOf" srcId="{99FA8FB6-D125-4EE6-B3B0-34DE16C22C5B}" destId="{9C1C95A1-93D2-41EE-A76C-ABF6F3179410}" srcOrd="12" destOrd="0" presId="urn:microsoft.com/office/officeart/2009/3/layout/RandomtoResultProcess"/>
    <dgm:cxn modelId="{40E72DA6-5E99-471D-A36F-5B811D65AB72}" type="presParOf" srcId="{99FA8FB6-D125-4EE6-B3B0-34DE16C22C5B}" destId="{1731608B-AB3B-4645-AE73-8EE39DC2FDA0}" srcOrd="13" destOrd="0" presId="urn:microsoft.com/office/officeart/2009/3/layout/RandomtoResultProcess"/>
    <dgm:cxn modelId="{C5F7915F-341C-4E0E-ADC3-5CDE19AFD0C8}" type="presParOf" srcId="{99FA8FB6-D125-4EE6-B3B0-34DE16C22C5B}" destId="{C18E66CC-8E13-4DE3-B19B-700C7953344F}" srcOrd="14" destOrd="0" presId="urn:microsoft.com/office/officeart/2009/3/layout/RandomtoResultProcess"/>
    <dgm:cxn modelId="{865867ED-A62F-48FF-B263-DC52C5EB520D}" type="presParOf" srcId="{99FA8FB6-D125-4EE6-B3B0-34DE16C22C5B}" destId="{A5873694-A776-461D-90F8-1371FF194CD0}" srcOrd="15" destOrd="0" presId="urn:microsoft.com/office/officeart/2009/3/layout/RandomtoResultProcess"/>
    <dgm:cxn modelId="{BA452564-39B2-47CA-8C80-C7B8D6E843CE}" type="presParOf" srcId="{99FA8FB6-D125-4EE6-B3B0-34DE16C22C5B}" destId="{391849CA-03D6-4EDD-B829-CEA6E6C04C8E}" srcOrd="16" destOrd="0" presId="urn:microsoft.com/office/officeart/2009/3/layout/RandomtoResultProcess"/>
    <dgm:cxn modelId="{1C59B62D-B002-4EE7-B66F-11DAEDB60694}" type="presParOf" srcId="{99FA8FB6-D125-4EE6-B3B0-34DE16C22C5B}" destId="{17AF82D8-8861-4AAB-A0D4-0B2E5A539C92}" srcOrd="17" destOrd="0" presId="urn:microsoft.com/office/officeart/2009/3/layout/RandomtoResultProcess"/>
    <dgm:cxn modelId="{82CA7B73-46A9-4765-ABC9-5A23306F5C96}" type="presParOf" srcId="{99FA8FB6-D125-4EE6-B3B0-34DE16C22C5B}" destId="{D093CD5C-763E-4D74-88DC-1F8EFC19BBEA}" srcOrd="18" destOrd="0" presId="urn:microsoft.com/office/officeart/2009/3/layout/RandomtoResultProcess"/>
    <dgm:cxn modelId="{8BA07A63-C674-4A6F-80C4-93EF9C9F49D6}" type="presParOf" srcId="{99FA8FB6-D125-4EE6-B3B0-34DE16C22C5B}" destId="{01406FD9-7866-4B74-B0C3-965925E07850}" srcOrd="19" destOrd="0" presId="urn:microsoft.com/office/officeart/2009/3/layout/RandomtoResultProcess"/>
    <dgm:cxn modelId="{7A0E09E7-0559-41E6-916C-BEABA7069860}" type="presParOf" srcId="{9A90A869-FA61-48F5-A3A9-95C5FACEB116}" destId="{C324523A-FB43-4F10-96B4-49A07B026344}" srcOrd="1" destOrd="0" presId="urn:microsoft.com/office/officeart/2009/3/layout/RandomtoResultProcess"/>
    <dgm:cxn modelId="{1C75C53D-CBA7-4C5E-AD2B-F28883561EF1}" type="presParOf" srcId="{C324523A-FB43-4F10-96B4-49A07B026344}" destId="{12426437-CE30-4207-A13F-0FD6332FC706}" srcOrd="0" destOrd="0" presId="urn:microsoft.com/office/officeart/2009/3/layout/RandomtoResultProcess"/>
    <dgm:cxn modelId="{A0102192-DD47-44F1-A24C-74136FC46641}" type="presParOf" srcId="{C324523A-FB43-4F10-96B4-49A07B026344}" destId="{05346968-F620-4136-8190-D579309394F0}" srcOrd="1" destOrd="0" presId="urn:microsoft.com/office/officeart/2009/3/layout/RandomtoResultProcess"/>
    <dgm:cxn modelId="{C62411A6-2427-4E42-8CED-50F6C52633BD}" type="presParOf" srcId="{9A90A869-FA61-48F5-A3A9-95C5FACEB116}" destId="{389D8378-8BEE-4EAB-B3FF-58B7F3EFCF53}" srcOrd="2" destOrd="0" presId="urn:microsoft.com/office/officeart/2009/3/layout/RandomtoResultProcess"/>
    <dgm:cxn modelId="{F278C6BA-C61D-4E85-BF92-D651CB95D388}" type="presParOf" srcId="{9A90A869-FA61-48F5-A3A9-95C5FACEB116}" destId="{2C68CE52-AD80-4269-A93C-F095FA8B9450}" srcOrd="3" destOrd="0" presId="urn:microsoft.com/office/officeart/2009/3/layout/RandomtoResultProcess"/>
    <dgm:cxn modelId="{321B6F6B-A7BD-4FA5-89FB-FD7208743670}" type="presParOf" srcId="{2C68CE52-AD80-4269-A93C-F095FA8B9450}" destId="{93C141C5-04EC-4544-BB95-D41FCA2DEAA8}" srcOrd="0" destOrd="0" presId="urn:microsoft.com/office/officeart/2009/3/layout/RandomtoResultProcess"/>
    <dgm:cxn modelId="{6337D13F-5216-4706-9793-C007028484E9}" type="presParOf" srcId="{2C68CE52-AD80-4269-A93C-F095FA8B9450}" destId="{BA617F10-074E-459E-AC19-2659CC70C05D}" srcOrd="1" destOrd="0" presId="urn:microsoft.com/office/officeart/2009/3/layout/RandomtoResultProcess"/>
    <dgm:cxn modelId="{AE41C379-3D91-4D2B-AD43-94429E60980E}" type="presParOf" srcId="{9A90A869-FA61-48F5-A3A9-95C5FACEB116}" destId="{9D6334FD-8731-4866-B226-FCC8DD4A1ABF}" srcOrd="4" destOrd="0" presId="urn:microsoft.com/office/officeart/2009/3/layout/RandomtoResultProcess"/>
    <dgm:cxn modelId="{17FB356F-4828-464E-AB49-4E6E0970B6E7}" type="presParOf" srcId="{9D6334FD-8731-4866-B226-FCC8DD4A1ABF}" destId="{16DDAEDB-ECB4-4B16-B7C9-4EF69A5B6824}" srcOrd="0" destOrd="0" presId="urn:microsoft.com/office/officeart/2009/3/layout/RandomtoResultProcess"/>
    <dgm:cxn modelId="{4F913524-40A7-402F-ADAF-46644069E7F2}" type="presParOf" srcId="{9D6334FD-8731-4866-B226-FCC8DD4A1ABF}" destId="{04317CDA-E082-4359-AEBB-9DC3A70B359F}" srcOrd="1" destOrd="0" presId="urn:microsoft.com/office/officeart/2009/3/layout/RandomtoResultProcess"/>
    <dgm:cxn modelId="{A68C3DC0-C4A9-41F5-963D-868872073039}" type="presParOf" srcId="{9D6334FD-8731-4866-B226-FCC8DD4A1ABF}" destId="{9030EABD-09E8-44A2-B9B5-E4E309680D63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04B213-F51D-4724-9181-6BBD1CB05BF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5F5B55E-6E51-4B68-BCAB-5BB597D8C753}">
      <dgm:prSet phldrT="[Text]"/>
      <dgm:spPr/>
      <dgm:t>
        <a:bodyPr/>
        <a:lstStyle/>
        <a:p>
          <a:r>
            <a:rPr lang="sr-Latn-CS" dirty="0" smtClean="0"/>
            <a:t>UČENIK prima informacije i proverava da li ih je razumeo</a:t>
          </a:r>
          <a:endParaRPr lang="en-US" dirty="0"/>
        </a:p>
      </dgm:t>
    </dgm:pt>
    <dgm:pt modelId="{FD4450AC-8C6B-4E4F-B91D-4F2B4DBA7673}" type="parTrans" cxnId="{11D8FB27-5F47-4F71-A161-74DF5B234DFD}">
      <dgm:prSet/>
      <dgm:spPr/>
      <dgm:t>
        <a:bodyPr/>
        <a:lstStyle/>
        <a:p>
          <a:endParaRPr lang="en-US"/>
        </a:p>
      </dgm:t>
    </dgm:pt>
    <dgm:pt modelId="{6CC09D58-EB67-413C-BFED-4480E8B07715}" type="sibTrans" cxnId="{11D8FB27-5F47-4F71-A161-74DF5B234DFD}">
      <dgm:prSet/>
      <dgm:spPr/>
      <dgm:t>
        <a:bodyPr/>
        <a:lstStyle/>
        <a:p>
          <a:endParaRPr lang="en-US"/>
        </a:p>
      </dgm:t>
    </dgm:pt>
    <dgm:pt modelId="{AA2ED955-F701-40D9-B278-D0B896A928A0}">
      <dgm:prSet phldrT="[Text]"/>
      <dgm:spPr/>
      <dgm:t>
        <a:bodyPr/>
        <a:lstStyle/>
        <a:p>
          <a:r>
            <a:rPr lang="sr-Latn-CS" dirty="0" smtClean="0"/>
            <a:t>NASTAVNIK pokazuje kako se izvodi radnja</a:t>
          </a:r>
          <a:endParaRPr lang="en-US" dirty="0"/>
        </a:p>
      </dgm:t>
    </dgm:pt>
    <dgm:pt modelId="{0D822A99-C55E-4633-BB78-46FE282F8D50}" type="parTrans" cxnId="{A3A95F82-AA5C-417F-AC55-7ED4F97655C0}">
      <dgm:prSet/>
      <dgm:spPr/>
      <dgm:t>
        <a:bodyPr/>
        <a:lstStyle/>
        <a:p>
          <a:endParaRPr lang="en-US"/>
        </a:p>
      </dgm:t>
    </dgm:pt>
    <dgm:pt modelId="{C9B2D1BB-2F60-4767-8DA6-4C0319B376E8}" type="sibTrans" cxnId="{A3A95F82-AA5C-417F-AC55-7ED4F97655C0}">
      <dgm:prSet/>
      <dgm:spPr/>
      <dgm:t>
        <a:bodyPr/>
        <a:lstStyle/>
        <a:p>
          <a:endParaRPr lang="en-US"/>
        </a:p>
      </dgm:t>
    </dgm:pt>
    <dgm:pt modelId="{59FFF41D-7080-4376-91E1-D44AFF1C1C45}">
      <dgm:prSet phldrT="[Text]"/>
      <dgm:spPr/>
      <dgm:t>
        <a:bodyPr/>
        <a:lstStyle/>
        <a:p>
          <a:r>
            <a:rPr lang="sr-Latn-CS" dirty="0" smtClean="0"/>
            <a:t>UČENIK pokušava da izvede radnju, a NASTAVNIK mu pomaže i usmerava ga, ako je potrebno</a:t>
          </a:r>
          <a:endParaRPr lang="en-US" dirty="0"/>
        </a:p>
      </dgm:t>
    </dgm:pt>
    <dgm:pt modelId="{7742A5CA-7EFC-495A-A794-53BCAE99E5DE}" type="parTrans" cxnId="{E696CE07-8F83-4180-922E-195D850425F0}">
      <dgm:prSet/>
      <dgm:spPr/>
      <dgm:t>
        <a:bodyPr/>
        <a:lstStyle/>
        <a:p>
          <a:endParaRPr lang="en-US"/>
        </a:p>
      </dgm:t>
    </dgm:pt>
    <dgm:pt modelId="{A4796732-DBA8-401E-93DF-37A2A4B9013E}" type="sibTrans" cxnId="{E696CE07-8F83-4180-922E-195D850425F0}">
      <dgm:prSet/>
      <dgm:spPr/>
      <dgm:t>
        <a:bodyPr/>
        <a:lstStyle/>
        <a:p>
          <a:endParaRPr lang="en-US"/>
        </a:p>
      </dgm:t>
    </dgm:pt>
    <dgm:pt modelId="{BE665E0B-9A1C-47C9-B32A-0DEAA50722A4}">
      <dgm:prSet phldrT="[Text]"/>
      <dgm:spPr/>
      <dgm:t>
        <a:bodyPr/>
        <a:lstStyle/>
        <a:p>
          <a:r>
            <a:rPr lang="sr-Latn-CS" dirty="0" smtClean="0"/>
            <a:t>Učenik duži period ponavlja radnju..., do </a:t>
          </a:r>
          <a:r>
            <a:rPr lang="sr-Latn-CS" b="0" u="sng" dirty="0" smtClean="0"/>
            <a:t>automatizacije postupaka </a:t>
          </a:r>
          <a:endParaRPr lang="en-US" b="0" u="sng" dirty="0"/>
        </a:p>
      </dgm:t>
    </dgm:pt>
    <dgm:pt modelId="{5FB63B3B-8A36-49EE-A0CE-5772E44735F4}" type="parTrans" cxnId="{2CB4A350-3793-4DFC-AB53-3E2504DDC2C6}">
      <dgm:prSet/>
      <dgm:spPr/>
      <dgm:t>
        <a:bodyPr/>
        <a:lstStyle/>
        <a:p>
          <a:endParaRPr lang="en-US"/>
        </a:p>
      </dgm:t>
    </dgm:pt>
    <dgm:pt modelId="{6CA9BF43-85ED-4711-8902-DB16A2B6CE34}" type="sibTrans" cxnId="{2CB4A350-3793-4DFC-AB53-3E2504DDC2C6}">
      <dgm:prSet/>
      <dgm:spPr/>
      <dgm:t>
        <a:bodyPr/>
        <a:lstStyle/>
        <a:p>
          <a:endParaRPr lang="en-US"/>
        </a:p>
      </dgm:t>
    </dgm:pt>
    <dgm:pt modelId="{1D14DDA2-D428-4590-B153-F28DFA758D37}" type="pres">
      <dgm:prSet presAssocID="{6A04B213-F51D-4724-9181-6BBD1CB05BFB}" presName="CompostProcess" presStyleCnt="0">
        <dgm:presLayoutVars>
          <dgm:dir/>
          <dgm:resizeHandles val="exact"/>
        </dgm:presLayoutVars>
      </dgm:prSet>
      <dgm:spPr/>
    </dgm:pt>
    <dgm:pt modelId="{F70DE5B2-E42B-4CB5-BA2D-B14A26140368}" type="pres">
      <dgm:prSet presAssocID="{6A04B213-F51D-4724-9181-6BBD1CB05BFB}" presName="arrow" presStyleLbl="bgShp" presStyleIdx="0" presStyleCnt="1"/>
      <dgm:spPr/>
    </dgm:pt>
    <dgm:pt modelId="{8172807F-9181-475F-B4DC-66788D5A1E0C}" type="pres">
      <dgm:prSet presAssocID="{6A04B213-F51D-4724-9181-6BBD1CB05BFB}" presName="linearProcess" presStyleCnt="0"/>
      <dgm:spPr/>
    </dgm:pt>
    <dgm:pt modelId="{46ED3942-C8DA-4C98-A654-BAEA6469F5E3}" type="pres">
      <dgm:prSet presAssocID="{B5F5B55E-6E51-4B68-BCAB-5BB597D8C75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AF650-2ED6-4D00-98B1-9A6A9865DE79}" type="pres">
      <dgm:prSet presAssocID="{6CC09D58-EB67-413C-BFED-4480E8B07715}" presName="sibTrans" presStyleCnt="0"/>
      <dgm:spPr/>
    </dgm:pt>
    <dgm:pt modelId="{6B67BF19-7039-4242-8BA7-E731B32737CB}" type="pres">
      <dgm:prSet presAssocID="{AA2ED955-F701-40D9-B278-D0B896A928A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016AA-3F22-4159-B092-271FFD8BC1FD}" type="pres">
      <dgm:prSet presAssocID="{C9B2D1BB-2F60-4767-8DA6-4C0319B376E8}" presName="sibTrans" presStyleCnt="0"/>
      <dgm:spPr/>
    </dgm:pt>
    <dgm:pt modelId="{CF3E136A-4D7A-4606-8DDF-6B1236D9A474}" type="pres">
      <dgm:prSet presAssocID="{59FFF41D-7080-4376-91E1-D44AFF1C1C4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118E4-21DE-4958-947A-68A33475EF21}" type="pres">
      <dgm:prSet presAssocID="{A4796732-DBA8-401E-93DF-37A2A4B9013E}" presName="sibTrans" presStyleCnt="0"/>
      <dgm:spPr/>
    </dgm:pt>
    <dgm:pt modelId="{B6459055-6588-4A00-9978-CDA9BC138031}" type="pres">
      <dgm:prSet presAssocID="{BE665E0B-9A1C-47C9-B32A-0DEAA50722A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A95F82-AA5C-417F-AC55-7ED4F97655C0}" srcId="{6A04B213-F51D-4724-9181-6BBD1CB05BFB}" destId="{AA2ED955-F701-40D9-B278-D0B896A928A0}" srcOrd="1" destOrd="0" parTransId="{0D822A99-C55E-4633-BB78-46FE282F8D50}" sibTransId="{C9B2D1BB-2F60-4767-8DA6-4C0319B376E8}"/>
    <dgm:cxn modelId="{043BDF4C-5925-44A7-84EB-113AFA860774}" type="presOf" srcId="{B5F5B55E-6E51-4B68-BCAB-5BB597D8C753}" destId="{46ED3942-C8DA-4C98-A654-BAEA6469F5E3}" srcOrd="0" destOrd="0" presId="urn:microsoft.com/office/officeart/2005/8/layout/hProcess9"/>
    <dgm:cxn modelId="{11D8FB27-5F47-4F71-A161-74DF5B234DFD}" srcId="{6A04B213-F51D-4724-9181-6BBD1CB05BFB}" destId="{B5F5B55E-6E51-4B68-BCAB-5BB597D8C753}" srcOrd="0" destOrd="0" parTransId="{FD4450AC-8C6B-4E4F-B91D-4F2B4DBA7673}" sibTransId="{6CC09D58-EB67-413C-BFED-4480E8B07715}"/>
    <dgm:cxn modelId="{E66E104C-B2E4-484A-BE5D-3AE2C356305D}" type="presOf" srcId="{59FFF41D-7080-4376-91E1-D44AFF1C1C45}" destId="{CF3E136A-4D7A-4606-8DDF-6B1236D9A474}" srcOrd="0" destOrd="0" presId="urn:microsoft.com/office/officeart/2005/8/layout/hProcess9"/>
    <dgm:cxn modelId="{77766B49-646C-48C4-AEC4-8EAC279ACE7B}" type="presOf" srcId="{6A04B213-F51D-4724-9181-6BBD1CB05BFB}" destId="{1D14DDA2-D428-4590-B153-F28DFA758D37}" srcOrd="0" destOrd="0" presId="urn:microsoft.com/office/officeart/2005/8/layout/hProcess9"/>
    <dgm:cxn modelId="{E5A6AE24-8B45-4805-A02A-6CE5F82F0AB1}" type="presOf" srcId="{BE665E0B-9A1C-47C9-B32A-0DEAA50722A4}" destId="{B6459055-6588-4A00-9978-CDA9BC138031}" srcOrd="0" destOrd="0" presId="urn:microsoft.com/office/officeart/2005/8/layout/hProcess9"/>
    <dgm:cxn modelId="{FC6B06A3-6264-4356-97DE-1FCCA8C1A2BE}" type="presOf" srcId="{AA2ED955-F701-40D9-B278-D0B896A928A0}" destId="{6B67BF19-7039-4242-8BA7-E731B32737CB}" srcOrd="0" destOrd="0" presId="urn:microsoft.com/office/officeart/2005/8/layout/hProcess9"/>
    <dgm:cxn modelId="{E696CE07-8F83-4180-922E-195D850425F0}" srcId="{6A04B213-F51D-4724-9181-6BBD1CB05BFB}" destId="{59FFF41D-7080-4376-91E1-D44AFF1C1C45}" srcOrd="2" destOrd="0" parTransId="{7742A5CA-7EFC-495A-A794-53BCAE99E5DE}" sibTransId="{A4796732-DBA8-401E-93DF-37A2A4B9013E}"/>
    <dgm:cxn modelId="{2CB4A350-3793-4DFC-AB53-3E2504DDC2C6}" srcId="{6A04B213-F51D-4724-9181-6BBD1CB05BFB}" destId="{BE665E0B-9A1C-47C9-B32A-0DEAA50722A4}" srcOrd="3" destOrd="0" parTransId="{5FB63B3B-8A36-49EE-A0CE-5772E44735F4}" sibTransId="{6CA9BF43-85ED-4711-8902-DB16A2B6CE34}"/>
    <dgm:cxn modelId="{DA932C2C-B2EC-4915-AB73-244EB01393F4}" type="presParOf" srcId="{1D14DDA2-D428-4590-B153-F28DFA758D37}" destId="{F70DE5B2-E42B-4CB5-BA2D-B14A26140368}" srcOrd="0" destOrd="0" presId="urn:microsoft.com/office/officeart/2005/8/layout/hProcess9"/>
    <dgm:cxn modelId="{6EBDFAD1-4A87-4A96-8044-32E6A7CD9AE2}" type="presParOf" srcId="{1D14DDA2-D428-4590-B153-F28DFA758D37}" destId="{8172807F-9181-475F-B4DC-66788D5A1E0C}" srcOrd="1" destOrd="0" presId="urn:microsoft.com/office/officeart/2005/8/layout/hProcess9"/>
    <dgm:cxn modelId="{966559E5-E868-4FB0-B1C2-94D35FEEC46C}" type="presParOf" srcId="{8172807F-9181-475F-B4DC-66788D5A1E0C}" destId="{46ED3942-C8DA-4C98-A654-BAEA6469F5E3}" srcOrd="0" destOrd="0" presId="urn:microsoft.com/office/officeart/2005/8/layout/hProcess9"/>
    <dgm:cxn modelId="{B9EB7B6B-8875-4CC9-9B45-23AA5FCF6908}" type="presParOf" srcId="{8172807F-9181-475F-B4DC-66788D5A1E0C}" destId="{31DAF650-2ED6-4D00-98B1-9A6A9865DE79}" srcOrd="1" destOrd="0" presId="urn:microsoft.com/office/officeart/2005/8/layout/hProcess9"/>
    <dgm:cxn modelId="{49347E34-A903-486A-A985-F1A18E6B4130}" type="presParOf" srcId="{8172807F-9181-475F-B4DC-66788D5A1E0C}" destId="{6B67BF19-7039-4242-8BA7-E731B32737CB}" srcOrd="2" destOrd="0" presId="urn:microsoft.com/office/officeart/2005/8/layout/hProcess9"/>
    <dgm:cxn modelId="{78530748-E551-47A5-B604-4860527CB334}" type="presParOf" srcId="{8172807F-9181-475F-B4DC-66788D5A1E0C}" destId="{8C9016AA-3F22-4159-B092-271FFD8BC1FD}" srcOrd="3" destOrd="0" presId="urn:microsoft.com/office/officeart/2005/8/layout/hProcess9"/>
    <dgm:cxn modelId="{5E100088-B55A-47DD-BAF9-373FAD20C49B}" type="presParOf" srcId="{8172807F-9181-475F-B4DC-66788D5A1E0C}" destId="{CF3E136A-4D7A-4606-8DDF-6B1236D9A474}" srcOrd="4" destOrd="0" presId="urn:microsoft.com/office/officeart/2005/8/layout/hProcess9"/>
    <dgm:cxn modelId="{A5C2DF87-1075-4311-8985-1E24D221F069}" type="presParOf" srcId="{8172807F-9181-475F-B4DC-66788D5A1E0C}" destId="{7E7118E4-21DE-4958-947A-68A33475EF21}" srcOrd="5" destOrd="0" presId="urn:microsoft.com/office/officeart/2005/8/layout/hProcess9"/>
    <dgm:cxn modelId="{AC0A48D1-7648-442E-A848-8E1F83A6A1B8}" type="presParOf" srcId="{8172807F-9181-475F-B4DC-66788D5A1E0C}" destId="{B6459055-6588-4A00-9978-CDA9BC13803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48393-E9E5-41B7-9F09-76F48C79485B}">
      <dsp:nvSpPr>
        <dsp:cNvPr id="0" name=""/>
        <dsp:cNvSpPr/>
      </dsp:nvSpPr>
      <dsp:spPr>
        <a:xfrm>
          <a:off x="562451" y="0"/>
          <a:ext cx="6374447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A60D39-0225-4935-9C40-E09E94F067CD}">
      <dsp:nvSpPr>
        <dsp:cNvPr id="0" name=""/>
        <dsp:cNvSpPr/>
      </dsp:nvSpPr>
      <dsp:spPr>
        <a:xfrm>
          <a:off x="3661" y="1440179"/>
          <a:ext cx="2416782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METODE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(naučno zasnovani i provereni putevi i načini delovanja)</a:t>
          </a:r>
          <a:endParaRPr lang="en-US" sz="2200" kern="1200" dirty="0"/>
        </a:p>
      </dsp:txBody>
      <dsp:txXfrm>
        <a:off x="97399" y="1533917"/>
        <a:ext cx="2229306" cy="1732764"/>
      </dsp:txXfrm>
    </dsp:sp>
    <dsp:sp modelId="{C08C2A50-B486-45DE-9A14-B4D308EC222A}">
      <dsp:nvSpPr>
        <dsp:cNvPr id="0" name=""/>
        <dsp:cNvSpPr/>
      </dsp:nvSpPr>
      <dsp:spPr>
        <a:xfrm>
          <a:off x="2541283" y="1440179"/>
          <a:ext cx="2416782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KAKO POSTUPATI, KAKO RADITI</a:t>
          </a:r>
          <a:endParaRPr lang="en-US" sz="2200" kern="1200" dirty="0"/>
        </a:p>
      </dsp:txBody>
      <dsp:txXfrm>
        <a:off x="2635021" y="1533917"/>
        <a:ext cx="2229306" cy="1732764"/>
      </dsp:txXfrm>
    </dsp:sp>
    <dsp:sp modelId="{6D23A924-21AC-4BA8-B898-2447976963DD}">
      <dsp:nvSpPr>
        <dsp:cNvPr id="0" name=""/>
        <dsp:cNvSpPr/>
      </dsp:nvSpPr>
      <dsp:spPr>
        <a:xfrm>
          <a:off x="5078905" y="1440179"/>
          <a:ext cx="2416782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Ostvarivanje </a:t>
          </a:r>
          <a:r>
            <a:rPr lang="sr-Latn-CS" sz="2200" b="1" kern="1200" dirty="0" smtClean="0"/>
            <a:t>cilja i zadataka </a:t>
          </a:r>
          <a:r>
            <a:rPr lang="sr-Latn-CS" sz="2200" kern="1200" dirty="0" smtClean="0"/>
            <a:t>vaspitanja </a:t>
          </a:r>
          <a:endParaRPr lang="en-US" sz="2200" kern="1200" dirty="0"/>
        </a:p>
      </dsp:txBody>
      <dsp:txXfrm>
        <a:off x="5172643" y="1533917"/>
        <a:ext cx="2229306" cy="17327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891BC-46CE-481C-8EC6-6517D9A823E6}">
      <dsp:nvSpPr>
        <dsp:cNvPr id="0" name=""/>
        <dsp:cNvSpPr/>
      </dsp:nvSpPr>
      <dsp:spPr>
        <a:xfrm>
          <a:off x="0" y="578532"/>
          <a:ext cx="7499350" cy="10921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338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/>
            <a:t>METODE U PEDAGOGIJI</a:t>
          </a:r>
          <a:endParaRPr lang="en-US" sz="2100" kern="1200" dirty="0"/>
        </a:p>
      </dsp:txBody>
      <dsp:txXfrm>
        <a:off x="0" y="851580"/>
        <a:ext cx="7226302" cy="546095"/>
      </dsp:txXfrm>
    </dsp:sp>
    <dsp:sp modelId="{8415A848-AD01-4FFA-BA3B-36333BDFC8CB}">
      <dsp:nvSpPr>
        <dsp:cNvPr id="0" name=""/>
        <dsp:cNvSpPr/>
      </dsp:nvSpPr>
      <dsp:spPr>
        <a:xfrm>
          <a:off x="0" y="1420769"/>
          <a:ext cx="2309799" cy="2103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/>
            <a:t>Metode vaspitnog rada</a:t>
          </a:r>
          <a:endParaRPr lang="en-US" sz="2100" kern="1200" dirty="0"/>
        </a:p>
      </dsp:txBody>
      <dsp:txXfrm>
        <a:off x="0" y="1420769"/>
        <a:ext cx="2309799" cy="2103962"/>
      </dsp:txXfrm>
    </dsp:sp>
    <dsp:sp modelId="{88931C71-66B9-4ECA-8BE4-344C3798F324}">
      <dsp:nvSpPr>
        <dsp:cNvPr id="0" name=""/>
        <dsp:cNvSpPr/>
      </dsp:nvSpPr>
      <dsp:spPr>
        <a:xfrm>
          <a:off x="2309799" y="942596"/>
          <a:ext cx="5189550" cy="10921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338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/>
            <a:t>Metodologija pedagoških istraživanja</a:t>
          </a:r>
          <a:endParaRPr lang="en-US" sz="2100" kern="1200" dirty="0"/>
        </a:p>
      </dsp:txBody>
      <dsp:txXfrm>
        <a:off x="2309799" y="1215644"/>
        <a:ext cx="4916502" cy="546095"/>
      </dsp:txXfrm>
    </dsp:sp>
    <dsp:sp modelId="{BA8A4515-A7ED-4E98-9A8A-A6292F28D061}">
      <dsp:nvSpPr>
        <dsp:cNvPr id="0" name=""/>
        <dsp:cNvSpPr/>
      </dsp:nvSpPr>
      <dsp:spPr>
        <a:xfrm>
          <a:off x="2309799" y="1784833"/>
          <a:ext cx="2309799" cy="2103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/>
            <a:t>Naučno-istraživačke metode u pedagogiji</a:t>
          </a:r>
          <a:endParaRPr lang="en-US" sz="2100" kern="1200" dirty="0"/>
        </a:p>
      </dsp:txBody>
      <dsp:txXfrm>
        <a:off x="2309799" y="1784833"/>
        <a:ext cx="2309799" cy="2103962"/>
      </dsp:txXfrm>
    </dsp:sp>
    <dsp:sp modelId="{7E4DBF45-B273-44D1-8FE0-B263BB71F712}">
      <dsp:nvSpPr>
        <dsp:cNvPr id="0" name=""/>
        <dsp:cNvSpPr/>
      </dsp:nvSpPr>
      <dsp:spPr>
        <a:xfrm>
          <a:off x="4619599" y="1306659"/>
          <a:ext cx="2879750" cy="10921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338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/>
            <a:t>Didaktika</a:t>
          </a:r>
          <a:endParaRPr lang="en-US" sz="2100" kern="1200" dirty="0"/>
        </a:p>
      </dsp:txBody>
      <dsp:txXfrm>
        <a:off x="4619599" y="1579707"/>
        <a:ext cx="2606702" cy="546095"/>
      </dsp:txXfrm>
    </dsp:sp>
    <dsp:sp modelId="{CABCC761-76D0-4C4F-A88C-2156389A507D}">
      <dsp:nvSpPr>
        <dsp:cNvPr id="0" name=""/>
        <dsp:cNvSpPr/>
      </dsp:nvSpPr>
      <dsp:spPr>
        <a:xfrm>
          <a:off x="4619599" y="2148896"/>
          <a:ext cx="2309799" cy="2073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/>
            <a:t>Nastavne metode</a:t>
          </a:r>
          <a:endParaRPr lang="en-US" sz="2100" kern="1200" dirty="0"/>
        </a:p>
      </dsp:txBody>
      <dsp:txXfrm>
        <a:off x="4619599" y="2148896"/>
        <a:ext cx="2309799" cy="2073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F6739-FB01-4BF1-81AD-D65E12F1FBFB}">
      <dsp:nvSpPr>
        <dsp:cNvPr id="0" name=""/>
        <dsp:cNvSpPr/>
      </dsp:nvSpPr>
      <dsp:spPr>
        <a:xfrm>
          <a:off x="0" y="0"/>
          <a:ext cx="7499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EBB99-A60A-4B9B-A20E-1CA6BA3CD939}">
      <dsp:nvSpPr>
        <dsp:cNvPr id="0" name=""/>
        <dsp:cNvSpPr/>
      </dsp:nvSpPr>
      <dsp:spPr>
        <a:xfrm>
          <a:off x="0" y="0"/>
          <a:ext cx="1499870" cy="480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000" kern="1200" dirty="0" smtClean="0"/>
            <a:t>Primena metode</a:t>
          </a:r>
          <a:endParaRPr lang="en-US" sz="3000" kern="1200" dirty="0"/>
        </a:p>
      </dsp:txBody>
      <dsp:txXfrm>
        <a:off x="0" y="0"/>
        <a:ext cx="1499870" cy="4800600"/>
      </dsp:txXfrm>
    </dsp:sp>
    <dsp:sp modelId="{768CE91D-9826-454D-9792-DD681076ADE5}">
      <dsp:nvSpPr>
        <dsp:cNvPr id="0" name=""/>
        <dsp:cNvSpPr/>
      </dsp:nvSpPr>
      <dsp:spPr>
        <a:xfrm>
          <a:off x="1612360" y="56432"/>
          <a:ext cx="5886989" cy="11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400" kern="1200" dirty="0" smtClean="0"/>
            <a:t>Sadržaji, ciljevi vaspitanja</a:t>
          </a:r>
          <a:endParaRPr lang="en-US" sz="4400" kern="1200" dirty="0"/>
        </a:p>
      </dsp:txBody>
      <dsp:txXfrm>
        <a:off x="1612360" y="56432"/>
        <a:ext cx="5886989" cy="1128656"/>
      </dsp:txXfrm>
    </dsp:sp>
    <dsp:sp modelId="{21D8CC45-8D36-4226-ACD0-4761D6B7ABB5}">
      <dsp:nvSpPr>
        <dsp:cNvPr id="0" name=""/>
        <dsp:cNvSpPr/>
      </dsp:nvSpPr>
      <dsp:spPr>
        <a:xfrm>
          <a:off x="1499870" y="1185089"/>
          <a:ext cx="5999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0E47E-28DE-4265-8712-135A66E16F34}">
      <dsp:nvSpPr>
        <dsp:cNvPr id="0" name=""/>
        <dsp:cNvSpPr/>
      </dsp:nvSpPr>
      <dsp:spPr>
        <a:xfrm>
          <a:off x="1612360" y="1241522"/>
          <a:ext cx="5886989" cy="11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400" kern="1200" dirty="0" smtClean="0"/>
            <a:t>Ko ih koristi?</a:t>
          </a:r>
        </a:p>
      </dsp:txBody>
      <dsp:txXfrm>
        <a:off x="1612360" y="1241522"/>
        <a:ext cx="5886989" cy="1128656"/>
      </dsp:txXfrm>
    </dsp:sp>
    <dsp:sp modelId="{E9F87F5F-6846-4B19-82A5-33BA77662826}">
      <dsp:nvSpPr>
        <dsp:cNvPr id="0" name=""/>
        <dsp:cNvSpPr/>
      </dsp:nvSpPr>
      <dsp:spPr>
        <a:xfrm>
          <a:off x="1499870" y="2370179"/>
          <a:ext cx="5999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D229E-334A-48CC-9C2F-D5D5BA636220}">
      <dsp:nvSpPr>
        <dsp:cNvPr id="0" name=""/>
        <dsp:cNvSpPr/>
      </dsp:nvSpPr>
      <dsp:spPr>
        <a:xfrm>
          <a:off x="1612360" y="2426611"/>
          <a:ext cx="5886989" cy="11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400" kern="1200" dirty="0" smtClean="0"/>
            <a:t>Kome je namenjena?</a:t>
          </a:r>
          <a:endParaRPr lang="en-US" sz="4400" kern="1200" dirty="0"/>
        </a:p>
      </dsp:txBody>
      <dsp:txXfrm>
        <a:off x="1612360" y="2426611"/>
        <a:ext cx="5886989" cy="1128656"/>
      </dsp:txXfrm>
    </dsp:sp>
    <dsp:sp modelId="{F538B586-CED4-4779-B8FE-AAFCEB6A2E63}">
      <dsp:nvSpPr>
        <dsp:cNvPr id="0" name=""/>
        <dsp:cNvSpPr/>
      </dsp:nvSpPr>
      <dsp:spPr>
        <a:xfrm>
          <a:off x="1499870" y="3555268"/>
          <a:ext cx="5999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D326D-CA57-488D-9886-9D8518BDF74F}">
      <dsp:nvSpPr>
        <dsp:cNvPr id="0" name=""/>
        <dsp:cNvSpPr/>
      </dsp:nvSpPr>
      <dsp:spPr>
        <a:xfrm>
          <a:off x="1612360" y="3611701"/>
          <a:ext cx="5886989" cy="11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400" kern="1200" dirty="0" smtClean="0"/>
            <a:t>Raspoloživa sredstva</a:t>
          </a:r>
          <a:endParaRPr lang="en-US" sz="4400" kern="1200" dirty="0"/>
        </a:p>
      </dsp:txBody>
      <dsp:txXfrm>
        <a:off x="1612360" y="3611701"/>
        <a:ext cx="5886989" cy="1128656"/>
      </dsp:txXfrm>
    </dsp:sp>
    <dsp:sp modelId="{5E0355CF-4C2C-4063-99B5-B615ECDD93A5}">
      <dsp:nvSpPr>
        <dsp:cNvPr id="0" name=""/>
        <dsp:cNvSpPr/>
      </dsp:nvSpPr>
      <dsp:spPr>
        <a:xfrm>
          <a:off x="1499870" y="4740358"/>
          <a:ext cx="5999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A33AE-D656-40BF-9416-E8692B6D7850}">
      <dsp:nvSpPr>
        <dsp:cNvPr id="0" name=""/>
        <dsp:cNvSpPr/>
      </dsp:nvSpPr>
      <dsp:spPr>
        <a:xfrm>
          <a:off x="4317508" y="34577"/>
          <a:ext cx="1188251" cy="118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Sistemi vrednosti</a:t>
          </a:r>
          <a:endParaRPr lang="en-US" sz="1700" kern="1200" dirty="0"/>
        </a:p>
      </dsp:txBody>
      <dsp:txXfrm>
        <a:off x="4317508" y="34577"/>
        <a:ext cx="1188251" cy="1188251"/>
      </dsp:txXfrm>
    </dsp:sp>
    <dsp:sp modelId="{A98FC404-FD76-4478-93C9-D0BDC5FB529D}">
      <dsp:nvSpPr>
        <dsp:cNvPr id="0" name=""/>
        <dsp:cNvSpPr/>
      </dsp:nvSpPr>
      <dsp:spPr>
        <a:xfrm>
          <a:off x="1521813" y="141"/>
          <a:ext cx="4455723" cy="4455723"/>
        </a:xfrm>
        <a:prstGeom prst="circularArrow">
          <a:avLst>
            <a:gd name="adj1" fmla="val 5200"/>
            <a:gd name="adj2" fmla="val 335920"/>
            <a:gd name="adj3" fmla="val 21293213"/>
            <a:gd name="adj4" fmla="val 19766264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E964A-E78A-4228-9C14-6ACB614D5F94}">
      <dsp:nvSpPr>
        <dsp:cNvPr id="0" name=""/>
        <dsp:cNvSpPr/>
      </dsp:nvSpPr>
      <dsp:spPr>
        <a:xfrm>
          <a:off x="5035639" y="2244756"/>
          <a:ext cx="1188251" cy="118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PRIMENA vrednosti u aktivnostima</a:t>
          </a:r>
          <a:endParaRPr lang="en-US" sz="1700" kern="1200" dirty="0"/>
        </a:p>
      </dsp:txBody>
      <dsp:txXfrm>
        <a:off x="5035639" y="2244756"/>
        <a:ext cx="1188251" cy="1188251"/>
      </dsp:txXfrm>
    </dsp:sp>
    <dsp:sp modelId="{3DE4F5F9-71A3-47B7-8275-E2EC26A3B54D}">
      <dsp:nvSpPr>
        <dsp:cNvPr id="0" name=""/>
        <dsp:cNvSpPr/>
      </dsp:nvSpPr>
      <dsp:spPr>
        <a:xfrm>
          <a:off x="1521813" y="141"/>
          <a:ext cx="4455723" cy="4455723"/>
        </a:xfrm>
        <a:prstGeom prst="circularArrow">
          <a:avLst>
            <a:gd name="adj1" fmla="val 5200"/>
            <a:gd name="adj2" fmla="val 335920"/>
            <a:gd name="adj3" fmla="val 4014668"/>
            <a:gd name="adj4" fmla="val 2253460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3F7E9-B99D-40EF-8FA6-3F9D6F5C3C5B}">
      <dsp:nvSpPr>
        <dsp:cNvPr id="0" name=""/>
        <dsp:cNvSpPr/>
      </dsp:nvSpPr>
      <dsp:spPr>
        <a:xfrm>
          <a:off x="3155549" y="3610721"/>
          <a:ext cx="1188251" cy="118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Lična ubeđenja, uverenja</a:t>
          </a:r>
          <a:endParaRPr lang="en-US" sz="1700" kern="1200" dirty="0"/>
        </a:p>
      </dsp:txBody>
      <dsp:txXfrm>
        <a:off x="3155549" y="3610721"/>
        <a:ext cx="1188251" cy="1188251"/>
      </dsp:txXfrm>
    </dsp:sp>
    <dsp:sp modelId="{718137FE-B126-441D-AF86-0787274DFB43}">
      <dsp:nvSpPr>
        <dsp:cNvPr id="0" name=""/>
        <dsp:cNvSpPr/>
      </dsp:nvSpPr>
      <dsp:spPr>
        <a:xfrm>
          <a:off x="1521813" y="141"/>
          <a:ext cx="4455723" cy="4455723"/>
        </a:xfrm>
        <a:prstGeom prst="circularArrow">
          <a:avLst>
            <a:gd name="adj1" fmla="val 5200"/>
            <a:gd name="adj2" fmla="val 335920"/>
            <a:gd name="adj3" fmla="val 8210620"/>
            <a:gd name="adj4" fmla="val 6449412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B5458-F8EF-401F-9105-5BB503C7DBF6}">
      <dsp:nvSpPr>
        <dsp:cNvPr id="0" name=""/>
        <dsp:cNvSpPr/>
      </dsp:nvSpPr>
      <dsp:spPr>
        <a:xfrm>
          <a:off x="1275459" y="2244756"/>
          <a:ext cx="1188251" cy="118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Stavovi</a:t>
          </a:r>
          <a:endParaRPr lang="en-US" sz="1700" kern="1200" dirty="0"/>
        </a:p>
      </dsp:txBody>
      <dsp:txXfrm>
        <a:off x="1275459" y="2244756"/>
        <a:ext cx="1188251" cy="1188251"/>
      </dsp:txXfrm>
    </dsp:sp>
    <dsp:sp modelId="{FB7E9784-00D5-4966-B8B1-7D64A00330DF}">
      <dsp:nvSpPr>
        <dsp:cNvPr id="0" name=""/>
        <dsp:cNvSpPr/>
      </dsp:nvSpPr>
      <dsp:spPr>
        <a:xfrm>
          <a:off x="1521813" y="141"/>
          <a:ext cx="4455723" cy="4455723"/>
        </a:xfrm>
        <a:prstGeom prst="circularArrow">
          <a:avLst>
            <a:gd name="adj1" fmla="val 5200"/>
            <a:gd name="adj2" fmla="val 335920"/>
            <a:gd name="adj3" fmla="val 12297816"/>
            <a:gd name="adj4" fmla="val 10770867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EF7C5-C0D9-47C2-AD2D-38F02DFC7432}">
      <dsp:nvSpPr>
        <dsp:cNvPr id="0" name=""/>
        <dsp:cNvSpPr/>
      </dsp:nvSpPr>
      <dsp:spPr>
        <a:xfrm>
          <a:off x="1993589" y="34577"/>
          <a:ext cx="1188251" cy="118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Vrednosti</a:t>
          </a:r>
          <a:endParaRPr lang="en-US" sz="1700" kern="1200" dirty="0"/>
        </a:p>
      </dsp:txBody>
      <dsp:txXfrm>
        <a:off x="1993589" y="34577"/>
        <a:ext cx="1188251" cy="1188251"/>
      </dsp:txXfrm>
    </dsp:sp>
    <dsp:sp modelId="{F3F42A88-5CE8-4D23-82C2-6E100A31DA62}">
      <dsp:nvSpPr>
        <dsp:cNvPr id="0" name=""/>
        <dsp:cNvSpPr/>
      </dsp:nvSpPr>
      <dsp:spPr>
        <a:xfrm>
          <a:off x="1521813" y="141"/>
          <a:ext cx="4455723" cy="4455723"/>
        </a:xfrm>
        <a:prstGeom prst="circularArrow">
          <a:avLst>
            <a:gd name="adj1" fmla="val 5200"/>
            <a:gd name="adj2" fmla="val 335920"/>
            <a:gd name="adj3" fmla="val 16865657"/>
            <a:gd name="adj4" fmla="val 15198423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4F7C4-D969-4515-A85B-880E7D6A4548}">
      <dsp:nvSpPr>
        <dsp:cNvPr id="0" name=""/>
        <dsp:cNvSpPr/>
      </dsp:nvSpPr>
      <dsp:spPr>
        <a:xfrm>
          <a:off x="2506496" y="1244"/>
          <a:ext cx="2486356" cy="124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b="1" kern="1200" dirty="0" smtClean="0"/>
            <a:t>Ubeđenja i uverenja pojedinca</a:t>
          </a:r>
          <a:endParaRPr lang="en-US" sz="2400" b="1" kern="1200" dirty="0"/>
        </a:p>
      </dsp:txBody>
      <dsp:txXfrm>
        <a:off x="2542907" y="37655"/>
        <a:ext cx="2413534" cy="1170356"/>
      </dsp:txXfrm>
    </dsp:sp>
    <dsp:sp modelId="{1ADA2ED7-F103-488B-85E1-9CEED243A085}">
      <dsp:nvSpPr>
        <dsp:cNvPr id="0" name=""/>
        <dsp:cNvSpPr/>
      </dsp:nvSpPr>
      <dsp:spPr>
        <a:xfrm rot="3600000">
          <a:off x="4128485" y="2182743"/>
          <a:ext cx="1294821" cy="4351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259019" y="2269765"/>
        <a:ext cx="1033753" cy="261068"/>
      </dsp:txXfrm>
    </dsp:sp>
    <dsp:sp modelId="{16C40DD4-7EE7-4C08-B503-7033DBCC690C}">
      <dsp:nvSpPr>
        <dsp:cNvPr id="0" name=""/>
        <dsp:cNvSpPr/>
      </dsp:nvSpPr>
      <dsp:spPr>
        <a:xfrm>
          <a:off x="4558938" y="3556177"/>
          <a:ext cx="2486356" cy="124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Ubeđenja i uverenja učenika</a:t>
          </a:r>
          <a:endParaRPr lang="en-US" sz="2400" kern="1200" dirty="0"/>
        </a:p>
      </dsp:txBody>
      <dsp:txXfrm>
        <a:off x="4595349" y="3592588"/>
        <a:ext cx="2413534" cy="1170356"/>
      </dsp:txXfrm>
    </dsp:sp>
    <dsp:sp modelId="{E12E5F60-D14B-46F0-94CC-55FF291D5304}">
      <dsp:nvSpPr>
        <dsp:cNvPr id="0" name=""/>
        <dsp:cNvSpPr/>
      </dsp:nvSpPr>
      <dsp:spPr>
        <a:xfrm rot="10800000">
          <a:off x="3102264" y="3960210"/>
          <a:ext cx="1294821" cy="4351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232798" y="4047232"/>
        <a:ext cx="1033753" cy="261068"/>
      </dsp:txXfrm>
    </dsp:sp>
    <dsp:sp modelId="{EC0836C1-1991-44E3-9940-D1209F2A3103}">
      <dsp:nvSpPr>
        <dsp:cNvPr id="0" name=""/>
        <dsp:cNvSpPr/>
      </dsp:nvSpPr>
      <dsp:spPr>
        <a:xfrm>
          <a:off x="454055" y="3556177"/>
          <a:ext cx="2486356" cy="124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Ubeđenja i uverenja nastavnika</a:t>
          </a:r>
          <a:endParaRPr lang="en-US" sz="2400" kern="1200" dirty="0"/>
        </a:p>
      </dsp:txBody>
      <dsp:txXfrm>
        <a:off x="490466" y="3592588"/>
        <a:ext cx="2413534" cy="1170356"/>
      </dsp:txXfrm>
    </dsp:sp>
    <dsp:sp modelId="{7D584BA0-2C42-44B5-A730-FD6E67379508}">
      <dsp:nvSpPr>
        <dsp:cNvPr id="0" name=""/>
        <dsp:cNvSpPr/>
      </dsp:nvSpPr>
      <dsp:spPr>
        <a:xfrm rot="18000000">
          <a:off x="2076043" y="2182743"/>
          <a:ext cx="1294821" cy="4351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206577" y="2269765"/>
        <a:ext cx="1033753" cy="2610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1BEA1-BF0E-4125-85A2-CCFFA1793ACF}">
      <dsp:nvSpPr>
        <dsp:cNvPr id="0" name=""/>
        <dsp:cNvSpPr/>
      </dsp:nvSpPr>
      <dsp:spPr>
        <a:xfrm>
          <a:off x="1437009" y="0"/>
          <a:ext cx="4759953" cy="23110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E66F1-707E-4CA9-97B8-379A37FCD161}">
      <dsp:nvSpPr>
        <dsp:cNvPr id="0" name=""/>
        <dsp:cNvSpPr/>
      </dsp:nvSpPr>
      <dsp:spPr>
        <a:xfrm>
          <a:off x="2225158" y="834344"/>
          <a:ext cx="3178447" cy="64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b="0" kern="1200" dirty="0" smtClean="0"/>
            <a:t>Ubeđenost i uverenost vaspitača</a:t>
          </a:r>
        </a:p>
      </dsp:txBody>
      <dsp:txXfrm>
        <a:off x="2225158" y="834344"/>
        <a:ext cx="3178447" cy="641840"/>
      </dsp:txXfrm>
    </dsp:sp>
    <dsp:sp modelId="{62431E30-C237-496C-928E-DE1E765FD921}">
      <dsp:nvSpPr>
        <dsp:cNvPr id="0" name=""/>
        <dsp:cNvSpPr/>
      </dsp:nvSpPr>
      <dsp:spPr>
        <a:xfrm>
          <a:off x="1302386" y="1621159"/>
          <a:ext cx="3745644" cy="172438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ECADB-1EBC-4199-9633-ED5520B2B6BF}">
      <dsp:nvSpPr>
        <dsp:cNvPr id="0" name=""/>
        <dsp:cNvSpPr/>
      </dsp:nvSpPr>
      <dsp:spPr>
        <a:xfrm>
          <a:off x="1451436" y="2169871"/>
          <a:ext cx="3447545" cy="64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b="0" kern="1200" dirty="0" smtClean="0"/>
            <a:t>Optimalna pedagoška, višesmerna  komunikacija</a:t>
          </a:r>
          <a:endParaRPr lang="en-US" sz="2000" b="0" kern="1200" dirty="0"/>
        </a:p>
      </dsp:txBody>
      <dsp:txXfrm>
        <a:off x="1451436" y="2169871"/>
        <a:ext cx="3447545" cy="641840"/>
      </dsp:txXfrm>
    </dsp:sp>
    <dsp:sp modelId="{679FF08C-C79B-4A8F-A9F5-842F7A0AD2E7}">
      <dsp:nvSpPr>
        <dsp:cNvPr id="0" name=""/>
        <dsp:cNvSpPr/>
      </dsp:nvSpPr>
      <dsp:spPr>
        <a:xfrm>
          <a:off x="1945088" y="2814591"/>
          <a:ext cx="3747267" cy="198600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9C8CD-617C-483E-8A2A-F3EB4008FB06}">
      <dsp:nvSpPr>
        <dsp:cNvPr id="0" name=""/>
        <dsp:cNvSpPr/>
      </dsp:nvSpPr>
      <dsp:spPr>
        <a:xfrm>
          <a:off x="2087599" y="3507318"/>
          <a:ext cx="3459640" cy="64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Adekvatna primena vaspitnih sredstava</a:t>
          </a:r>
          <a:endParaRPr lang="en-US" sz="2200" kern="1200" dirty="0"/>
        </a:p>
      </dsp:txBody>
      <dsp:txXfrm>
        <a:off x="2087599" y="3507318"/>
        <a:ext cx="3459640" cy="6418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C881D-6F4A-404C-A26C-14D37390293C}">
      <dsp:nvSpPr>
        <dsp:cNvPr id="0" name=""/>
        <dsp:cNvSpPr/>
      </dsp:nvSpPr>
      <dsp:spPr>
        <a:xfrm>
          <a:off x="181230" y="1112508"/>
          <a:ext cx="2694287" cy="88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000" kern="1200" dirty="0" smtClean="0"/>
            <a:t>Ponavljanje i uvažbavanje</a:t>
          </a:r>
          <a:endParaRPr lang="en-US" sz="3000" kern="1200" dirty="0"/>
        </a:p>
      </dsp:txBody>
      <dsp:txXfrm>
        <a:off x="181230" y="1112508"/>
        <a:ext cx="2694287" cy="887890"/>
      </dsp:txXfrm>
    </dsp:sp>
    <dsp:sp modelId="{E26E2B1D-5BBA-4C27-BACC-88AA008A5242}">
      <dsp:nvSpPr>
        <dsp:cNvPr id="0" name=""/>
        <dsp:cNvSpPr/>
      </dsp:nvSpPr>
      <dsp:spPr>
        <a:xfrm>
          <a:off x="181230" y="2984763"/>
          <a:ext cx="2694287" cy="1663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kern="1200" dirty="0" smtClean="0"/>
            <a:t>PROCES, sistematski i uporan vaspitni rad</a:t>
          </a:r>
          <a:endParaRPr lang="en-US" sz="2800" kern="1200" dirty="0"/>
        </a:p>
      </dsp:txBody>
      <dsp:txXfrm>
        <a:off x="181230" y="2984763"/>
        <a:ext cx="2694287" cy="1663473"/>
      </dsp:txXfrm>
    </dsp:sp>
    <dsp:sp modelId="{2F0FBD57-CB73-427E-A37E-10A5081753FB}">
      <dsp:nvSpPr>
        <dsp:cNvPr id="0" name=""/>
        <dsp:cNvSpPr/>
      </dsp:nvSpPr>
      <dsp:spPr>
        <a:xfrm>
          <a:off x="178169" y="842467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8995B-E33C-4DCB-981B-0AA99CAC17FF}">
      <dsp:nvSpPr>
        <dsp:cNvPr id="0" name=""/>
        <dsp:cNvSpPr/>
      </dsp:nvSpPr>
      <dsp:spPr>
        <a:xfrm>
          <a:off x="328191" y="542422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2BBE4-99AA-4BF4-BC4E-2926021424AE}">
      <dsp:nvSpPr>
        <dsp:cNvPr id="0" name=""/>
        <dsp:cNvSpPr/>
      </dsp:nvSpPr>
      <dsp:spPr>
        <a:xfrm>
          <a:off x="688246" y="602431"/>
          <a:ext cx="336785" cy="336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E5377-98D1-4607-8EE9-45CE762025E4}">
      <dsp:nvSpPr>
        <dsp:cNvPr id="0" name=""/>
        <dsp:cNvSpPr/>
      </dsp:nvSpPr>
      <dsp:spPr>
        <a:xfrm>
          <a:off x="988292" y="272381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7CE81-DED6-4FC5-A424-E67FD29D40DB}">
      <dsp:nvSpPr>
        <dsp:cNvPr id="0" name=""/>
        <dsp:cNvSpPr/>
      </dsp:nvSpPr>
      <dsp:spPr>
        <a:xfrm>
          <a:off x="1378351" y="152362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355E4-C687-4768-96A6-DC7BCC0378FD}">
      <dsp:nvSpPr>
        <dsp:cNvPr id="0" name=""/>
        <dsp:cNvSpPr/>
      </dsp:nvSpPr>
      <dsp:spPr>
        <a:xfrm>
          <a:off x="1858424" y="362394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8CCAD-0BA1-4F4B-84CA-54A5D908C754}">
      <dsp:nvSpPr>
        <dsp:cNvPr id="0" name=""/>
        <dsp:cNvSpPr/>
      </dsp:nvSpPr>
      <dsp:spPr>
        <a:xfrm>
          <a:off x="2158470" y="512417"/>
          <a:ext cx="336785" cy="336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8BC5E-2B78-4A0C-9FD5-E9ABFD8C210C}">
      <dsp:nvSpPr>
        <dsp:cNvPr id="0" name=""/>
        <dsp:cNvSpPr/>
      </dsp:nvSpPr>
      <dsp:spPr>
        <a:xfrm>
          <a:off x="2578534" y="842467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E729C-70DF-4C47-A017-9BF865D31449}">
      <dsp:nvSpPr>
        <dsp:cNvPr id="0" name=""/>
        <dsp:cNvSpPr/>
      </dsp:nvSpPr>
      <dsp:spPr>
        <a:xfrm>
          <a:off x="2758561" y="1172518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CB404-E20A-4914-9A14-9BAD6DC1318C}">
      <dsp:nvSpPr>
        <dsp:cNvPr id="0" name=""/>
        <dsp:cNvSpPr/>
      </dsp:nvSpPr>
      <dsp:spPr>
        <a:xfrm>
          <a:off x="1198324" y="542422"/>
          <a:ext cx="551104" cy="5511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C95A1-93D2-41EE-A76C-ABF6F3179410}">
      <dsp:nvSpPr>
        <dsp:cNvPr id="0" name=""/>
        <dsp:cNvSpPr/>
      </dsp:nvSpPr>
      <dsp:spPr>
        <a:xfrm>
          <a:off x="28146" y="1682595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1608B-AB3B-4645-AE73-8EE39DC2FDA0}">
      <dsp:nvSpPr>
        <dsp:cNvPr id="0" name=""/>
        <dsp:cNvSpPr/>
      </dsp:nvSpPr>
      <dsp:spPr>
        <a:xfrm>
          <a:off x="208173" y="1952636"/>
          <a:ext cx="336785" cy="336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E66CC-8E13-4DE3-B19B-700C7953344F}">
      <dsp:nvSpPr>
        <dsp:cNvPr id="0" name=""/>
        <dsp:cNvSpPr/>
      </dsp:nvSpPr>
      <dsp:spPr>
        <a:xfrm>
          <a:off x="658242" y="2192673"/>
          <a:ext cx="489870" cy="489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73694-A776-461D-90F8-1371FF194CD0}">
      <dsp:nvSpPr>
        <dsp:cNvPr id="0" name=""/>
        <dsp:cNvSpPr/>
      </dsp:nvSpPr>
      <dsp:spPr>
        <a:xfrm>
          <a:off x="1288337" y="2582732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1849CA-03D6-4EDD-B829-CEA6E6C04C8E}">
      <dsp:nvSpPr>
        <dsp:cNvPr id="0" name=""/>
        <dsp:cNvSpPr/>
      </dsp:nvSpPr>
      <dsp:spPr>
        <a:xfrm>
          <a:off x="1408356" y="2192673"/>
          <a:ext cx="336785" cy="336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F82D8-8861-4AAB-A0D4-0B2E5A539C92}">
      <dsp:nvSpPr>
        <dsp:cNvPr id="0" name=""/>
        <dsp:cNvSpPr/>
      </dsp:nvSpPr>
      <dsp:spPr>
        <a:xfrm>
          <a:off x="1708401" y="2612737"/>
          <a:ext cx="214318" cy="214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3CD5C-763E-4D74-88DC-1F8EFC19BBEA}">
      <dsp:nvSpPr>
        <dsp:cNvPr id="0" name=""/>
        <dsp:cNvSpPr/>
      </dsp:nvSpPr>
      <dsp:spPr>
        <a:xfrm>
          <a:off x="1978443" y="2132664"/>
          <a:ext cx="489870" cy="489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06FD9-7866-4B74-B0C3-965925E07850}">
      <dsp:nvSpPr>
        <dsp:cNvPr id="0" name=""/>
        <dsp:cNvSpPr/>
      </dsp:nvSpPr>
      <dsp:spPr>
        <a:xfrm>
          <a:off x="2638543" y="2012645"/>
          <a:ext cx="336785" cy="336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26437-CE30-4207-A13F-0FD6332FC706}">
      <dsp:nvSpPr>
        <dsp:cNvPr id="0" name=""/>
        <dsp:cNvSpPr/>
      </dsp:nvSpPr>
      <dsp:spPr>
        <a:xfrm>
          <a:off x="2975329" y="601932"/>
          <a:ext cx="989092" cy="1888285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141C5-04EC-4544-BB95-D41FCA2DEAA8}">
      <dsp:nvSpPr>
        <dsp:cNvPr id="0" name=""/>
        <dsp:cNvSpPr/>
      </dsp:nvSpPr>
      <dsp:spPr>
        <a:xfrm>
          <a:off x="3784586" y="601932"/>
          <a:ext cx="989092" cy="1888285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DAEDB-ECB4-4B16-B7C9-4EF69A5B6824}">
      <dsp:nvSpPr>
        <dsp:cNvPr id="0" name=""/>
        <dsp:cNvSpPr/>
      </dsp:nvSpPr>
      <dsp:spPr>
        <a:xfrm>
          <a:off x="4975993" y="467973"/>
          <a:ext cx="2292895" cy="2292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000" kern="1200" dirty="0" smtClean="0"/>
            <a:t>Navike i umenja</a:t>
          </a:r>
          <a:endParaRPr lang="en-US" sz="3000" kern="1200" dirty="0"/>
        </a:p>
      </dsp:txBody>
      <dsp:txXfrm>
        <a:off x="5311780" y="803760"/>
        <a:ext cx="1621321" cy="1621321"/>
      </dsp:txXfrm>
    </dsp:sp>
    <dsp:sp modelId="{04317CDA-E082-4359-AEBB-9DC3A70B359F}">
      <dsp:nvSpPr>
        <dsp:cNvPr id="0" name=""/>
        <dsp:cNvSpPr/>
      </dsp:nvSpPr>
      <dsp:spPr>
        <a:xfrm>
          <a:off x="4773679" y="2984763"/>
          <a:ext cx="2697524" cy="1663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kern="1200" dirty="0" smtClean="0"/>
            <a:t>KONTROLA I SISTEMTIČNOST</a:t>
          </a:r>
          <a:endParaRPr lang="en-US" sz="2800" kern="1200" dirty="0"/>
        </a:p>
      </dsp:txBody>
      <dsp:txXfrm>
        <a:off x="4773679" y="2984763"/>
        <a:ext cx="2697524" cy="16634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DE5B2-E42B-4CB5-BA2D-B14A26140368}">
      <dsp:nvSpPr>
        <dsp:cNvPr id="0" name=""/>
        <dsp:cNvSpPr/>
      </dsp:nvSpPr>
      <dsp:spPr>
        <a:xfrm>
          <a:off x="562451" y="0"/>
          <a:ext cx="6374447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D3942-C8DA-4C98-A654-BAEA6469F5E3}">
      <dsp:nvSpPr>
        <dsp:cNvPr id="0" name=""/>
        <dsp:cNvSpPr/>
      </dsp:nvSpPr>
      <dsp:spPr>
        <a:xfrm>
          <a:off x="3753" y="1440179"/>
          <a:ext cx="1805263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UČENIK prima informacije i proverava da li ih je razumeo</a:t>
          </a:r>
          <a:endParaRPr lang="en-US" sz="1700" kern="1200" dirty="0"/>
        </a:p>
      </dsp:txBody>
      <dsp:txXfrm>
        <a:off x="91879" y="1528305"/>
        <a:ext cx="1629011" cy="1743988"/>
      </dsp:txXfrm>
    </dsp:sp>
    <dsp:sp modelId="{6B67BF19-7039-4242-8BA7-E731B32737CB}">
      <dsp:nvSpPr>
        <dsp:cNvPr id="0" name=""/>
        <dsp:cNvSpPr/>
      </dsp:nvSpPr>
      <dsp:spPr>
        <a:xfrm>
          <a:off x="1899279" y="1440179"/>
          <a:ext cx="1805263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NASTAVNIK pokazuje kako se izvodi radnja</a:t>
          </a:r>
          <a:endParaRPr lang="en-US" sz="1700" kern="1200" dirty="0"/>
        </a:p>
      </dsp:txBody>
      <dsp:txXfrm>
        <a:off x="1987405" y="1528305"/>
        <a:ext cx="1629011" cy="1743988"/>
      </dsp:txXfrm>
    </dsp:sp>
    <dsp:sp modelId="{CF3E136A-4D7A-4606-8DDF-6B1236D9A474}">
      <dsp:nvSpPr>
        <dsp:cNvPr id="0" name=""/>
        <dsp:cNvSpPr/>
      </dsp:nvSpPr>
      <dsp:spPr>
        <a:xfrm>
          <a:off x="3794806" y="1440179"/>
          <a:ext cx="1805263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UČENIK pokušava da izvede radnju, a NASTAVNIK mu pomaže i usmerava ga, ako je potrebno</a:t>
          </a:r>
          <a:endParaRPr lang="en-US" sz="1700" kern="1200" dirty="0"/>
        </a:p>
      </dsp:txBody>
      <dsp:txXfrm>
        <a:off x="3882932" y="1528305"/>
        <a:ext cx="1629011" cy="1743988"/>
      </dsp:txXfrm>
    </dsp:sp>
    <dsp:sp modelId="{B6459055-6588-4A00-9978-CDA9BC138031}">
      <dsp:nvSpPr>
        <dsp:cNvPr id="0" name=""/>
        <dsp:cNvSpPr/>
      </dsp:nvSpPr>
      <dsp:spPr>
        <a:xfrm>
          <a:off x="5690333" y="1440179"/>
          <a:ext cx="1805263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Učenik duži period ponavlja radnju..., do </a:t>
          </a:r>
          <a:r>
            <a:rPr lang="sr-Latn-CS" sz="1700" b="0" u="sng" kern="1200" dirty="0" smtClean="0"/>
            <a:t>automatizacije postupaka </a:t>
          </a:r>
          <a:endParaRPr lang="en-US" sz="1700" b="0" u="sng" kern="1200" dirty="0"/>
        </a:p>
      </dsp:txBody>
      <dsp:txXfrm>
        <a:off x="5778459" y="1528305"/>
        <a:ext cx="1629011" cy="1743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A69A28-5928-4B4F-8BE7-BD8D2A2B778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13E2D4-0D54-4783-90E6-513D32F28F1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mina.kopas@pefja.k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8100392" cy="144016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sr-Latn-CS" sz="2800" b="1" dirty="0" smtClean="0"/>
              <a:t/>
            </a:r>
            <a:br>
              <a:rPr lang="sr-Latn-CS" sz="2800" b="1" dirty="0" smtClean="0"/>
            </a:br>
            <a:r>
              <a:rPr lang="sr-Latn-CS" sz="3600" b="1" dirty="0" smtClean="0"/>
              <a:t>METODE  VASPITANJA </a:t>
            </a:r>
            <a:r>
              <a:rPr lang="sr-Latn-CS" sz="3200" b="1" dirty="0" smtClean="0"/>
              <a:t/>
            </a:r>
            <a:br>
              <a:rPr lang="sr-Latn-CS" sz="3200" b="1" dirty="0" smtClean="0"/>
            </a:br>
            <a:endParaRPr lang="sr-Latn-C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120880" cy="19442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sr-Latn-CS" sz="3000" b="1" dirty="0" smtClean="0">
                <a:latin typeface="Times New Roman" pitchFamily="18" charset="0"/>
                <a:cs typeface="Times New Roman" pitchFamily="18" charset="0"/>
              </a:rPr>
              <a:t>Prof. dr Emina Kopas-Vukašinović</a:t>
            </a:r>
            <a:endParaRPr lang="sr-Cyrl-BA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emina.kopas@pefja.kg.ac.rs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C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2800" dirty="0" smtClean="0"/>
              <a:t>VASPITNA SREDSTVA ZA PRIMENU METODE UBEĐIVANJA I UVERAVANJA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581600"/>
          </a:xfrm>
        </p:spPr>
        <p:txBody>
          <a:bodyPr>
            <a:normAutofit/>
          </a:bodyPr>
          <a:lstStyle/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Činjenice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Vaspitač kao model vaspitanja, identifikacija vaspitanika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Kritika i samokritika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Objašnjenja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Primer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Saveti, poruke, dogovaranja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Sistem vrednosti i stavova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Tradicija, navike, običaji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Zakoni i propisi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Debate</a:t>
            </a:r>
          </a:p>
          <a:p>
            <a:pPr lvl="0">
              <a:buClr>
                <a:srgbClr val="3891A7"/>
              </a:buClr>
            </a:pPr>
            <a:r>
              <a:rPr lang="sr-Latn-CS" sz="2500" dirty="0">
                <a:solidFill>
                  <a:prstClr val="black"/>
                </a:solidFill>
              </a:rPr>
              <a:t>Vaspitne situacije,...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CS" dirty="0" smtClean="0"/>
              <a:t>Metoda vežbanja i navikavanja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sr-Latn-CS" b="1" dirty="0" smtClean="0"/>
              <a:t>Ubeđenja, navike, stavovi i vrednosti </a:t>
            </a:r>
            <a:endParaRPr lang="en-US" b="1" dirty="0" smtClean="0"/>
          </a:p>
          <a:p>
            <a:pPr marL="45720" indent="0" algn="ctr">
              <a:buNone/>
            </a:pPr>
            <a:endParaRPr lang="en-US" b="1" dirty="0"/>
          </a:p>
          <a:p>
            <a:pPr marL="45720" indent="0" algn="ctr">
              <a:buNone/>
            </a:pPr>
            <a:r>
              <a:rPr lang="sr-Latn-CS" sz="4000" b="1" dirty="0" smtClean="0"/>
              <a:t>PROCES VEŽBANJA I NAVIKAVANJA</a:t>
            </a:r>
          </a:p>
          <a:p>
            <a:pPr marL="45720" indent="0" algn="ctr">
              <a:buNone/>
            </a:pPr>
            <a:r>
              <a:rPr lang="sr-Latn-CS" sz="2300" b="1" dirty="0" smtClean="0"/>
              <a:t>(AKTIVNOSTI PO AUTOMATIZMU)</a:t>
            </a:r>
          </a:p>
          <a:p>
            <a:pPr marL="45720" indent="0" algn="ctr">
              <a:buNone/>
            </a:pPr>
            <a:endParaRPr lang="en-US" b="1" dirty="0" smtClean="0"/>
          </a:p>
          <a:p>
            <a:pPr marL="45720" indent="0" algn="ctr">
              <a:buNone/>
            </a:pPr>
            <a:r>
              <a:rPr lang="en-US" b="1" dirty="0" err="1" smtClean="0"/>
              <a:t>Prakti</a:t>
            </a:r>
            <a:r>
              <a:rPr lang="sr-Latn-CS" b="1" dirty="0" smtClean="0"/>
              <a:t>č</a:t>
            </a:r>
            <a:r>
              <a:rPr lang="en-US" b="1" dirty="0" smtClean="0"/>
              <a:t>no </a:t>
            </a:r>
            <a:r>
              <a:rPr lang="en-US" b="1" dirty="0" err="1" smtClean="0"/>
              <a:t>po</a:t>
            </a:r>
            <a:r>
              <a:rPr lang="sr-Latn-CS" b="1" dirty="0"/>
              <a:t>s</a:t>
            </a:r>
            <a:r>
              <a:rPr lang="en-US" b="1" dirty="0" err="1" smtClean="0"/>
              <a:t>tupanje</a:t>
            </a:r>
            <a:endParaRPr lang="sr-Latn-CS" b="1" dirty="0" smtClean="0"/>
          </a:p>
          <a:p>
            <a:pPr marL="45720" indent="0">
              <a:buNone/>
            </a:pPr>
            <a:endParaRPr lang="sr-Latn-CS" b="1" dirty="0"/>
          </a:p>
          <a:p>
            <a:pPr marL="45720" indent="0">
              <a:buNone/>
            </a:pPr>
            <a:endParaRPr lang="sr-Latn-CS" b="1" dirty="0" smtClean="0"/>
          </a:p>
          <a:p>
            <a:pPr marL="45720" indent="0">
              <a:buNone/>
            </a:pPr>
            <a:endParaRPr lang="sr-Latn-CS" b="1" dirty="0"/>
          </a:p>
          <a:p>
            <a:pPr marL="45720" indent="0">
              <a:buNone/>
            </a:pPr>
            <a:endParaRPr lang="en-US" b="1" dirty="0"/>
          </a:p>
        </p:txBody>
      </p:sp>
      <p:sp>
        <p:nvSpPr>
          <p:cNvPr id="6" name="Curved Down Arrow 5"/>
          <p:cNvSpPr/>
          <p:nvPr/>
        </p:nvSpPr>
        <p:spPr>
          <a:xfrm rot="6582922">
            <a:off x="7486360" y="2548728"/>
            <a:ext cx="1638748" cy="10728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rot="15450498" flipV="1">
            <a:off x="1356386" y="3553321"/>
            <a:ext cx="1522236" cy="121159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Razvoj navika i umenja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13295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9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Faze vežbanja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4757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99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Vaspitna sredstva za vežbanje i navikavanje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Aktivno učešće pojedinca u radu</a:t>
            </a:r>
          </a:p>
          <a:p>
            <a:r>
              <a:rPr lang="sr-Latn-CS" dirty="0" smtClean="0"/>
              <a:t>Efikasna organizacija pedagoških aktivnosti</a:t>
            </a:r>
          </a:p>
          <a:p>
            <a:r>
              <a:rPr lang="sr-Latn-CS" dirty="0" smtClean="0"/>
              <a:t>Ispravljanje grešaka, korekcija</a:t>
            </a:r>
          </a:p>
          <a:p>
            <a:r>
              <a:rPr lang="sr-Latn-CS" dirty="0" smtClean="0"/>
              <a:t>Kontinuirano ponavljanje i vežbanje</a:t>
            </a:r>
          </a:p>
          <a:p>
            <a:r>
              <a:rPr lang="sr-Latn-CS" dirty="0" smtClean="0"/>
              <a:t>Poštovanje pravila i izvršavanje obaveza</a:t>
            </a:r>
          </a:p>
          <a:p>
            <a:r>
              <a:rPr lang="sr-Latn-CS" dirty="0" smtClean="0"/>
              <a:t>Refleksija vlastitog rada</a:t>
            </a:r>
          </a:p>
          <a:p>
            <a:r>
              <a:rPr lang="sr-Latn-CS" dirty="0" smtClean="0"/>
              <a:t>Tradicija škole, kluba,...</a:t>
            </a:r>
          </a:p>
          <a:p>
            <a:r>
              <a:rPr lang="sr-Latn-CS" dirty="0" smtClean="0"/>
              <a:t>Inkluzivni pristup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METODA PODSTICANJA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sr-Latn-CS" dirty="0" smtClean="0"/>
              <a:t>Uspeh u realizaciji aktivnosti </a:t>
            </a:r>
          </a:p>
          <a:p>
            <a:pPr marL="82296" indent="0" algn="ctr">
              <a:buNone/>
            </a:pPr>
            <a:endParaRPr lang="sr-Latn-CS" dirty="0"/>
          </a:p>
          <a:p>
            <a:pPr marL="82296" indent="0" algn="ctr">
              <a:buNone/>
            </a:pPr>
            <a:endParaRPr lang="sr-Latn-CS" dirty="0"/>
          </a:p>
          <a:p>
            <a:pPr marL="82296" indent="0" algn="ctr">
              <a:buNone/>
            </a:pPr>
            <a:r>
              <a:rPr lang="sr-Latn-CS" dirty="0" smtClean="0"/>
              <a:t>Motivacija vaspitanika u aktivnostima i različitim situacijama (teškoće, nedoumice, zamor, posustajanje,...)</a:t>
            </a:r>
            <a:endParaRPr lang="en-US" dirty="0"/>
          </a:p>
        </p:txBody>
      </p:sp>
      <p:sp>
        <p:nvSpPr>
          <p:cNvPr id="5" name="Down Arrow Callout 4"/>
          <p:cNvSpPr/>
          <p:nvPr/>
        </p:nvSpPr>
        <p:spPr>
          <a:xfrm>
            <a:off x="3347864" y="2132856"/>
            <a:ext cx="2906199" cy="122413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296" indent="0">
              <a:buNone/>
            </a:pPr>
            <a:r>
              <a:rPr lang="sr-Latn-CS" b="1" dirty="0" smtClean="0"/>
              <a:t>PODSTICANJE, bodrenje, ohrabrivanje </a:t>
            </a:r>
            <a:endParaRPr lang="sr-Latn-CS" b="1" dirty="0"/>
          </a:p>
        </p:txBody>
      </p:sp>
    </p:spTree>
    <p:extLst>
      <p:ext uri="{BB962C8B-B14F-4D97-AF65-F5344CB8AC3E}">
        <p14:creationId xmlns:p14="http://schemas.microsoft.com/office/powerpoint/2010/main" val="32866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Kultivisanje emocija kroz metodu podsticanja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sr-Latn-CS" dirty="0" smtClean="0"/>
              <a:t>Vaspitač--------------------------Vaspitanik</a:t>
            </a:r>
          </a:p>
          <a:p>
            <a:pPr marL="82296" indent="0">
              <a:buNone/>
            </a:pPr>
            <a:r>
              <a:rPr lang="sr-Latn-CS" dirty="0" smtClean="0"/>
              <a:t>(veruje u sposobnosti                Viši nivo aspiracije,                                                                    </a:t>
            </a:r>
          </a:p>
          <a:p>
            <a:pPr marL="82296" indent="0">
              <a:buNone/>
            </a:pPr>
            <a:r>
              <a:rPr lang="sr-Latn-CS" dirty="0"/>
              <a:t> </a:t>
            </a:r>
            <a:r>
              <a:rPr lang="sr-Latn-CS" dirty="0" smtClean="0">
                <a:solidFill>
                  <a:prstClr val="black"/>
                </a:solidFill>
              </a:rPr>
              <a:t>vaspitanika)</a:t>
            </a:r>
            <a:r>
              <a:rPr lang="sr-Latn-CS" dirty="0" smtClean="0"/>
              <a:t>                                       USPEH</a:t>
            </a:r>
          </a:p>
          <a:p>
            <a:pPr marL="82296" indent="0">
              <a:buNone/>
            </a:pPr>
            <a:r>
              <a:rPr lang="sr-Latn-CS" dirty="0" smtClean="0"/>
              <a:t>                             Veća odgovornost</a:t>
            </a:r>
            <a:endParaRPr lang="sr-Latn-CS" dirty="0"/>
          </a:p>
          <a:p>
            <a:pPr marL="82296" indent="0" algn="ctr">
              <a:buNone/>
            </a:pPr>
            <a:r>
              <a:rPr lang="sr-Latn-CS" dirty="0" smtClean="0"/>
              <a:t>Međusobne simpatije</a:t>
            </a:r>
          </a:p>
          <a:p>
            <a:pPr marL="82296" indent="0" algn="ctr">
              <a:buNone/>
            </a:pPr>
            <a:r>
              <a:rPr lang="sr-Latn-CS" dirty="0" smtClean="0"/>
              <a:t>Poverenje</a:t>
            </a:r>
          </a:p>
          <a:p>
            <a:pPr marL="82296" indent="0" algn="ctr">
              <a:buNone/>
            </a:pPr>
            <a:r>
              <a:rPr lang="sr-Latn-CS" dirty="0" smtClean="0"/>
              <a:t>Razumevanje</a:t>
            </a:r>
          </a:p>
          <a:p>
            <a:pPr marL="82296" indent="0" algn="ctr">
              <a:buNone/>
            </a:pPr>
            <a:r>
              <a:rPr lang="sr-Latn-CS" dirty="0" smtClean="0"/>
              <a:t>Sreća</a:t>
            </a:r>
          </a:p>
          <a:p>
            <a:pPr marL="82296" indent="0" algn="ctr">
              <a:buNone/>
            </a:pPr>
            <a:r>
              <a:rPr lang="sr-Latn-CS" dirty="0" smtClean="0"/>
              <a:t>Zadovoljstvo</a:t>
            </a:r>
          </a:p>
          <a:p>
            <a:pPr marL="82296" indent="0" algn="ctr">
              <a:buNone/>
            </a:pPr>
            <a:endParaRPr lang="sr-Latn-CS" dirty="0" smtClean="0"/>
          </a:p>
          <a:p>
            <a:pPr marL="82296" indent="0" algn="ctr">
              <a:buNone/>
            </a:pPr>
            <a:r>
              <a:rPr lang="sr-Latn-CS" dirty="0"/>
              <a:t> </a:t>
            </a:r>
            <a:r>
              <a:rPr lang="sr-Latn-CS" dirty="0" smtClean="0"/>
              <a:t>Viši nivo aspiracije</a:t>
            </a:r>
          </a:p>
          <a:p>
            <a:pPr marL="82296" indent="0" algn="ctr">
              <a:buNone/>
            </a:pPr>
            <a:r>
              <a:rPr lang="sr-Latn-CS" b="1" dirty="0" smtClean="0">
                <a:solidFill>
                  <a:srgbClr val="FF0000"/>
                </a:solidFill>
              </a:rPr>
              <a:t>USPEH </a:t>
            </a:r>
          </a:p>
          <a:p>
            <a:pPr marL="82296" indent="0" algn="ctr">
              <a:buNone/>
            </a:pPr>
            <a:r>
              <a:rPr lang="sr-Latn-CS" b="1" dirty="0" smtClean="0">
                <a:solidFill>
                  <a:srgbClr val="FF0000"/>
                </a:solidFill>
              </a:rPr>
              <a:t>Veća odgovornost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99992" y="1844824"/>
            <a:ext cx="64807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860032" y="5157192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56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Sredstva za podsticanje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Diplome, pohvale, nagrade, medalje, primeri iz svakodnevnog života, takmičenja,...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78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METODA SPREČAVANJA </a:t>
            </a:r>
            <a:br>
              <a:rPr lang="sr-Latn-CS" dirty="0" smtClean="0"/>
            </a:br>
            <a:r>
              <a:rPr lang="sr-Latn-CS" i="1" dirty="0" smtClean="0"/>
              <a:t>„Bolje vaspitati nego prevaspitavati!“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sr-Latn-CS" dirty="0" smtClean="0"/>
          </a:p>
          <a:p>
            <a:r>
              <a:rPr lang="sr-Latn-CS" dirty="0" smtClean="0"/>
              <a:t>NIJE kažnjavanje, niti prisiljavanje nego opravdana pedagoška intervencija!</a:t>
            </a:r>
          </a:p>
          <a:p>
            <a:r>
              <a:rPr lang="sr-Latn-CS" dirty="0" smtClean="0"/>
              <a:t>Onemogućavamo ispoljavanje nedostataka, neprihvatljivog ponašanja (ili ga otklanjamo).</a:t>
            </a:r>
          </a:p>
          <a:p>
            <a:pPr marL="82296" indent="0">
              <a:buNone/>
            </a:pPr>
            <a:endParaRPr lang="sr-Latn-CS" dirty="0" smtClean="0"/>
          </a:p>
          <a:p>
            <a:pPr marL="82296" indent="0">
              <a:buNone/>
            </a:pPr>
            <a:r>
              <a:rPr lang="sr-Latn-CS" dirty="0"/>
              <a:t> </a:t>
            </a:r>
            <a:r>
              <a:rPr lang="sr-Latn-CS" dirty="0" smtClean="0"/>
              <a:t>Delovanje u slučajevima kada druge metode nisu urodile plodom.</a:t>
            </a:r>
          </a:p>
          <a:p>
            <a:pPr marL="82296" indent="0">
              <a:buNone/>
            </a:pPr>
            <a:endParaRPr lang="sr-Latn-CS" dirty="0" smtClean="0"/>
          </a:p>
          <a:p>
            <a:pPr marL="82296" indent="0">
              <a:buNone/>
            </a:pPr>
            <a:r>
              <a:rPr lang="sr-Latn-CS" dirty="0" smtClean="0"/>
              <a:t>ZADACI SPREČAVANJA:</a:t>
            </a:r>
          </a:p>
          <a:p>
            <a:pPr marL="596646" indent="-514350">
              <a:buAutoNum type="arabicPeriod"/>
            </a:pPr>
            <a:r>
              <a:rPr lang="sr-Latn-CS" dirty="0" smtClean="0"/>
              <a:t>Preventivno delovanje da se izbegne neprihvatljivo ponašanje, navike, stavovi,...;</a:t>
            </a:r>
          </a:p>
          <a:p>
            <a:pPr marL="596646" indent="-514350">
              <a:buAutoNum type="arabicPeriod"/>
            </a:pPr>
            <a:r>
              <a:rPr lang="sr-Latn-CS" dirty="0" smtClean="0"/>
              <a:t>Korekcja, ispravljanje neprivatljivog ponašanja, navika, stavova,...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09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Sredstva sprečavanja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Kritika</a:t>
            </a:r>
          </a:p>
          <a:p>
            <a:r>
              <a:rPr lang="sr-Latn-CS" dirty="0" smtClean="0"/>
              <a:t>Kontrola</a:t>
            </a:r>
          </a:p>
          <a:p>
            <a:r>
              <a:rPr lang="sr-Latn-CS" dirty="0" smtClean="0"/>
              <a:t>Primedbe, prigovori, zamerke</a:t>
            </a:r>
          </a:p>
          <a:p>
            <a:r>
              <a:rPr lang="sr-Latn-CS" dirty="0" smtClean="0"/>
              <a:t>Opomene</a:t>
            </a:r>
          </a:p>
          <a:p>
            <a:r>
              <a:rPr lang="sr-Latn-CS" dirty="0" smtClean="0"/>
              <a:t>Osuda</a:t>
            </a:r>
          </a:p>
          <a:p>
            <a:r>
              <a:rPr lang="sr-Latn-CS" dirty="0" smtClean="0"/>
              <a:t>Zahtevi</a:t>
            </a:r>
          </a:p>
          <a:p>
            <a:r>
              <a:rPr lang="sr-Latn-CS" dirty="0" smtClean="0"/>
              <a:t>Naređenja</a:t>
            </a:r>
          </a:p>
          <a:p>
            <a:r>
              <a:rPr lang="sr-Latn-CS" dirty="0" smtClean="0"/>
              <a:t>Zabrane</a:t>
            </a:r>
          </a:p>
          <a:p>
            <a:r>
              <a:rPr lang="sr-Latn-CS" dirty="0" smtClean="0"/>
              <a:t>Ocena vladanja kao upozorenje,...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2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METODE VASPITANJA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16769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4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39641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72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Savremene tendencije u pedagogiji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Monometodizam;</a:t>
            </a:r>
          </a:p>
          <a:p>
            <a:r>
              <a:rPr lang="sr-Latn-CS" dirty="0" smtClean="0"/>
              <a:t>Ametodizam;</a:t>
            </a:r>
          </a:p>
          <a:p>
            <a:pPr marL="45720" indent="0">
              <a:buNone/>
            </a:pPr>
            <a:endParaRPr lang="sr-Latn-CS" dirty="0" smtClean="0"/>
          </a:p>
          <a:p>
            <a:r>
              <a:rPr lang="sr-Latn-CS" dirty="0" smtClean="0"/>
              <a:t>Različite klasifikacije metoda:</a:t>
            </a:r>
          </a:p>
          <a:p>
            <a:pPr marL="596646" indent="-514350">
              <a:buAutoNum type="arabicPeriod"/>
            </a:pPr>
            <a:r>
              <a:rPr lang="sr-Latn-CS" dirty="0"/>
              <a:t>m</a:t>
            </a:r>
            <a:r>
              <a:rPr lang="sr-Latn-CS" dirty="0" smtClean="0"/>
              <a:t>etoda ubeđivanja i uveravanja,</a:t>
            </a:r>
          </a:p>
          <a:p>
            <a:pPr marL="596646" indent="-514350">
              <a:buAutoNum type="arabicPeriod"/>
            </a:pPr>
            <a:r>
              <a:rPr lang="sr-Latn-CS" dirty="0"/>
              <a:t>m</a:t>
            </a:r>
            <a:r>
              <a:rPr lang="sr-Latn-CS" dirty="0" smtClean="0"/>
              <a:t>etoda vežbanja i navikavanja,</a:t>
            </a:r>
          </a:p>
          <a:p>
            <a:pPr marL="596646" indent="-514350">
              <a:buAutoNum type="arabicPeriod"/>
            </a:pPr>
            <a:r>
              <a:rPr lang="sr-Latn-CS" dirty="0"/>
              <a:t>m</a:t>
            </a:r>
            <a:r>
              <a:rPr lang="sr-Latn-CS" dirty="0" smtClean="0"/>
              <a:t>etoda podsticanja,</a:t>
            </a:r>
          </a:p>
          <a:p>
            <a:pPr marL="596646" indent="-514350">
              <a:buAutoNum type="arabicPeriod"/>
            </a:pPr>
            <a:r>
              <a:rPr lang="sr-Latn-CS" dirty="0"/>
              <a:t>m</a:t>
            </a:r>
            <a:r>
              <a:rPr lang="sr-Latn-CS" dirty="0" smtClean="0"/>
              <a:t>etoda sprečavanja.</a:t>
            </a:r>
          </a:p>
          <a:p>
            <a:pPr marL="82296" indent="0" algn="r">
              <a:buNone/>
            </a:pPr>
            <a:r>
              <a:rPr lang="sr-Latn-CS" dirty="0" smtClean="0"/>
              <a:t> (Trnavac i Đorđević, 1998)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Faktori koji određuju način korišćenja određene metode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01688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61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Autofit/>
          </a:bodyPr>
          <a:lstStyle/>
          <a:p>
            <a:r>
              <a:rPr lang="sr-Latn-CS" sz="4400" dirty="0" smtClean="0"/>
              <a:t>1. Metoda ubedjivanja i uveravanja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r>
              <a:rPr lang="sr-Latn-CS" dirty="0" smtClean="0"/>
              <a:t>Cilj: izgrađena ubeđenja i uverenja, usvojene vrednosti i stavovi.</a:t>
            </a:r>
          </a:p>
          <a:p>
            <a:pPr marL="82296" indent="0">
              <a:buNone/>
            </a:pPr>
            <a:endParaRPr lang="sr-Latn-CS" dirty="0" smtClean="0"/>
          </a:p>
          <a:p>
            <a:pPr marL="82296" indent="0" algn="ctr">
              <a:buNone/>
            </a:pPr>
            <a:r>
              <a:rPr lang="sr-Latn-CS" dirty="0"/>
              <a:t> </a:t>
            </a:r>
            <a:endParaRPr lang="sr-Latn-CS" dirty="0" smtClean="0"/>
          </a:p>
          <a:p>
            <a:pPr marL="82296" indent="0">
              <a:buNone/>
            </a:pPr>
            <a:endParaRPr lang="sr-Latn-CS" dirty="0"/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rot="21043303">
            <a:off x="1401036" y="4879366"/>
            <a:ext cx="2304256" cy="104781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b="1" dirty="0" smtClean="0"/>
              <a:t>Ubeđivanje i uveravanje</a:t>
            </a:r>
            <a:endParaRPr lang="en-US" b="1" dirty="0"/>
          </a:p>
        </p:txBody>
      </p:sp>
      <p:sp>
        <p:nvSpPr>
          <p:cNvPr id="5" name="Pentagon 4"/>
          <p:cNvSpPr/>
          <p:nvPr/>
        </p:nvSpPr>
        <p:spPr>
          <a:xfrm rot="20822868">
            <a:off x="3929347" y="4595290"/>
            <a:ext cx="2160240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Misaona aktivizacija vaspitanika</a:t>
            </a: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 rot="20726943">
            <a:off x="6681374" y="4149004"/>
            <a:ext cx="2088232" cy="100811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Usklađivanje zahteva, mišljenja i postupanja</a:t>
            </a:r>
            <a:endParaRPr lang="en-US" dirty="0"/>
          </a:p>
        </p:txBody>
      </p:sp>
      <p:sp>
        <p:nvSpPr>
          <p:cNvPr id="9" name="Down Arrow Callout 8"/>
          <p:cNvSpPr/>
          <p:nvPr/>
        </p:nvSpPr>
        <p:spPr>
          <a:xfrm>
            <a:off x="3347865" y="2852936"/>
            <a:ext cx="3744416" cy="133487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3200" dirty="0">
                <a:solidFill>
                  <a:prstClr val="black"/>
                </a:solidFill>
              </a:rPr>
              <a:t>MORALNO  VASPITANJE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Metoda ubeđivanja i uveravanja</a:t>
            </a:r>
            <a:br>
              <a:rPr lang="sr-Latn-CS" dirty="0" smtClean="0"/>
            </a:br>
            <a:r>
              <a:rPr lang="sr-Latn-CS" dirty="0" smtClean="0"/>
              <a:t>ISHODI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96130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2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Od stavova roditelja i nastavnika do stavova kojima vaspitavamo decu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810374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5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Uslovi za uspešnu primenu metode ubeđivanja i uveravanja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62509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1071</TotalTime>
  <Words>525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 METODE  VASPITANJA  </vt:lpstr>
      <vt:lpstr>METODE VASPITANJA</vt:lpstr>
      <vt:lpstr>PowerPoint Presentation</vt:lpstr>
      <vt:lpstr>Savremene tendencije u pedagogiji</vt:lpstr>
      <vt:lpstr>Faktori koji određuju način korišćenja određene metode</vt:lpstr>
      <vt:lpstr>1. Metoda ubedjivanja i uveravanja</vt:lpstr>
      <vt:lpstr>Metoda ubeđivanja i uveravanja ISHODI</vt:lpstr>
      <vt:lpstr>Od stavova roditelja i nastavnika do stavova kojima vaspitavamo decu</vt:lpstr>
      <vt:lpstr>Uslovi za uspešnu primenu metode ubeđivanja i uveravanja</vt:lpstr>
      <vt:lpstr>VASPITNA SREDSTVA ZA PRIMENU METODE UBEĐIVANJA I UVERAVANJA</vt:lpstr>
      <vt:lpstr>Metoda vežbanja i navikavanja</vt:lpstr>
      <vt:lpstr>Razvoj navika i umenja</vt:lpstr>
      <vt:lpstr>Faze vežbanja</vt:lpstr>
      <vt:lpstr>Vaspitna sredstva za vežbanje i navikavanje</vt:lpstr>
      <vt:lpstr>METODA PODSTICANJA</vt:lpstr>
      <vt:lpstr>Kultivisanje emocija kroz metodu podsticanja</vt:lpstr>
      <vt:lpstr>Sredstva za podsticanje</vt:lpstr>
      <vt:lpstr>METODA SPREČAVANJA  „Bolje vaspitati nego prevaspitavati!“</vt:lpstr>
      <vt:lpstr>Sredstva sprečavanja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Emina</cp:lastModifiedBy>
  <cp:revision>76</cp:revision>
  <dcterms:created xsi:type="dcterms:W3CDTF">2010-10-19T19:25:42Z</dcterms:created>
  <dcterms:modified xsi:type="dcterms:W3CDTF">2016-12-04T13:28:00Z</dcterms:modified>
</cp:coreProperties>
</file>