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F791F-2E84-4E0B-A8FA-557DAE0221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BC2787-5898-46E2-AC50-515EE3C3EDEE}">
      <dgm:prSet phldrT="[Text]"/>
      <dgm:spPr/>
      <dgm:t>
        <a:bodyPr/>
        <a:lstStyle/>
        <a:p>
          <a:r>
            <a:rPr lang="sr-Latn-CS" dirty="0" smtClean="0"/>
            <a:t>PEDAGOGIJA</a:t>
          </a:r>
          <a:endParaRPr lang="en-US" dirty="0"/>
        </a:p>
      </dgm:t>
    </dgm:pt>
    <dgm:pt modelId="{F6918FDF-F736-4212-8F83-6828FD59100E}" type="parTrans" cxnId="{0E984AC5-A189-4A74-8D1F-FBDB9AD7518F}">
      <dgm:prSet/>
      <dgm:spPr/>
      <dgm:t>
        <a:bodyPr/>
        <a:lstStyle/>
        <a:p>
          <a:endParaRPr lang="en-US"/>
        </a:p>
      </dgm:t>
    </dgm:pt>
    <dgm:pt modelId="{644C2096-4BC4-48C8-B187-FF454DB6515F}" type="sibTrans" cxnId="{0E984AC5-A189-4A74-8D1F-FBDB9AD7518F}">
      <dgm:prSet/>
      <dgm:spPr/>
      <dgm:t>
        <a:bodyPr/>
        <a:lstStyle/>
        <a:p>
          <a:endParaRPr lang="en-US"/>
        </a:p>
      </dgm:t>
    </dgm:pt>
    <dgm:pt modelId="{0D4851C0-95C0-401F-96B9-3395C8BD8C64}">
      <dgm:prSet phldrT="[Text]"/>
      <dgm:spPr/>
      <dgm:t>
        <a:bodyPr/>
        <a:lstStyle/>
        <a:p>
          <a:r>
            <a:rPr lang="sr-Latn-CS" dirty="0" smtClean="0"/>
            <a:t>VASPITANJE</a:t>
          </a:r>
          <a:endParaRPr lang="en-US" dirty="0"/>
        </a:p>
      </dgm:t>
    </dgm:pt>
    <dgm:pt modelId="{8014D9A6-E8C2-45C3-91EF-03690C01E15A}" type="parTrans" cxnId="{1E71ACF0-48A5-4119-B7FF-83F8CE4A2B4C}">
      <dgm:prSet/>
      <dgm:spPr/>
      <dgm:t>
        <a:bodyPr/>
        <a:lstStyle/>
        <a:p>
          <a:endParaRPr lang="en-US"/>
        </a:p>
      </dgm:t>
    </dgm:pt>
    <dgm:pt modelId="{3F28E1F0-DB87-456B-883C-FD5F79948435}" type="sibTrans" cxnId="{1E71ACF0-48A5-4119-B7FF-83F8CE4A2B4C}">
      <dgm:prSet/>
      <dgm:spPr/>
      <dgm:t>
        <a:bodyPr/>
        <a:lstStyle/>
        <a:p>
          <a:endParaRPr lang="en-US"/>
        </a:p>
      </dgm:t>
    </dgm:pt>
    <dgm:pt modelId="{008156E7-CD7A-49EE-BDA5-ED515756DF3D}">
      <dgm:prSet phldrT="[Text]"/>
      <dgm:spPr/>
      <dgm:t>
        <a:bodyPr/>
        <a:lstStyle/>
        <a:p>
          <a:r>
            <a:rPr lang="sr-Latn-CS" dirty="0" smtClean="0"/>
            <a:t>OBRAZOVANJE</a:t>
          </a:r>
          <a:endParaRPr lang="en-US" dirty="0"/>
        </a:p>
      </dgm:t>
    </dgm:pt>
    <dgm:pt modelId="{84327657-28C1-468D-AF8E-69C4F2A80769}" type="parTrans" cxnId="{1E3A1E47-9292-4538-9AFC-BCE8CBE28EE8}">
      <dgm:prSet/>
      <dgm:spPr/>
      <dgm:t>
        <a:bodyPr/>
        <a:lstStyle/>
        <a:p>
          <a:endParaRPr lang="en-US"/>
        </a:p>
      </dgm:t>
    </dgm:pt>
    <dgm:pt modelId="{A1462B84-408A-44E3-9747-CFB913BB13D8}" type="sibTrans" cxnId="{1E3A1E47-9292-4538-9AFC-BCE8CBE28EE8}">
      <dgm:prSet/>
      <dgm:spPr/>
      <dgm:t>
        <a:bodyPr/>
        <a:lstStyle/>
        <a:p>
          <a:endParaRPr lang="en-US"/>
        </a:p>
      </dgm:t>
    </dgm:pt>
    <dgm:pt modelId="{8B646529-175E-4401-9719-0A359E3DD715}">
      <dgm:prSet phldrT="[Text]"/>
      <dgm:spPr/>
      <dgm:t>
        <a:bodyPr/>
        <a:lstStyle/>
        <a:p>
          <a:r>
            <a:rPr lang="sr-Latn-CS" dirty="0" smtClean="0"/>
            <a:t>NASTAVA</a:t>
          </a:r>
          <a:endParaRPr lang="en-US" dirty="0"/>
        </a:p>
      </dgm:t>
    </dgm:pt>
    <dgm:pt modelId="{47183E6C-9030-4D2D-848A-C2FE8A5D5A67}" type="parTrans" cxnId="{1A8FDB4B-7D66-4B1A-B7BD-07476C6DFB31}">
      <dgm:prSet/>
      <dgm:spPr/>
      <dgm:t>
        <a:bodyPr/>
        <a:lstStyle/>
        <a:p>
          <a:endParaRPr lang="en-US"/>
        </a:p>
      </dgm:t>
    </dgm:pt>
    <dgm:pt modelId="{E8FC7A63-5F8F-4676-8916-8836E122A907}" type="sibTrans" cxnId="{1A8FDB4B-7D66-4B1A-B7BD-07476C6DFB31}">
      <dgm:prSet/>
      <dgm:spPr/>
      <dgm:t>
        <a:bodyPr/>
        <a:lstStyle/>
        <a:p>
          <a:endParaRPr lang="en-US"/>
        </a:p>
      </dgm:t>
    </dgm:pt>
    <dgm:pt modelId="{A897E5CC-2ABA-4F7E-9E5D-BDF659A909E6}" type="pres">
      <dgm:prSet presAssocID="{DF0F791F-2E84-4E0B-A8FA-557DAE0221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2BFE320-3A48-45EA-9229-E28CB17B657E}" type="pres">
      <dgm:prSet presAssocID="{1BBC2787-5898-46E2-AC50-515EE3C3EDEE}" presName="root1" presStyleCnt="0"/>
      <dgm:spPr/>
    </dgm:pt>
    <dgm:pt modelId="{1DDD7BB9-A06B-4F6C-B3C5-FF892081E895}" type="pres">
      <dgm:prSet presAssocID="{1BBC2787-5898-46E2-AC50-515EE3C3EDE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52B81-2341-4A32-BAAC-50B034FF395D}" type="pres">
      <dgm:prSet presAssocID="{1BBC2787-5898-46E2-AC50-515EE3C3EDEE}" presName="level2hierChild" presStyleCnt="0"/>
      <dgm:spPr/>
    </dgm:pt>
    <dgm:pt modelId="{02994B4A-D81C-4EA5-A82D-93177B50B198}" type="pres">
      <dgm:prSet presAssocID="{8014D9A6-E8C2-45C3-91EF-03690C01E15A}" presName="conn2-1" presStyleLbl="parChTrans1D2" presStyleIdx="0" presStyleCnt="3"/>
      <dgm:spPr/>
    </dgm:pt>
    <dgm:pt modelId="{CB734496-142D-4723-A5A1-B85325CD14BB}" type="pres">
      <dgm:prSet presAssocID="{8014D9A6-E8C2-45C3-91EF-03690C01E15A}" presName="connTx" presStyleLbl="parChTrans1D2" presStyleIdx="0" presStyleCnt="3"/>
      <dgm:spPr/>
    </dgm:pt>
    <dgm:pt modelId="{534DAF4D-C45F-4F56-90A0-83CAD0277F76}" type="pres">
      <dgm:prSet presAssocID="{0D4851C0-95C0-401F-96B9-3395C8BD8C64}" presName="root2" presStyleCnt="0"/>
      <dgm:spPr/>
    </dgm:pt>
    <dgm:pt modelId="{F0AA0E69-F68C-46C3-AEE2-E13A1771237A}" type="pres">
      <dgm:prSet presAssocID="{0D4851C0-95C0-401F-96B9-3395C8BD8C64}" presName="LevelTwoTextNode" presStyleLbl="node2" presStyleIdx="0" presStyleCnt="3">
        <dgm:presLayoutVars>
          <dgm:chPref val="3"/>
        </dgm:presLayoutVars>
      </dgm:prSet>
      <dgm:spPr/>
    </dgm:pt>
    <dgm:pt modelId="{E0315064-8F78-4927-8763-C8FD50F11058}" type="pres">
      <dgm:prSet presAssocID="{0D4851C0-95C0-401F-96B9-3395C8BD8C64}" presName="level3hierChild" presStyleCnt="0"/>
      <dgm:spPr/>
    </dgm:pt>
    <dgm:pt modelId="{8D2FE567-EAEF-408C-9EF9-FF1A289D30BA}" type="pres">
      <dgm:prSet presAssocID="{84327657-28C1-468D-AF8E-69C4F2A80769}" presName="conn2-1" presStyleLbl="parChTrans1D2" presStyleIdx="1" presStyleCnt="3"/>
      <dgm:spPr/>
    </dgm:pt>
    <dgm:pt modelId="{CE593A6D-9CC1-40E7-8A17-127357F09BD7}" type="pres">
      <dgm:prSet presAssocID="{84327657-28C1-468D-AF8E-69C4F2A80769}" presName="connTx" presStyleLbl="parChTrans1D2" presStyleIdx="1" presStyleCnt="3"/>
      <dgm:spPr/>
    </dgm:pt>
    <dgm:pt modelId="{C5D158E2-9CE5-48B3-84D6-3F34594DF25A}" type="pres">
      <dgm:prSet presAssocID="{008156E7-CD7A-49EE-BDA5-ED515756DF3D}" presName="root2" presStyleCnt="0"/>
      <dgm:spPr/>
    </dgm:pt>
    <dgm:pt modelId="{6E46837B-E811-4C2E-AC0C-46603CA25DE2}" type="pres">
      <dgm:prSet presAssocID="{008156E7-CD7A-49EE-BDA5-ED515756DF3D}" presName="LevelTwoTextNode" presStyleLbl="node2" presStyleIdx="1" presStyleCnt="3">
        <dgm:presLayoutVars>
          <dgm:chPref val="3"/>
        </dgm:presLayoutVars>
      </dgm:prSet>
      <dgm:spPr/>
    </dgm:pt>
    <dgm:pt modelId="{2F82582C-E902-4419-84FB-7B1BC06FD50F}" type="pres">
      <dgm:prSet presAssocID="{008156E7-CD7A-49EE-BDA5-ED515756DF3D}" presName="level3hierChild" presStyleCnt="0"/>
      <dgm:spPr/>
    </dgm:pt>
    <dgm:pt modelId="{EBB8BBE3-3071-4873-8349-68EC63EAF413}" type="pres">
      <dgm:prSet presAssocID="{47183E6C-9030-4D2D-848A-C2FE8A5D5A67}" presName="conn2-1" presStyleLbl="parChTrans1D2" presStyleIdx="2" presStyleCnt="3"/>
      <dgm:spPr/>
    </dgm:pt>
    <dgm:pt modelId="{F3BB6BF4-E29E-4A65-A14F-CE0A85F06FF4}" type="pres">
      <dgm:prSet presAssocID="{47183E6C-9030-4D2D-848A-C2FE8A5D5A67}" presName="connTx" presStyleLbl="parChTrans1D2" presStyleIdx="2" presStyleCnt="3"/>
      <dgm:spPr/>
    </dgm:pt>
    <dgm:pt modelId="{A8378CCA-4B02-4AB4-8646-840D944C2C78}" type="pres">
      <dgm:prSet presAssocID="{8B646529-175E-4401-9719-0A359E3DD715}" presName="root2" presStyleCnt="0"/>
      <dgm:spPr/>
    </dgm:pt>
    <dgm:pt modelId="{795967DA-DAF5-4AC8-BC44-2B6289D486ED}" type="pres">
      <dgm:prSet presAssocID="{8B646529-175E-4401-9719-0A359E3DD715}" presName="LevelTwoTextNode" presStyleLbl="node2" presStyleIdx="2" presStyleCnt="3">
        <dgm:presLayoutVars>
          <dgm:chPref val="3"/>
        </dgm:presLayoutVars>
      </dgm:prSet>
      <dgm:spPr/>
    </dgm:pt>
    <dgm:pt modelId="{A56FE4B2-1F54-49AF-B6C4-64F581AC11CF}" type="pres">
      <dgm:prSet presAssocID="{8B646529-175E-4401-9719-0A359E3DD715}" presName="level3hierChild" presStyleCnt="0"/>
      <dgm:spPr/>
    </dgm:pt>
  </dgm:ptLst>
  <dgm:cxnLst>
    <dgm:cxn modelId="{1A8FDB4B-7D66-4B1A-B7BD-07476C6DFB31}" srcId="{1BBC2787-5898-46E2-AC50-515EE3C3EDEE}" destId="{8B646529-175E-4401-9719-0A359E3DD715}" srcOrd="2" destOrd="0" parTransId="{47183E6C-9030-4D2D-848A-C2FE8A5D5A67}" sibTransId="{E8FC7A63-5F8F-4676-8916-8836E122A907}"/>
    <dgm:cxn modelId="{1E3A1E47-9292-4538-9AFC-BCE8CBE28EE8}" srcId="{1BBC2787-5898-46E2-AC50-515EE3C3EDEE}" destId="{008156E7-CD7A-49EE-BDA5-ED515756DF3D}" srcOrd="1" destOrd="0" parTransId="{84327657-28C1-468D-AF8E-69C4F2A80769}" sibTransId="{A1462B84-408A-44E3-9747-CFB913BB13D8}"/>
    <dgm:cxn modelId="{3FD03A89-36DD-4410-AA78-E913BD573E74}" type="presOf" srcId="{8014D9A6-E8C2-45C3-91EF-03690C01E15A}" destId="{CB734496-142D-4723-A5A1-B85325CD14BB}" srcOrd="1" destOrd="0" presId="urn:microsoft.com/office/officeart/2008/layout/HorizontalMultiLevelHierarchy"/>
    <dgm:cxn modelId="{59417991-6695-4D7D-A3A3-55438FDB19C6}" type="presOf" srcId="{84327657-28C1-468D-AF8E-69C4F2A80769}" destId="{8D2FE567-EAEF-408C-9EF9-FF1A289D30BA}" srcOrd="0" destOrd="0" presId="urn:microsoft.com/office/officeart/2008/layout/HorizontalMultiLevelHierarchy"/>
    <dgm:cxn modelId="{1ED2EF92-BB52-4FF0-AB03-EF555141D6A1}" type="presOf" srcId="{47183E6C-9030-4D2D-848A-C2FE8A5D5A67}" destId="{F3BB6BF4-E29E-4A65-A14F-CE0A85F06FF4}" srcOrd="1" destOrd="0" presId="urn:microsoft.com/office/officeart/2008/layout/HorizontalMultiLevelHierarchy"/>
    <dgm:cxn modelId="{ADFC21C5-9E60-4FD4-9054-B43B841FB00F}" type="presOf" srcId="{84327657-28C1-468D-AF8E-69C4F2A80769}" destId="{CE593A6D-9CC1-40E7-8A17-127357F09BD7}" srcOrd="1" destOrd="0" presId="urn:microsoft.com/office/officeart/2008/layout/HorizontalMultiLevelHierarchy"/>
    <dgm:cxn modelId="{1E71ACF0-48A5-4119-B7FF-83F8CE4A2B4C}" srcId="{1BBC2787-5898-46E2-AC50-515EE3C3EDEE}" destId="{0D4851C0-95C0-401F-96B9-3395C8BD8C64}" srcOrd="0" destOrd="0" parTransId="{8014D9A6-E8C2-45C3-91EF-03690C01E15A}" sibTransId="{3F28E1F0-DB87-456B-883C-FD5F79948435}"/>
    <dgm:cxn modelId="{69713CE7-7CB9-4443-A7A7-53FD33D9CB84}" type="presOf" srcId="{8014D9A6-E8C2-45C3-91EF-03690C01E15A}" destId="{02994B4A-D81C-4EA5-A82D-93177B50B198}" srcOrd="0" destOrd="0" presId="urn:microsoft.com/office/officeart/2008/layout/HorizontalMultiLevelHierarchy"/>
    <dgm:cxn modelId="{4E533801-71AA-4ABF-98A9-16EC0A7D25F7}" type="presOf" srcId="{1BBC2787-5898-46E2-AC50-515EE3C3EDEE}" destId="{1DDD7BB9-A06B-4F6C-B3C5-FF892081E895}" srcOrd="0" destOrd="0" presId="urn:microsoft.com/office/officeart/2008/layout/HorizontalMultiLevelHierarchy"/>
    <dgm:cxn modelId="{2DBE4191-DDF8-4ADC-85FE-FEDED14B82F4}" type="presOf" srcId="{8B646529-175E-4401-9719-0A359E3DD715}" destId="{795967DA-DAF5-4AC8-BC44-2B6289D486ED}" srcOrd="0" destOrd="0" presId="urn:microsoft.com/office/officeart/2008/layout/HorizontalMultiLevelHierarchy"/>
    <dgm:cxn modelId="{0E984AC5-A189-4A74-8D1F-FBDB9AD7518F}" srcId="{DF0F791F-2E84-4E0B-A8FA-557DAE02215D}" destId="{1BBC2787-5898-46E2-AC50-515EE3C3EDEE}" srcOrd="0" destOrd="0" parTransId="{F6918FDF-F736-4212-8F83-6828FD59100E}" sibTransId="{644C2096-4BC4-48C8-B187-FF454DB6515F}"/>
    <dgm:cxn modelId="{5AB24129-953B-47FE-B5C0-67136709E7B5}" type="presOf" srcId="{0D4851C0-95C0-401F-96B9-3395C8BD8C64}" destId="{F0AA0E69-F68C-46C3-AEE2-E13A1771237A}" srcOrd="0" destOrd="0" presId="urn:microsoft.com/office/officeart/2008/layout/HorizontalMultiLevelHierarchy"/>
    <dgm:cxn modelId="{70AF58BF-553E-4975-993D-A808F9D1B680}" type="presOf" srcId="{47183E6C-9030-4D2D-848A-C2FE8A5D5A67}" destId="{EBB8BBE3-3071-4873-8349-68EC63EAF413}" srcOrd="0" destOrd="0" presId="urn:microsoft.com/office/officeart/2008/layout/HorizontalMultiLevelHierarchy"/>
    <dgm:cxn modelId="{B1326C87-60D1-4C53-AFD9-E5A052B9204B}" type="presOf" srcId="{008156E7-CD7A-49EE-BDA5-ED515756DF3D}" destId="{6E46837B-E811-4C2E-AC0C-46603CA25DE2}" srcOrd="0" destOrd="0" presId="urn:microsoft.com/office/officeart/2008/layout/HorizontalMultiLevelHierarchy"/>
    <dgm:cxn modelId="{6DC5A2BD-AC08-4319-81B9-FEF427A3CEB2}" type="presOf" srcId="{DF0F791F-2E84-4E0B-A8FA-557DAE02215D}" destId="{A897E5CC-2ABA-4F7E-9E5D-BDF659A909E6}" srcOrd="0" destOrd="0" presId="urn:microsoft.com/office/officeart/2008/layout/HorizontalMultiLevelHierarchy"/>
    <dgm:cxn modelId="{F6632278-DF23-4BE7-BDED-635936B0D5AB}" type="presParOf" srcId="{A897E5CC-2ABA-4F7E-9E5D-BDF659A909E6}" destId="{A2BFE320-3A48-45EA-9229-E28CB17B657E}" srcOrd="0" destOrd="0" presId="urn:microsoft.com/office/officeart/2008/layout/HorizontalMultiLevelHierarchy"/>
    <dgm:cxn modelId="{AB32E2F7-D438-4185-96DD-8BC208AF9C64}" type="presParOf" srcId="{A2BFE320-3A48-45EA-9229-E28CB17B657E}" destId="{1DDD7BB9-A06B-4F6C-B3C5-FF892081E895}" srcOrd="0" destOrd="0" presId="urn:microsoft.com/office/officeart/2008/layout/HorizontalMultiLevelHierarchy"/>
    <dgm:cxn modelId="{88D595AF-A1AE-42AE-BFA6-6CF9EB1304CE}" type="presParOf" srcId="{A2BFE320-3A48-45EA-9229-E28CB17B657E}" destId="{C6952B81-2341-4A32-BAAC-50B034FF395D}" srcOrd="1" destOrd="0" presId="urn:microsoft.com/office/officeart/2008/layout/HorizontalMultiLevelHierarchy"/>
    <dgm:cxn modelId="{286B1E82-2BC2-4E5A-A5EA-845A3EBD35FA}" type="presParOf" srcId="{C6952B81-2341-4A32-BAAC-50B034FF395D}" destId="{02994B4A-D81C-4EA5-A82D-93177B50B198}" srcOrd="0" destOrd="0" presId="urn:microsoft.com/office/officeart/2008/layout/HorizontalMultiLevelHierarchy"/>
    <dgm:cxn modelId="{7F590397-713E-4611-AD9C-5686D618B814}" type="presParOf" srcId="{02994B4A-D81C-4EA5-A82D-93177B50B198}" destId="{CB734496-142D-4723-A5A1-B85325CD14BB}" srcOrd="0" destOrd="0" presId="urn:microsoft.com/office/officeart/2008/layout/HorizontalMultiLevelHierarchy"/>
    <dgm:cxn modelId="{A1C5386F-F42A-4EC7-9B56-6CB98E67A349}" type="presParOf" srcId="{C6952B81-2341-4A32-BAAC-50B034FF395D}" destId="{534DAF4D-C45F-4F56-90A0-83CAD0277F76}" srcOrd="1" destOrd="0" presId="urn:microsoft.com/office/officeart/2008/layout/HorizontalMultiLevelHierarchy"/>
    <dgm:cxn modelId="{A8869598-1D25-46B7-A508-0F1D194E7282}" type="presParOf" srcId="{534DAF4D-C45F-4F56-90A0-83CAD0277F76}" destId="{F0AA0E69-F68C-46C3-AEE2-E13A1771237A}" srcOrd="0" destOrd="0" presId="urn:microsoft.com/office/officeart/2008/layout/HorizontalMultiLevelHierarchy"/>
    <dgm:cxn modelId="{AD77EDC8-F254-4294-944B-673177BADAED}" type="presParOf" srcId="{534DAF4D-C45F-4F56-90A0-83CAD0277F76}" destId="{E0315064-8F78-4927-8763-C8FD50F11058}" srcOrd="1" destOrd="0" presId="urn:microsoft.com/office/officeart/2008/layout/HorizontalMultiLevelHierarchy"/>
    <dgm:cxn modelId="{0085CF70-7263-49B7-8C76-AB7D5C1A7019}" type="presParOf" srcId="{C6952B81-2341-4A32-BAAC-50B034FF395D}" destId="{8D2FE567-EAEF-408C-9EF9-FF1A289D30BA}" srcOrd="2" destOrd="0" presId="urn:microsoft.com/office/officeart/2008/layout/HorizontalMultiLevelHierarchy"/>
    <dgm:cxn modelId="{EC84C7E6-F46A-4456-9E44-F40022D44C5C}" type="presParOf" srcId="{8D2FE567-EAEF-408C-9EF9-FF1A289D30BA}" destId="{CE593A6D-9CC1-40E7-8A17-127357F09BD7}" srcOrd="0" destOrd="0" presId="urn:microsoft.com/office/officeart/2008/layout/HorizontalMultiLevelHierarchy"/>
    <dgm:cxn modelId="{DC0C5652-6F1F-4D5C-8544-09E705948017}" type="presParOf" srcId="{C6952B81-2341-4A32-BAAC-50B034FF395D}" destId="{C5D158E2-9CE5-48B3-84D6-3F34594DF25A}" srcOrd="3" destOrd="0" presId="urn:microsoft.com/office/officeart/2008/layout/HorizontalMultiLevelHierarchy"/>
    <dgm:cxn modelId="{25E15D49-4D24-4914-A770-FC1E950D162C}" type="presParOf" srcId="{C5D158E2-9CE5-48B3-84D6-3F34594DF25A}" destId="{6E46837B-E811-4C2E-AC0C-46603CA25DE2}" srcOrd="0" destOrd="0" presId="urn:microsoft.com/office/officeart/2008/layout/HorizontalMultiLevelHierarchy"/>
    <dgm:cxn modelId="{2187DD8E-8AB8-4E62-8BD7-FFDAF068E0EB}" type="presParOf" srcId="{C5D158E2-9CE5-48B3-84D6-3F34594DF25A}" destId="{2F82582C-E902-4419-84FB-7B1BC06FD50F}" srcOrd="1" destOrd="0" presId="urn:microsoft.com/office/officeart/2008/layout/HorizontalMultiLevelHierarchy"/>
    <dgm:cxn modelId="{1CBB0836-8AA3-41A9-B6F6-C4D6211172E6}" type="presParOf" srcId="{C6952B81-2341-4A32-BAAC-50B034FF395D}" destId="{EBB8BBE3-3071-4873-8349-68EC63EAF413}" srcOrd="4" destOrd="0" presId="urn:microsoft.com/office/officeart/2008/layout/HorizontalMultiLevelHierarchy"/>
    <dgm:cxn modelId="{BAE93E46-0C96-4B9A-83D9-317D309D8064}" type="presParOf" srcId="{EBB8BBE3-3071-4873-8349-68EC63EAF413}" destId="{F3BB6BF4-E29E-4A65-A14F-CE0A85F06FF4}" srcOrd="0" destOrd="0" presId="urn:microsoft.com/office/officeart/2008/layout/HorizontalMultiLevelHierarchy"/>
    <dgm:cxn modelId="{905017AD-995F-4576-B656-A79DE4ABFD9D}" type="presParOf" srcId="{C6952B81-2341-4A32-BAAC-50B034FF395D}" destId="{A8378CCA-4B02-4AB4-8646-840D944C2C78}" srcOrd="5" destOrd="0" presId="urn:microsoft.com/office/officeart/2008/layout/HorizontalMultiLevelHierarchy"/>
    <dgm:cxn modelId="{FEFA60BF-934F-4380-ADC2-71383A9B9F31}" type="presParOf" srcId="{A8378CCA-4B02-4AB4-8646-840D944C2C78}" destId="{795967DA-DAF5-4AC8-BC44-2B6289D486ED}" srcOrd="0" destOrd="0" presId="urn:microsoft.com/office/officeart/2008/layout/HorizontalMultiLevelHierarchy"/>
    <dgm:cxn modelId="{6E82A0C8-7DAE-4C84-9A1B-84DAD2E6B74E}" type="presParOf" srcId="{A8378CCA-4B02-4AB4-8646-840D944C2C78}" destId="{A56FE4B2-1F54-49AF-B6C4-64F581AC11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BEB282-4735-48CB-8AC2-436A50B3690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5FBAAE-EC2E-4B57-9913-DAF05317CBB0}">
      <dgm:prSet phldrT="[Text]" custT="1"/>
      <dgm:spPr/>
      <dgm:t>
        <a:bodyPr/>
        <a:lstStyle/>
        <a:p>
          <a:r>
            <a:rPr lang="sr-Latn-CS" sz="2400" dirty="0" smtClean="0"/>
            <a:t>DIDAKTIKA KAO  PEDAGOŠKA DISCIPLINA</a:t>
          </a:r>
          <a:endParaRPr lang="en-US" sz="2400" dirty="0"/>
        </a:p>
      </dgm:t>
    </dgm:pt>
    <dgm:pt modelId="{69238D6F-ED96-4630-B094-9A683DF07656}" type="parTrans" cxnId="{CFBB781E-5316-4F99-A68D-E9F26444B7AC}">
      <dgm:prSet/>
      <dgm:spPr/>
      <dgm:t>
        <a:bodyPr/>
        <a:lstStyle/>
        <a:p>
          <a:endParaRPr lang="en-US"/>
        </a:p>
      </dgm:t>
    </dgm:pt>
    <dgm:pt modelId="{6E92FB71-6B72-49C5-996E-10E0C47F84BB}" type="sibTrans" cxnId="{CFBB781E-5316-4F99-A68D-E9F26444B7AC}">
      <dgm:prSet/>
      <dgm:spPr/>
      <dgm:t>
        <a:bodyPr/>
        <a:lstStyle/>
        <a:p>
          <a:endParaRPr lang="en-US"/>
        </a:p>
      </dgm:t>
    </dgm:pt>
    <dgm:pt modelId="{89C16912-09D2-4A7E-8EA0-022E5DDF76BC}">
      <dgm:prSet phldrT="[Text]" custT="1"/>
      <dgm:spPr/>
      <dgm:t>
        <a:bodyPr/>
        <a:lstStyle/>
        <a:p>
          <a:r>
            <a:rPr lang="sr-Latn-CS" sz="3200" dirty="0" smtClean="0"/>
            <a:t>PEDAGOŠKA DISCIPLINA</a:t>
          </a:r>
          <a:endParaRPr lang="en-US" sz="3200" dirty="0"/>
        </a:p>
      </dgm:t>
    </dgm:pt>
    <dgm:pt modelId="{5409672E-5B4C-41E2-B851-76D16D40FE83}" type="parTrans" cxnId="{61721CC6-8093-4727-BE22-AA6EC985420E}">
      <dgm:prSet/>
      <dgm:spPr/>
      <dgm:t>
        <a:bodyPr/>
        <a:lstStyle/>
        <a:p>
          <a:endParaRPr lang="en-US"/>
        </a:p>
      </dgm:t>
    </dgm:pt>
    <dgm:pt modelId="{4B97BA3D-6A08-47BD-A15E-3B038ACF184D}" type="sibTrans" cxnId="{61721CC6-8093-4727-BE22-AA6EC985420E}">
      <dgm:prSet/>
      <dgm:spPr/>
      <dgm:t>
        <a:bodyPr/>
        <a:lstStyle/>
        <a:p>
          <a:endParaRPr lang="en-US"/>
        </a:p>
      </dgm:t>
    </dgm:pt>
    <dgm:pt modelId="{9D98EFDE-9E87-4605-B18D-6C1E0B182EB2}">
      <dgm:prSet phldrT="[Text]" custT="1"/>
      <dgm:spPr/>
      <dgm:t>
        <a:bodyPr/>
        <a:lstStyle/>
        <a:p>
          <a:r>
            <a:rPr lang="sr-Latn-CS" sz="2000" dirty="0" smtClean="0"/>
            <a:t>VASPITNO-OBRAZOVNI PROCES U NASTAVI (osnovni pojmovi)</a:t>
          </a:r>
          <a:endParaRPr lang="en-US" sz="2000" dirty="0"/>
        </a:p>
      </dgm:t>
    </dgm:pt>
    <dgm:pt modelId="{B5710C68-93F1-4BE2-9384-38C330890DEE}" type="parTrans" cxnId="{2B2FDE13-70A3-4430-A082-EEBE6A50761A}">
      <dgm:prSet/>
      <dgm:spPr/>
      <dgm:t>
        <a:bodyPr/>
        <a:lstStyle/>
        <a:p>
          <a:endParaRPr lang="en-US"/>
        </a:p>
      </dgm:t>
    </dgm:pt>
    <dgm:pt modelId="{E4D693D2-F216-4DCD-BB13-0BED32BE5EFA}" type="sibTrans" cxnId="{2B2FDE13-70A3-4430-A082-EEBE6A50761A}">
      <dgm:prSet/>
      <dgm:spPr/>
      <dgm:t>
        <a:bodyPr/>
        <a:lstStyle/>
        <a:p>
          <a:endParaRPr lang="en-US"/>
        </a:p>
      </dgm:t>
    </dgm:pt>
    <dgm:pt modelId="{4DE34F94-40E9-4FF2-BD0C-95B9A6FE57C9}">
      <dgm:prSet phldrT="[Text]"/>
      <dgm:spPr/>
      <dgm:t>
        <a:bodyPr/>
        <a:lstStyle/>
        <a:p>
          <a:r>
            <a:rPr lang="sr-Latn-CS" dirty="0" smtClean="0"/>
            <a:t>Učenik</a:t>
          </a:r>
          <a:endParaRPr lang="en-US" dirty="0"/>
        </a:p>
      </dgm:t>
    </dgm:pt>
    <dgm:pt modelId="{D36BD470-4119-487C-89A2-4DEB440591C2}" type="parTrans" cxnId="{B4FEB613-8EB1-4A5A-9F27-599E603CD90B}">
      <dgm:prSet/>
      <dgm:spPr/>
      <dgm:t>
        <a:bodyPr/>
        <a:lstStyle/>
        <a:p>
          <a:endParaRPr lang="en-US"/>
        </a:p>
      </dgm:t>
    </dgm:pt>
    <dgm:pt modelId="{AFF89A53-0623-411C-B874-F5E55B1BA92B}" type="sibTrans" cxnId="{B4FEB613-8EB1-4A5A-9F27-599E603CD90B}">
      <dgm:prSet/>
      <dgm:spPr/>
      <dgm:t>
        <a:bodyPr/>
        <a:lstStyle/>
        <a:p>
          <a:endParaRPr lang="en-US"/>
        </a:p>
      </dgm:t>
    </dgm:pt>
    <dgm:pt modelId="{8581BDED-5696-4B62-A5D4-798BE3A43324}">
      <dgm:prSet phldrT="[Text]" custT="1"/>
      <dgm:spPr/>
      <dgm:t>
        <a:bodyPr/>
        <a:lstStyle/>
        <a:p>
          <a:r>
            <a:rPr lang="sr-Latn-CS" sz="3200" dirty="0" smtClean="0"/>
            <a:t>TEORIJA NASTAVE</a:t>
          </a:r>
        </a:p>
        <a:p>
          <a:r>
            <a:rPr lang="sr-Latn-CS" sz="2800" i="1" dirty="0" smtClean="0"/>
            <a:t>didaskein</a:t>
          </a:r>
          <a:r>
            <a:rPr lang="sr-Latn-CS" sz="2800" dirty="0" smtClean="0"/>
            <a:t>=poučavati</a:t>
          </a:r>
        </a:p>
        <a:p>
          <a:r>
            <a:rPr lang="sr-Latn-CS" sz="2800" i="1" dirty="0" smtClean="0"/>
            <a:t>didaskalos</a:t>
          </a:r>
          <a:r>
            <a:rPr lang="sr-Latn-CS" sz="2800" dirty="0" smtClean="0"/>
            <a:t>=učitelj</a:t>
          </a:r>
          <a:endParaRPr lang="en-US" sz="2800" dirty="0"/>
        </a:p>
      </dgm:t>
    </dgm:pt>
    <dgm:pt modelId="{529757DF-E265-4236-96B3-81267F6898CA}" type="parTrans" cxnId="{2CA95F34-9B1B-4101-A274-320AD27A9BA4}">
      <dgm:prSet/>
      <dgm:spPr/>
      <dgm:t>
        <a:bodyPr/>
        <a:lstStyle/>
        <a:p>
          <a:endParaRPr lang="en-US"/>
        </a:p>
      </dgm:t>
    </dgm:pt>
    <dgm:pt modelId="{4B8BA256-7E3E-4180-A1FD-360B425DB13A}" type="sibTrans" cxnId="{2CA95F34-9B1B-4101-A274-320AD27A9BA4}">
      <dgm:prSet/>
      <dgm:spPr/>
      <dgm:t>
        <a:bodyPr/>
        <a:lstStyle/>
        <a:p>
          <a:endParaRPr lang="en-US"/>
        </a:p>
      </dgm:t>
    </dgm:pt>
    <dgm:pt modelId="{5B7D7BCD-FFFA-4419-BC1A-3EF67DD31F31}">
      <dgm:prSet phldrT="[Text]"/>
      <dgm:spPr/>
      <dgm:t>
        <a:bodyPr/>
        <a:lstStyle/>
        <a:p>
          <a:r>
            <a:rPr lang="sr-Latn-CS" dirty="0" smtClean="0"/>
            <a:t>Nastavnik</a:t>
          </a:r>
          <a:endParaRPr lang="en-US" dirty="0"/>
        </a:p>
      </dgm:t>
    </dgm:pt>
    <dgm:pt modelId="{6F8B6332-3A8F-4209-A6FC-5462E814FC09}" type="parTrans" cxnId="{EC51754A-B222-40B8-87FB-A95FEFB89A45}">
      <dgm:prSet/>
      <dgm:spPr/>
      <dgm:t>
        <a:bodyPr/>
        <a:lstStyle/>
        <a:p>
          <a:endParaRPr lang="en-US"/>
        </a:p>
      </dgm:t>
    </dgm:pt>
    <dgm:pt modelId="{634CD238-213E-44E6-BB82-CFB04B0B268E}" type="sibTrans" cxnId="{EC51754A-B222-40B8-87FB-A95FEFB89A45}">
      <dgm:prSet/>
      <dgm:spPr/>
      <dgm:t>
        <a:bodyPr/>
        <a:lstStyle/>
        <a:p>
          <a:endParaRPr lang="en-US"/>
        </a:p>
      </dgm:t>
    </dgm:pt>
    <dgm:pt modelId="{D29AF9FD-3D67-4ED1-A22F-EACCF0A8C39D}">
      <dgm:prSet phldrT="[Text]"/>
      <dgm:spPr/>
      <dgm:t>
        <a:bodyPr/>
        <a:lstStyle/>
        <a:p>
          <a:r>
            <a:rPr lang="sr-Latn-CS" dirty="0" smtClean="0"/>
            <a:t>Nastavni sadržaji</a:t>
          </a:r>
          <a:endParaRPr lang="en-US" dirty="0"/>
        </a:p>
      </dgm:t>
    </dgm:pt>
    <dgm:pt modelId="{874A235D-8B67-42C6-851B-A575AF533FB0}" type="parTrans" cxnId="{C4A2531F-BF01-473C-8717-9233D5DD0DDE}">
      <dgm:prSet/>
      <dgm:spPr/>
      <dgm:t>
        <a:bodyPr/>
        <a:lstStyle/>
        <a:p>
          <a:endParaRPr lang="en-US"/>
        </a:p>
      </dgm:t>
    </dgm:pt>
    <dgm:pt modelId="{E48A17B8-DD3D-4B1B-B9CB-5F859D3E300B}" type="sibTrans" cxnId="{C4A2531F-BF01-473C-8717-9233D5DD0DDE}">
      <dgm:prSet/>
      <dgm:spPr/>
      <dgm:t>
        <a:bodyPr/>
        <a:lstStyle/>
        <a:p>
          <a:endParaRPr lang="en-US"/>
        </a:p>
      </dgm:t>
    </dgm:pt>
    <dgm:pt modelId="{F0839205-7EF1-4562-B6EA-1A7E6869BCC5}">
      <dgm:prSet phldrT="[Text]"/>
      <dgm:spPr/>
      <dgm:t>
        <a:bodyPr/>
        <a:lstStyle/>
        <a:p>
          <a:r>
            <a:rPr lang="sr-Latn-CS" dirty="0" smtClean="0"/>
            <a:t>Materijalno-tehnički uslovi</a:t>
          </a:r>
          <a:endParaRPr lang="en-US" dirty="0"/>
        </a:p>
      </dgm:t>
    </dgm:pt>
    <dgm:pt modelId="{964EEF6F-7724-402C-8B85-0D41D946677D}" type="parTrans" cxnId="{851C1C64-BF56-48E6-8B0A-0334A6328727}">
      <dgm:prSet/>
      <dgm:spPr/>
      <dgm:t>
        <a:bodyPr/>
        <a:lstStyle/>
        <a:p>
          <a:endParaRPr lang="en-US"/>
        </a:p>
      </dgm:t>
    </dgm:pt>
    <dgm:pt modelId="{62FE8EE6-C40D-4216-8F14-C0BAECB62703}" type="sibTrans" cxnId="{851C1C64-BF56-48E6-8B0A-0334A6328727}">
      <dgm:prSet/>
      <dgm:spPr/>
      <dgm:t>
        <a:bodyPr/>
        <a:lstStyle/>
        <a:p>
          <a:endParaRPr lang="en-US"/>
        </a:p>
      </dgm:t>
    </dgm:pt>
    <dgm:pt modelId="{5A0EE3AC-1E47-4B15-9251-135F34A2B5B6}">
      <dgm:prSet phldrT="[Text]"/>
      <dgm:spPr/>
      <dgm:t>
        <a:bodyPr/>
        <a:lstStyle/>
        <a:p>
          <a:r>
            <a:rPr lang="sr-Latn-CS" dirty="0" smtClean="0"/>
            <a:t>Didaktički principi</a:t>
          </a:r>
          <a:endParaRPr lang="en-US" dirty="0"/>
        </a:p>
      </dgm:t>
    </dgm:pt>
    <dgm:pt modelId="{1D3688CE-9D46-4ADC-95A3-73321C11AE50}" type="parTrans" cxnId="{B92DC015-657A-4EE9-AC30-46C70D3E0CF4}">
      <dgm:prSet/>
      <dgm:spPr/>
      <dgm:t>
        <a:bodyPr/>
        <a:lstStyle/>
        <a:p>
          <a:endParaRPr lang="en-US"/>
        </a:p>
      </dgm:t>
    </dgm:pt>
    <dgm:pt modelId="{F6C2252A-700F-4EE8-918D-28F4CDECD1B8}" type="sibTrans" cxnId="{B92DC015-657A-4EE9-AC30-46C70D3E0CF4}">
      <dgm:prSet/>
      <dgm:spPr/>
      <dgm:t>
        <a:bodyPr/>
        <a:lstStyle/>
        <a:p>
          <a:endParaRPr lang="en-US"/>
        </a:p>
      </dgm:t>
    </dgm:pt>
    <dgm:pt modelId="{831C09FD-261E-4CDD-9FBB-7092961AEE29}">
      <dgm:prSet phldrT="[Text]"/>
      <dgm:spPr/>
      <dgm:t>
        <a:bodyPr/>
        <a:lstStyle/>
        <a:p>
          <a:r>
            <a:rPr lang="sr-Latn-CS" dirty="0" smtClean="0"/>
            <a:t>Didaktički sistemi</a:t>
          </a:r>
          <a:endParaRPr lang="en-US" dirty="0"/>
        </a:p>
      </dgm:t>
    </dgm:pt>
    <dgm:pt modelId="{96D27A71-C80F-4075-9596-EED2B590588D}" type="parTrans" cxnId="{0B1499FD-19B9-422B-81F8-B265D2CB6DCB}">
      <dgm:prSet/>
      <dgm:spPr/>
      <dgm:t>
        <a:bodyPr/>
        <a:lstStyle/>
        <a:p>
          <a:endParaRPr lang="en-US"/>
        </a:p>
      </dgm:t>
    </dgm:pt>
    <dgm:pt modelId="{EF900CB8-6B9C-4EE7-AF2E-A0B3EF3E5CA7}" type="sibTrans" cxnId="{0B1499FD-19B9-422B-81F8-B265D2CB6DCB}">
      <dgm:prSet/>
      <dgm:spPr/>
      <dgm:t>
        <a:bodyPr/>
        <a:lstStyle/>
        <a:p>
          <a:endParaRPr lang="en-US"/>
        </a:p>
      </dgm:t>
    </dgm:pt>
    <dgm:pt modelId="{D5F4C483-305B-4DC2-87FA-BAB8BB26C8D9}">
      <dgm:prSet phldrT="[Text]"/>
      <dgm:spPr/>
      <dgm:t>
        <a:bodyPr/>
        <a:lstStyle/>
        <a:p>
          <a:r>
            <a:rPr lang="sr-Latn-CS" dirty="0" smtClean="0"/>
            <a:t>Nastavni čas</a:t>
          </a:r>
          <a:endParaRPr lang="en-US" dirty="0"/>
        </a:p>
      </dgm:t>
    </dgm:pt>
    <dgm:pt modelId="{865740B3-AA16-4EE7-9C7B-CCD89BE5CFE5}" type="parTrans" cxnId="{03E2C289-A7BF-4C76-A366-2C85259A636C}">
      <dgm:prSet/>
      <dgm:spPr/>
      <dgm:t>
        <a:bodyPr/>
        <a:lstStyle/>
        <a:p>
          <a:endParaRPr lang="en-US"/>
        </a:p>
      </dgm:t>
    </dgm:pt>
    <dgm:pt modelId="{37E92422-A08C-451F-8279-D26294DD15D4}" type="sibTrans" cxnId="{03E2C289-A7BF-4C76-A366-2C85259A636C}">
      <dgm:prSet/>
      <dgm:spPr/>
      <dgm:t>
        <a:bodyPr/>
        <a:lstStyle/>
        <a:p>
          <a:endParaRPr lang="en-US"/>
        </a:p>
      </dgm:t>
    </dgm:pt>
    <dgm:pt modelId="{CF28289D-7EA5-46BB-9DC9-A47636D28943}">
      <dgm:prSet phldrT="[Text]"/>
      <dgm:spPr/>
      <dgm:t>
        <a:bodyPr/>
        <a:lstStyle/>
        <a:p>
          <a:r>
            <a:rPr lang="sr-Latn-CS" dirty="0" smtClean="0"/>
            <a:t>...</a:t>
          </a:r>
          <a:endParaRPr lang="en-US" dirty="0"/>
        </a:p>
      </dgm:t>
    </dgm:pt>
    <dgm:pt modelId="{1B60D22A-D9D0-4490-B7A7-16CF2F4C617F}" type="parTrans" cxnId="{6B69633B-5F90-4FBD-9572-2686105D6028}">
      <dgm:prSet/>
      <dgm:spPr/>
      <dgm:t>
        <a:bodyPr/>
        <a:lstStyle/>
        <a:p>
          <a:endParaRPr lang="en-US"/>
        </a:p>
      </dgm:t>
    </dgm:pt>
    <dgm:pt modelId="{7E92C458-BD82-4A9C-9FDC-C983712B69D1}" type="sibTrans" cxnId="{6B69633B-5F90-4FBD-9572-2686105D6028}">
      <dgm:prSet/>
      <dgm:spPr/>
      <dgm:t>
        <a:bodyPr/>
        <a:lstStyle/>
        <a:p>
          <a:endParaRPr lang="en-US"/>
        </a:p>
      </dgm:t>
    </dgm:pt>
    <dgm:pt modelId="{D064A27A-E9DD-48C3-BE37-D279208F3D69}" type="pres">
      <dgm:prSet presAssocID="{AABEB282-4735-48CB-8AC2-436A50B3690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6CBBD358-1944-46C7-AEB2-8275842E22A0}" type="pres">
      <dgm:prSet presAssocID="{075FBAAE-EC2E-4B57-9913-DAF05317CBB0}" presName="parentText1" presStyleLbl="node1" presStyleIdx="0" presStyleCnt="2" custScaleY="232019" custLinFactNeighborX="-331" custLinFactNeighborY="-1049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B55A5-EBDA-4FEC-9DA9-D4BDD54EA972}" type="pres">
      <dgm:prSet presAssocID="{075FBAAE-EC2E-4B57-9913-DAF05317CBB0}" presName="childText1" presStyleLbl="solidAlignAcc1" presStyleIdx="0" presStyleCnt="2" custScaleY="117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ADDCF-96E0-4FFE-B16D-E5492554F0F1}" type="pres">
      <dgm:prSet presAssocID="{9D98EFDE-9E87-4605-B18D-6C1E0B182EB2}" presName="parentText2" presStyleLbl="node1" presStyleIdx="1" presStyleCnt="2" custScaleX="118076" custScaleY="1157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4F132-91DC-4261-9D91-7D21B986DF10}" type="pres">
      <dgm:prSet presAssocID="{9D98EFDE-9E87-4605-B18D-6C1E0B182EB2}" presName="childText2" presStyleLbl="solidAlignAcc1" presStyleIdx="1" presStyleCnt="2" custScaleY="102339">
        <dgm:presLayoutVars>
          <dgm:chMax val="0"/>
          <dgm:chPref val="0"/>
          <dgm:bulletEnabled val="1"/>
        </dgm:presLayoutVars>
      </dgm:prSet>
      <dgm:spPr/>
    </dgm:pt>
  </dgm:ptLst>
  <dgm:cxnLst>
    <dgm:cxn modelId="{CFBB781E-5316-4F99-A68D-E9F26444B7AC}" srcId="{AABEB282-4735-48CB-8AC2-436A50B36903}" destId="{075FBAAE-EC2E-4B57-9913-DAF05317CBB0}" srcOrd="0" destOrd="0" parTransId="{69238D6F-ED96-4630-B094-9A683DF07656}" sibTransId="{6E92FB71-6B72-49C5-996E-10E0C47F84BB}"/>
    <dgm:cxn modelId="{3A98A99B-1885-4285-A08C-A726A74F3D62}" type="presOf" srcId="{D5F4C483-305B-4DC2-87FA-BAB8BB26C8D9}" destId="{A954F132-91DC-4261-9D91-7D21B986DF10}" srcOrd="0" destOrd="6" presId="urn:microsoft.com/office/officeart/2009/3/layout/IncreasingArrowsProcess"/>
    <dgm:cxn modelId="{B4FEB613-8EB1-4A5A-9F27-599E603CD90B}" srcId="{9D98EFDE-9E87-4605-B18D-6C1E0B182EB2}" destId="{4DE34F94-40E9-4FF2-BD0C-95B9A6FE57C9}" srcOrd="0" destOrd="0" parTransId="{D36BD470-4119-487C-89A2-4DEB440591C2}" sibTransId="{AFF89A53-0623-411C-B874-F5E55B1BA92B}"/>
    <dgm:cxn modelId="{3ACC9800-8AE4-4DEE-96F2-DC15F19D993F}" type="presOf" srcId="{9D98EFDE-9E87-4605-B18D-6C1E0B182EB2}" destId="{71CADDCF-96E0-4FFE-B16D-E5492554F0F1}" srcOrd="0" destOrd="0" presId="urn:microsoft.com/office/officeart/2009/3/layout/IncreasingArrowsProcess"/>
    <dgm:cxn modelId="{F7EF8380-F1F0-4915-9592-43F88D9053A6}" type="presOf" srcId="{831C09FD-261E-4CDD-9FBB-7092961AEE29}" destId="{A954F132-91DC-4261-9D91-7D21B986DF10}" srcOrd="0" destOrd="5" presId="urn:microsoft.com/office/officeart/2009/3/layout/IncreasingArrowsProcess"/>
    <dgm:cxn modelId="{2CA95F34-9B1B-4101-A274-320AD27A9BA4}" srcId="{075FBAAE-EC2E-4B57-9913-DAF05317CBB0}" destId="{8581BDED-5696-4B62-A5D4-798BE3A43324}" srcOrd="1" destOrd="0" parTransId="{529757DF-E265-4236-96B3-81267F6898CA}" sibTransId="{4B8BA256-7E3E-4180-A1FD-360B425DB13A}"/>
    <dgm:cxn modelId="{B92DC015-657A-4EE9-AC30-46C70D3E0CF4}" srcId="{9D98EFDE-9E87-4605-B18D-6C1E0B182EB2}" destId="{5A0EE3AC-1E47-4B15-9251-135F34A2B5B6}" srcOrd="4" destOrd="0" parTransId="{1D3688CE-9D46-4ADC-95A3-73321C11AE50}" sibTransId="{F6C2252A-700F-4EE8-918D-28F4CDECD1B8}"/>
    <dgm:cxn modelId="{843C34F9-6423-45F8-8312-08A0AE96B314}" type="presOf" srcId="{075FBAAE-EC2E-4B57-9913-DAF05317CBB0}" destId="{6CBBD358-1944-46C7-AEB2-8275842E22A0}" srcOrd="0" destOrd="0" presId="urn:microsoft.com/office/officeart/2009/3/layout/IncreasingArrowsProcess"/>
    <dgm:cxn modelId="{027F80D4-3186-439D-8AF1-F1999508D959}" type="presOf" srcId="{5A0EE3AC-1E47-4B15-9251-135F34A2B5B6}" destId="{A954F132-91DC-4261-9D91-7D21B986DF10}" srcOrd="0" destOrd="4" presId="urn:microsoft.com/office/officeart/2009/3/layout/IncreasingArrowsProcess"/>
    <dgm:cxn modelId="{054426A5-1AC1-465B-A7AC-793A2287D7DA}" type="presOf" srcId="{5B7D7BCD-FFFA-4419-BC1A-3EF67DD31F31}" destId="{A954F132-91DC-4261-9D91-7D21B986DF10}" srcOrd="0" destOrd="1" presId="urn:microsoft.com/office/officeart/2009/3/layout/IncreasingArrowsProcess"/>
    <dgm:cxn modelId="{C4A2531F-BF01-473C-8717-9233D5DD0DDE}" srcId="{9D98EFDE-9E87-4605-B18D-6C1E0B182EB2}" destId="{D29AF9FD-3D67-4ED1-A22F-EACCF0A8C39D}" srcOrd="2" destOrd="0" parTransId="{874A235D-8B67-42C6-851B-A575AF533FB0}" sibTransId="{E48A17B8-DD3D-4B1B-B9CB-5F859D3E300B}"/>
    <dgm:cxn modelId="{C952FA26-42C1-46E0-B207-E1C07BB465C9}" type="presOf" srcId="{89C16912-09D2-4A7E-8EA0-022E5DDF76BC}" destId="{190B55A5-EBDA-4FEC-9DA9-D4BDD54EA972}" srcOrd="0" destOrd="0" presId="urn:microsoft.com/office/officeart/2009/3/layout/IncreasingArrowsProcess"/>
    <dgm:cxn modelId="{2B2FDE13-70A3-4430-A082-EEBE6A50761A}" srcId="{AABEB282-4735-48CB-8AC2-436A50B36903}" destId="{9D98EFDE-9E87-4605-B18D-6C1E0B182EB2}" srcOrd="1" destOrd="0" parTransId="{B5710C68-93F1-4BE2-9384-38C330890DEE}" sibTransId="{E4D693D2-F216-4DCD-BB13-0BED32BE5EFA}"/>
    <dgm:cxn modelId="{0B1499FD-19B9-422B-81F8-B265D2CB6DCB}" srcId="{9D98EFDE-9E87-4605-B18D-6C1E0B182EB2}" destId="{831C09FD-261E-4CDD-9FBB-7092961AEE29}" srcOrd="5" destOrd="0" parTransId="{96D27A71-C80F-4075-9596-EED2B590588D}" sibTransId="{EF900CB8-6B9C-4EE7-AF2E-A0B3EF3E5CA7}"/>
    <dgm:cxn modelId="{6A11B5B4-EEB7-4BD7-BF39-97A34C20CC3D}" type="presOf" srcId="{AABEB282-4735-48CB-8AC2-436A50B36903}" destId="{D064A27A-E9DD-48C3-BE37-D279208F3D69}" srcOrd="0" destOrd="0" presId="urn:microsoft.com/office/officeart/2009/3/layout/IncreasingArrowsProcess"/>
    <dgm:cxn modelId="{6B69633B-5F90-4FBD-9572-2686105D6028}" srcId="{9D98EFDE-9E87-4605-B18D-6C1E0B182EB2}" destId="{CF28289D-7EA5-46BB-9DC9-A47636D28943}" srcOrd="7" destOrd="0" parTransId="{1B60D22A-D9D0-4490-B7A7-16CF2F4C617F}" sibTransId="{7E92C458-BD82-4A9C-9FDC-C983712B69D1}"/>
    <dgm:cxn modelId="{03E2C289-A7BF-4C76-A366-2C85259A636C}" srcId="{9D98EFDE-9E87-4605-B18D-6C1E0B182EB2}" destId="{D5F4C483-305B-4DC2-87FA-BAB8BB26C8D9}" srcOrd="6" destOrd="0" parTransId="{865740B3-AA16-4EE7-9C7B-CCD89BE5CFE5}" sibTransId="{37E92422-A08C-451F-8279-D26294DD15D4}"/>
    <dgm:cxn modelId="{77515002-DF85-4EAA-A84C-788A206D4F9C}" type="presOf" srcId="{F0839205-7EF1-4562-B6EA-1A7E6869BCC5}" destId="{A954F132-91DC-4261-9D91-7D21B986DF10}" srcOrd="0" destOrd="3" presId="urn:microsoft.com/office/officeart/2009/3/layout/IncreasingArrowsProcess"/>
    <dgm:cxn modelId="{B1674309-2C4C-4897-9366-17B00E718F34}" type="presOf" srcId="{8581BDED-5696-4B62-A5D4-798BE3A43324}" destId="{190B55A5-EBDA-4FEC-9DA9-D4BDD54EA972}" srcOrd="0" destOrd="1" presId="urn:microsoft.com/office/officeart/2009/3/layout/IncreasingArrowsProcess"/>
    <dgm:cxn modelId="{0775F36C-8EEB-4779-AFED-EA19F88D049D}" type="presOf" srcId="{4DE34F94-40E9-4FF2-BD0C-95B9A6FE57C9}" destId="{A954F132-91DC-4261-9D91-7D21B986DF10}" srcOrd="0" destOrd="0" presId="urn:microsoft.com/office/officeart/2009/3/layout/IncreasingArrowsProcess"/>
    <dgm:cxn modelId="{61721CC6-8093-4727-BE22-AA6EC985420E}" srcId="{075FBAAE-EC2E-4B57-9913-DAF05317CBB0}" destId="{89C16912-09D2-4A7E-8EA0-022E5DDF76BC}" srcOrd="0" destOrd="0" parTransId="{5409672E-5B4C-41E2-B851-76D16D40FE83}" sibTransId="{4B97BA3D-6A08-47BD-A15E-3B038ACF184D}"/>
    <dgm:cxn modelId="{44A30BA6-2649-4852-933F-FF8D9EFC0848}" type="presOf" srcId="{CF28289D-7EA5-46BB-9DC9-A47636D28943}" destId="{A954F132-91DC-4261-9D91-7D21B986DF10}" srcOrd="0" destOrd="7" presId="urn:microsoft.com/office/officeart/2009/3/layout/IncreasingArrowsProcess"/>
    <dgm:cxn modelId="{851C1C64-BF56-48E6-8B0A-0334A6328727}" srcId="{9D98EFDE-9E87-4605-B18D-6C1E0B182EB2}" destId="{F0839205-7EF1-4562-B6EA-1A7E6869BCC5}" srcOrd="3" destOrd="0" parTransId="{964EEF6F-7724-402C-8B85-0D41D946677D}" sibTransId="{62FE8EE6-C40D-4216-8F14-C0BAECB62703}"/>
    <dgm:cxn modelId="{EC51754A-B222-40B8-87FB-A95FEFB89A45}" srcId="{9D98EFDE-9E87-4605-B18D-6C1E0B182EB2}" destId="{5B7D7BCD-FFFA-4419-BC1A-3EF67DD31F31}" srcOrd="1" destOrd="0" parTransId="{6F8B6332-3A8F-4209-A6FC-5462E814FC09}" sibTransId="{634CD238-213E-44E6-BB82-CFB04B0B268E}"/>
    <dgm:cxn modelId="{87CB85E8-FAE7-46C9-9EC8-71834299C30D}" type="presOf" srcId="{D29AF9FD-3D67-4ED1-A22F-EACCF0A8C39D}" destId="{A954F132-91DC-4261-9D91-7D21B986DF10}" srcOrd="0" destOrd="2" presId="urn:microsoft.com/office/officeart/2009/3/layout/IncreasingArrowsProcess"/>
    <dgm:cxn modelId="{9BBD7A60-19CA-41AB-AB44-17A9B63AF42C}" type="presParOf" srcId="{D064A27A-E9DD-48C3-BE37-D279208F3D69}" destId="{6CBBD358-1944-46C7-AEB2-8275842E22A0}" srcOrd="0" destOrd="0" presId="urn:microsoft.com/office/officeart/2009/3/layout/IncreasingArrowsProcess"/>
    <dgm:cxn modelId="{C94D6DA4-1811-417F-A475-51CD2DB53DB4}" type="presParOf" srcId="{D064A27A-E9DD-48C3-BE37-D279208F3D69}" destId="{190B55A5-EBDA-4FEC-9DA9-D4BDD54EA972}" srcOrd="1" destOrd="0" presId="urn:microsoft.com/office/officeart/2009/3/layout/IncreasingArrowsProcess"/>
    <dgm:cxn modelId="{0FFD7DCD-4D43-41B2-8FC2-D638A3D7E20A}" type="presParOf" srcId="{D064A27A-E9DD-48C3-BE37-D279208F3D69}" destId="{71CADDCF-96E0-4FFE-B16D-E5492554F0F1}" srcOrd="2" destOrd="0" presId="urn:microsoft.com/office/officeart/2009/3/layout/IncreasingArrowsProcess"/>
    <dgm:cxn modelId="{3E4C1388-8F8E-48C8-B3CE-322914B87B6F}" type="presParOf" srcId="{D064A27A-E9DD-48C3-BE37-D279208F3D69}" destId="{A954F132-91DC-4261-9D91-7D21B986DF10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C91E78-66AB-4A20-8245-62BDB67E02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020CBA5-84FB-480E-8DED-A15011D1E9B3}">
      <dgm:prSet phldrT="[Text]"/>
      <dgm:spPr/>
      <dgm:t>
        <a:bodyPr/>
        <a:lstStyle/>
        <a:p>
          <a:r>
            <a:rPr lang="sr-Latn-CS" b="1" dirty="0" smtClean="0"/>
            <a:t>Zakonitosti i suština nastave</a:t>
          </a:r>
        </a:p>
        <a:p>
          <a:r>
            <a:rPr lang="sr-Latn-CS" b="1" dirty="0" smtClean="0"/>
            <a:t>(postepeno uvoditi otežanja)</a:t>
          </a:r>
          <a:endParaRPr lang="en-US" b="1" dirty="0"/>
        </a:p>
      </dgm:t>
    </dgm:pt>
    <dgm:pt modelId="{FF4C4B99-2453-4DB8-B7C2-7EB4D21FCEDC}" type="parTrans" cxnId="{800E351E-2A9F-4001-B7CD-2B07BB49CA45}">
      <dgm:prSet/>
      <dgm:spPr/>
      <dgm:t>
        <a:bodyPr/>
        <a:lstStyle/>
        <a:p>
          <a:endParaRPr lang="en-US"/>
        </a:p>
      </dgm:t>
    </dgm:pt>
    <dgm:pt modelId="{25D443CA-A31B-4643-BAD8-03862D373DE2}" type="sibTrans" cxnId="{800E351E-2A9F-4001-B7CD-2B07BB49CA45}">
      <dgm:prSet/>
      <dgm:spPr/>
      <dgm:t>
        <a:bodyPr/>
        <a:lstStyle/>
        <a:p>
          <a:endParaRPr lang="en-US"/>
        </a:p>
      </dgm:t>
    </dgm:pt>
    <dgm:pt modelId="{C2309A55-F72D-47C9-9D99-D873A8BF36E6}">
      <dgm:prSet phldrT="[Text]"/>
      <dgm:spPr/>
      <dgm:t>
        <a:bodyPr/>
        <a:lstStyle/>
        <a:p>
          <a:r>
            <a:rPr lang="sr-Latn-CS" b="1" dirty="0" smtClean="0"/>
            <a:t>Didaktički principi (postupnosti)</a:t>
          </a:r>
          <a:endParaRPr lang="en-US" b="1" dirty="0"/>
        </a:p>
      </dgm:t>
    </dgm:pt>
    <dgm:pt modelId="{3750A32D-A0CC-43A8-BE27-27EF510769E3}" type="parTrans" cxnId="{FCDB4D90-6207-44E6-811E-27D888683670}">
      <dgm:prSet/>
      <dgm:spPr/>
      <dgm:t>
        <a:bodyPr/>
        <a:lstStyle/>
        <a:p>
          <a:endParaRPr lang="en-US"/>
        </a:p>
      </dgm:t>
    </dgm:pt>
    <dgm:pt modelId="{A33F9F2E-C7D2-4EFF-B153-8F5CD7C70FC3}" type="sibTrans" cxnId="{FCDB4D90-6207-44E6-811E-27D888683670}">
      <dgm:prSet/>
      <dgm:spPr/>
      <dgm:t>
        <a:bodyPr/>
        <a:lstStyle/>
        <a:p>
          <a:endParaRPr lang="en-US"/>
        </a:p>
      </dgm:t>
    </dgm:pt>
    <dgm:pt modelId="{AF28AE07-B03F-4589-9C74-FF231C0EB6CA}">
      <dgm:prSet phldrT="[Text]" custT="1"/>
      <dgm:spPr/>
      <dgm:t>
        <a:bodyPr/>
        <a:lstStyle/>
        <a:p>
          <a:r>
            <a:rPr lang="sr-Latn-CS" sz="2400" b="1" dirty="0" smtClean="0"/>
            <a:t>Didaktička pravila (od poznatog ka nepoznatom, od prostog ka složenom, od lakšeg ka težem)</a:t>
          </a:r>
          <a:endParaRPr lang="en-US" sz="2400" b="1" dirty="0"/>
        </a:p>
      </dgm:t>
    </dgm:pt>
    <dgm:pt modelId="{C09BA4E8-C99E-4B69-8FD9-EDA21BB555C3}" type="parTrans" cxnId="{7EA2531E-D300-4145-B9AD-797D00978FCB}">
      <dgm:prSet/>
      <dgm:spPr/>
      <dgm:t>
        <a:bodyPr/>
        <a:lstStyle/>
        <a:p>
          <a:endParaRPr lang="en-US"/>
        </a:p>
      </dgm:t>
    </dgm:pt>
    <dgm:pt modelId="{A386BE5A-77AF-4487-A968-EB4B90906321}" type="sibTrans" cxnId="{7EA2531E-D300-4145-B9AD-797D00978FCB}">
      <dgm:prSet/>
      <dgm:spPr/>
      <dgm:t>
        <a:bodyPr/>
        <a:lstStyle/>
        <a:p>
          <a:endParaRPr lang="en-US"/>
        </a:p>
      </dgm:t>
    </dgm:pt>
    <dgm:pt modelId="{F80AC8ED-48D0-493D-90F3-BFC077D7CE6E}" type="pres">
      <dgm:prSet presAssocID="{10C91E78-66AB-4A20-8245-62BDB67E02AE}" presName="Name0" presStyleCnt="0">
        <dgm:presLayoutVars>
          <dgm:dir/>
          <dgm:resizeHandles val="exact"/>
        </dgm:presLayoutVars>
      </dgm:prSet>
      <dgm:spPr/>
    </dgm:pt>
    <dgm:pt modelId="{159F804D-46E5-43FC-8F97-7911C2562CEC}" type="pres">
      <dgm:prSet presAssocID="{7020CBA5-84FB-480E-8DED-A15011D1E9B3}" presName="node" presStyleLbl="node1" presStyleIdx="0" presStyleCnt="3" custScaleY="325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4FF80-5778-4ECE-843D-6C8D1D70768D}" type="pres">
      <dgm:prSet presAssocID="{25D443CA-A31B-4643-BAD8-03862D373DE2}" presName="sibTrans" presStyleLbl="sibTrans2D1" presStyleIdx="0" presStyleCnt="2"/>
      <dgm:spPr/>
    </dgm:pt>
    <dgm:pt modelId="{FFFE0DA3-BD5A-4760-995E-3A028B7BAFBA}" type="pres">
      <dgm:prSet presAssocID="{25D443CA-A31B-4643-BAD8-03862D373DE2}" presName="connectorText" presStyleLbl="sibTrans2D1" presStyleIdx="0" presStyleCnt="2"/>
      <dgm:spPr/>
    </dgm:pt>
    <dgm:pt modelId="{8F95AECD-7084-46F5-A274-EA231012C53F}" type="pres">
      <dgm:prSet presAssocID="{C2309A55-F72D-47C9-9D99-D873A8BF36E6}" presName="node" presStyleLbl="node1" presStyleIdx="1" presStyleCnt="3" custScaleY="325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FB5DF-3C61-43F0-98AB-F1645EBCF133}" type="pres">
      <dgm:prSet presAssocID="{A33F9F2E-C7D2-4EFF-B153-8F5CD7C70FC3}" presName="sibTrans" presStyleLbl="sibTrans2D1" presStyleIdx="1" presStyleCnt="2"/>
      <dgm:spPr/>
    </dgm:pt>
    <dgm:pt modelId="{ACF6B389-2D5B-429A-92AE-8B37C4666DCB}" type="pres">
      <dgm:prSet presAssocID="{A33F9F2E-C7D2-4EFF-B153-8F5CD7C70FC3}" presName="connectorText" presStyleLbl="sibTrans2D1" presStyleIdx="1" presStyleCnt="2"/>
      <dgm:spPr/>
    </dgm:pt>
    <dgm:pt modelId="{992974C1-7F63-4DF0-9599-B291A8AFC6E4}" type="pres">
      <dgm:prSet presAssocID="{AF28AE07-B03F-4589-9C74-FF231C0EB6CA}" presName="node" presStyleLbl="node1" presStyleIdx="2" presStyleCnt="3" custScaleY="335862">
        <dgm:presLayoutVars>
          <dgm:bulletEnabled val="1"/>
        </dgm:presLayoutVars>
      </dgm:prSet>
      <dgm:spPr/>
    </dgm:pt>
  </dgm:ptLst>
  <dgm:cxnLst>
    <dgm:cxn modelId="{6B0C1478-8A4E-4600-A632-73BC90DD9461}" type="presOf" srcId="{25D443CA-A31B-4643-BAD8-03862D373DE2}" destId="{FFFE0DA3-BD5A-4760-995E-3A028B7BAFBA}" srcOrd="1" destOrd="0" presId="urn:microsoft.com/office/officeart/2005/8/layout/process1"/>
    <dgm:cxn modelId="{FB8FD614-FC18-4E5F-8286-35C2A01C3EFC}" type="presOf" srcId="{7020CBA5-84FB-480E-8DED-A15011D1E9B3}" destId="{159F804D-46E5-43FC-8F97-7911C2562CEC}" srcOrd="0" destOrd="0" presId="urn:microsoft.com/office/officeart/2005/8/layout/process1"/>
    <dgm:cxn modelId="{FCDB4D90-6207-44E6-811E-27D888683670}" srcId="{10C91E78-66AB-4A20-8245-62BDB67E02AE}" destId="{C2309A55-F72D-47C9-9D99-D873A8BF36E6}" srcOrd="1" destOrd="0" parTransId="{3750A32D-A0CC-43A8-BE27-27EF510769E3}" sibTransId="{A33F9F2E-C7D2-4EFF-B153-8F5CD7C70FC3}"/>
    <dgm:cxn modelId="{4DE42993-1809-494D-A3C5-C0E3F4B31B70}" type="presOf" srcId="{C2309A55-F72D-47C9-9D99-D873A8BF36E6}" destId="{8F95AECD-7084-46F5-A274-EA231012C53F}" srcOrd="0" destOrd="0" presId="urn:microsoft.com/office/officeart/2005/8/layout/process1"/>
    <dgm:cxn modelId="{7EA2531E-D300-4145-B9AD-797D00978FCB}" srcId="{10C91E78-66AB-4A20-8245-62BDB67E02AE}" destId="{AF28AE07-B03F-4589-9C74-FF231C0EB6CA}" srcOrd="2" destOrd="0" parTransId="{C09BA4E8-C99E-4B69-8FD9-EDA21BB555C3}" sibTransId="{A386BE5A-77AF-4487-A968-EB4B90906321}"/>
    <dgm:cxn modelId="{800E351E-2A9F-4001-B7CD-2B07BB49CA45}" srcId="{10C91E78-66AB-4A20-8245-62BDB67E02AE}" destId="{7020CBA5-84FB-480E-8DED-A15011D1E9B3}" srcOrd="0" destOrd="0" parTransId="{FF4C4B99-2453-4DB8-B7C2-7EB4D21FCEDC}" sibTransId="{25D443CA-A31B-4643-BAD8-03862D373DE2}"/>
    <dgm:cxn modelId="{B01AA8A7-D51F-4705-AD1D-76D829B13C6D}" type="presOf" srcId="{25D443CA-A31B-4643-BAD8-03862D373DE2}" destId="{0994FF80-5778-4ECE-843D-6C8D1D70768D}" srcOrd="0" destOrd="0" presId="urn:microsoft.com/office/officeart/2005/8/layout/process1"/>
    <dgm:cxn modelId="{0C13D90D-93CA-4E7A-A221-C871ADF286C6}" type="presOf" srcId="{10C91E78-66AB-4A20-8245-62BDB67E02AE}" destId="{F80AC8ED-48D0-493D-90F3-BFC077D7CE6E}" srcOrd="0" destOrd="0" presId="urn:microsoft.com/office/officeart/2005/8/layout/process1"/>
    <dgm:cxn modelId="{703DB9F2-2B4A-47F1-A706-68A50D5A8A46}" type="presOf" srcId="{A33F9F2E-C7D2-4EFF-B153-8F5CD7C70FC3}" destId="{ACF6B389-2D5B-429A-92AE-8B37C4666DCB}" srcOrd="1" destOrd="0" presId="urn:microsoft.com/office/officeart/2005/8/layout/process1"/>
    <dgm:cxn modelId="{DBF08035-516E-41A6-B2A6-F2D865C5354B}" type="presOf" srcId="{AF28AE07-B03F-4589-9C74-FF231C0EB6CA}" destId="{992974C1-7F63-4DF0-9599-B291A8AFC6E4}" srcOrd="0" destOrd="0" presId="urn:microsoft.com/office/officeart/2005/8/layout/process1"/>
    <dgm:cxn modelId="{83B8A3F7-A1E4-47A7-AF2D-2B24D4890BCC}" type="presOf" srcId="{A33F9F2E-C7D2-4EFF-B153-8F5CD7C70FC3}" destId="{20AFB5DF-3C61-43F0-98AB-F1645EBCF133}" srcOrd="0" destOrd="0" presId="urn:microsoft.com/office/officeart/2005/8/layout/process1"/>
    <dgm:cxn modelId="{BBB6400B-EF1F-47D0-B567-78056A3C57EF}" type="presParOf" srcId="{F80AC8ED-48D0-493D-90F3-BFC077D7CE6E}" destId="{159F804D-46E5-43FC-8F97-7911C2562CEC}" srcOrd="0" destOrd="0" presId="urn:microsoft.com/office/officeart/2005/8/layout/process1"/>
    <dgm:cxn modelId="{C9134DE7-6F7F-45E5-94AA-5B6DCD9AB85A}" type="presParOf" srcId="{F80AC8ED-48D0-493D-90F3-BFC077D7CE6E}" destId="{0994FF80-5778-4ECE-843D-6C8D1D70768D}" srcOrd="1" destOrd="0" presId="urn:microsoft.com/office/officeart/2005/8/layout/process1"/>
    <dgm:cxn modelId="{F5B67C41-5746-46D1-84AB-680B4F3FD84B}" type="presParOf" srcId="{0994FF80-5778-4ECE-843D-6C8D1D70768D}" destId="{FFFE0DA3-BD5A-4760-995E-3A028B7BAFBA}" srcOrd="0" destOrd="0" presId="urn:microsoft.com/office/officeart/2005/8/layout/process1"/>
    <dgm:cxn modelId="{A252A233-9BC5-4B7A-A146-56F80897E627}" type="presParOf" srcId="{F80AC8ED-48D0-493D-90F3-BFC077D7CE6E}" destId="{8F95AECD-7084-46F5-A274-EA231012C53F}" srcOrd="2" destOrd="0" presId="urn:microsoft.com/office/officeart/2005/8/layout/process1"/>
    <dgm:cxn modelId="{E5F4016C-85C1-4DB6-8B25-2F85138F6975}" type="presParOf" srcId="{F80AC8ED-48D0-493D-90F3-BFC077D7CE6E}" destId="{20AFB5DF-3C61-43F0-98AB-F1645EBCF133}" srcOrd="3" destOrd="0" presId="urn:microsoft.com/office/officeart/2005/8/layout/process1"/>
    <dgm:cxn modelId="{5FE7989B-786A-41D6-8DD6-73E5D8572C1F}" type="presParOf" srcId="{20AFB5DF-3C61-43F0-98AB-F1645EBCF133}" destId="{ACF6B389-2D5B-429A-92AE-8B37C4666DCB}" srcOrd="0" destOrd="0" presId="urn:microsoft.com/office/officeart/2005/8/layout/process1"/>
    <dgm:cxn modelId="{9B0100F1-A5F0-4310-9BC8-1F91362BF943}" type="presParOf" srcId="{F80AC8ED-48D0-493D-90F3-BFC077D7CE6E}" destId="{992974C1-7F63-4DF0-9599-B291A8AFC6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8BBE3-3071-4873-8349-68EC63EAF413}">
      <dsp:nvSpPr>
        <dsp:cNvPr id="0" name=""/>
        <dsp:cNvSpPr/>
      </dsp:nvSpPr>
      <dsp:spPr>
        <a:xfrm>
          <a:off x="2731866" y="3298676"/>
          <a:ext cx="822293" cy="156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146" y="0"/>
              </a:lnTo>
              <a:lnTo>
                <a:pt x="411146" y="1566871"/>
              </a:lnTo>
              <a:lnTo>
                <a:pt x="822293" y="1566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98775" y="4037873"/>
        <a:ext cx="88476" cy="88476"/>
      </dsp:txXfrm>
    </dsp:sp>
    <dsp:sp modelId="{8D2FE567-EAEF-408C-9EF9-FF1A289D30BA}">
      <dsp:nvSpPr>
        <dsp:cNvPr id="0" name=""/>
        <dsp:cNvSpPr/>
      </dsp:nvSpPr>
      <dsp:spPr>
        <a:xfrm>
          <a:off x="2731866" y="3252956"/>
          <a:ext cx="8222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2229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22456" y="3278118"/>
        <a:ext cx="41114" cy="41114"/>
      </dsp:txXfrm>
    </dsp:sp>
    <dsp:sp modelId="{02994B4A-D81C-4EA5-A82D-93177B50B198}">
      <dsp:nvSpPr>
        <dsp:cNvPr id="0" name=""/>
        <dsp:cNvSpPr/>
      </dsp:nvSpPr>
      <dsp:spPr>
        <a:xfrm>
          <a:off x="2731866" y="1731804"/>
          <a:ext cx="822293" cy="1566871"/>
        </a:xfrm>
        <a:custGeom>
          <a:avLst/>
          <a:gdLst/>
          <a:ahLst/>
          <a:cxnLst/>
          <a:rect l="0" t="0" r="0" b="0"/>
          <a:pathLst>
            <a:path>
              <a:moveTo>
                <a:pt x="0" y="1566871"/>
              </a:moveTo>
              <a:lnTo>
                <a:pt x="411146" y="1566871"/>
              </a:lnTo>
              <a:lnTo>
                <a:pt x="411146" y="0"/>
              </a:lnTo>
              <a:lnTo>
                <a:pt x="8222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98775" y="2471002"/>
        <a:ext cx="88476" cy="88476"/>
      </dsp:txXfrm>
    </dsp:sp>
    <dsp:sp modelId="{1DDD7BB9-A06B-4F6C-B3C5-FF892081E895}">
      <dsp:nvSpPr>
        <dsp:cNvPr id="0" name=""/>
        <dsp:cNvSpPr/>
      </dsp:nvSpPr>
      <dsp:spPr>
        <a:xfrm rot="16200000">
          <a:off x="-1193557" y="2671927"/>
          <a:ext cx="6597352" cy="1253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6500" kern="1200" dirty="0" smtClean="0"/>
            <a:t>PEDAGOGIJA</a:t>
          </a:r>
          <a:endParaRPr lang="en-US" sz="6500" kern="1200" dirty="0"/>
        </a:p>
      </dsp:txBody>
      <dsp:txXfrm>
        <a:off x="-1193557" y="2671927"/>
        <a:ext cx="6597352" cy="1253496"/>
      </dsp:txXfrm>
    </dsp:sp>
    <dsp:sp modelId="{F0AA0E69-F68C-46C3-AEE2-E13A1771237A}">
      <dsp:nvSpPr>
        <dsp:cNvPr id="0" name=""/>
        <dsp:cNvSpPr/>
      </dsp:nvSpPr>
      <dsp:spPr>
        <a:xfrm>
          <a:off x="3554160" y="1105056"/>
          <a:ext cx="4111469" cy="1253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dirty="0" smtClean="0"/>
            <a:t>VASPITANJE</a:t>
          </a:r>
          <a:endParaRPr lang="en-US" sz="4000" kern="1200" dirty="0"/>
        </a:p>
      </dsp:txBody>
      <dsp:txXfrm>
        <a:off x="3554160" y="1105056"/>
        <a:ext cx="4111469" cy="1253496"/>
      </dsp:txXfrm>
    </dsp:sp>
    <dsp:sp modelId="{6E46837B-E811-4C2E-AC0C-46603CA25DE2}">
      <dsp:nvSpPr>
        <dsp:cNvPr id="0" name=""/>
        <dsp:cNvSpPr/>
      </dsp:nvSpPr>
      <dsp:spPr>
        <a:xfrm>
          <a:off x="3554160" y="2671927"/>
          <a:ext cx="4111469" cy="1253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dirty="0" smtClean="0"/>
            <a:t>OBRAZOVANJE</a:t>
          </a:r>
          <a:endParaRPr lang="en-US" sz="4000" kern="1200" dirty="0"/>
        </a:p>
      </dsp:txBody>
      <dsp:txXfrm>
        <a:off x="3554160" y="2671927"/>
        <a:ext cx="4111469" cy="1253496"/>
      </dsp:txXfrm>
    </dsp:sp>
    <dsp:sp modelId="{795967DA-DAF5-4AC8-BC44-2B6289D486ED}">
      <dsp:nvSpPr>
        <dsp:cNvPr id="0" name=""/>
        <dsp:cNvSpPr/>
      </dsp:nvSpPr>
      <dsp:spPr>
        <a:xfrm>
          <a:off x="3554160" y="4238798"/>
          <a:ext cx="4111469" cy="1253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dirty="0" smtClean="0"/>
            <a:t>NASTAVA</a:t>
          </a:r>
          <a:endParaRPr lang="en-US" sz="4000" kern="1200" dirty="0"/>
        </a:p>
      </dsp:txBody>
      <dsp:txXfrm>
        <a:off x="3554160" y="4238798"/>
        <a:ext cx="4111469" cy="1253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BD358-1944-46C7-AEB2-8275842E22A0}">
      <dsp:nvSpPr>
        <dsp:cNvPr id="0" name=""/>
        <dsp:cNvSpPr/>
      </dsp:nvSpPr>
      <dsp:spPr>
        <a:xfrm>
          <a:off x="-216195" y="686464"/>
          <a:ext cx="8892480" cy="30050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5611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DIDAKTIKA KAO  PEDAGOŠKA DISCIPLINA</a:t>
          </a:r>
          <a:endParaRPr lang="en-US" sz="2400" kern="1200" dirty="0"/>
        </a:p>
      </dsp:txBody>
      <dsp:txXfrm>
        <a:off x="-216195" y="1437735"/>
        <a:ext cx="8141209" cy="1502543"/>
      </dsp:txXfrm>
    </dsp:sp>
    <dsp:sp modelId="{190B55A5-EBDA-4FEC-9DA9-D4BDD54EA972}">
      <dsp:nvSpPr>
        <dsp:cNvPr id="0" name=""/>
        <dsp:cNvSpPr/>
      </dsp:nvSpPr>
      <dsp:spPr>
        <a:xfrm>
          <a:off x="-216195" y="2428140"/>
          <a:ext cx="4108325" cy="3393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200" kern="1200" dirty="0" smtClean="0"/>
            <a:t>PEDAGOŠKA DISCIPLINA</a:t>
          </a:r>
          <a:endParaRPr lang="en-US" sz="3200" kern="1200" dirty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200" kern="1200" dirty="0" smtClean="0"/>
            <a:t>TEORIJA NASTAVE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i="1" kern="1200" dirty="0" smtClean="0"/>
            <a:t>didaskein</a:t>
          </a:r>
          <a:r>
            <a:rPr lang="sr-Latn-CS" sz="2800" kern="1200" dirty="0" smtClean="0"/>
            <a:t>=poučavati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i="1" kern="1200" dirty="0" smtClean="0"/>
            <a:t>didaskalos</a:t>
          </a:r>
          <a:r>
            <a:rPr lang="sr-Latn-CS" sz="2800" kern="1200" dirty="0" smtClean="0"/>
            <a:t>=učitelj</a:t>
          </a:r>
          <a:endParaRPr lang="en-US" sz="2800" kern="1200" dirty="0"/>
        </a:p>
      </dsp:txBody>
      <dsp:txXfrm>
        <a:off x="-216195" y="2428140"/>
        <a:ext cx="4108325" cy="3393260"/>
      </dsp:txXfrm>
    </dsp:sp>
    <dsp:sp modelId="{71CADDCF-96E0-4FFE-B16D-E5492554F0F1}">
      <dsp:nvSpPr>
        <dsp:cNvPr id="0" name=""/>
        <dsp:cNvSpPr/>
      </dsp:nvSpPr>
      <dsp:spPr>
        <a:xfrm>
          <a:off x="3459737" y="2006653"/>
          <a:ext cx="5648937" cy="149968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61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/>
            <a:t>VASPITNO-OBRAZOVNI PROCES U NASTAVI (osnovni pojmovi)</a:t>
          </a:r>
          <a:endParaRPr lang="en-US" sz="2000" kern="1200" dirty="0"/>
        </a:p>
      </dsp:txBody>
      <dsp:txXfrm>
        <a:off x="3459737" y="2381575"/>
        <a:ext cx="5274016" cy="749843"/>
      </dsp:txXfrm>
    </dsp:sp>
    <dsp:sp modelId="{A954F132-91DC-4261-9D91-7D21B986DF10}">
      <dsp:nvSpPr>
        <dsp:cNvPr id="0" name=""/>
        <dsp:cNvSpPr/>
      </dsp:nvSpPr>
      <dsp:spPr>
        <a:xfrm>
          <a:off x="3892129" y="3077080"/>
          <a:ext cx="4108325" cy="29585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Učenik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Nastavnik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Nastavni sadržaji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Materijalno-tehnički uslovi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Didaktički principi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Didaktički sistemi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Nastavni čas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...</a:t>
          </a:r>
          <a:endParaRPr lang="en-US" sz="1800" kern="1200" dirty="0"/>
        </a:p>
      </dsp:txBody>
      <dsp:txXfrm>
        <a:off x="3892129" y="3077080"/>
        <a:ext cx="4108325" cy="2958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F804D-46E5-43FC-8F97-7911C2562CEC}">
      <dsp:nvSpPr>
        <dsp:cNvPr id="0" name=""/>
        <dsp:cNvSpPr/>
      </dsp:nvSpPr>
      <dsp:spPr>
        <a:xfrm>
          <a:off x="12641" y="77294"/>
          <a:ext cx="2428220" cy="510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b="1" kern="1200" dirty="0" smtClean="0"/>
            <a:t>Zakonitosti i suština nastave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b="1" kern="1200" dirty="0" smtClean="0"/>
            <a:t>(postepeno uvoditi otežanja)</a:t>
          </a:r>
          <a:endParaRPr lang="en-US" sz="2200" b="1" kern="1200" dirty="0"/>
        </a:p>
      </dsp:txBody>
      <dsp:txXfrm>
        <a:off x="83761" y="148414"/>
        <a:ext cx="2285980" cy="4960970"/>
      </dsp:txXfrm>
    </dsp:sp>
    <dsp:sp modelId="{0994FF80-5778-4ECE-843D-6C8D1D70768D}">
      <dsp:nvSpPr>
        <dsp:cNvPr id="0" name=""/>
        <dsp:cNvSpPr/>
      </dsp:nvSpPr>
      <dsp:spPr>
        <a:xfrm>
          <a:off x="2683683" y="2327800"/>
          <a:ext cx="514782" cy="6021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683683" y="2448240"/>
        <a:ext cx="360347" cy="361318"/>
      </dsp:txXfrm>
    </dsp:sp>
    <dsp:sp modelId="{8F95AECD-7084-46F5-A274-EA231012C53F}">
      <dsp:nvSpPr>
        <dsp:cNvPr id="0" name=""/>
        <dsp:cNvSpPr/>
      </dsp:nvSpPr>
      <dsp:spPr>
        <a:xfrm>
          <a:off x="3412149" y="77294"/>
          <a:ext cx="2428220" cy="510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b="1" kern="1200" dirty="0" smtClean="0"/>
            <a:t>Didaktički principi (postupnosti)</a:t>
          </a:r>
          <a:endParaRPr lang="en-US" sz="2200" b="1" kern="1200" dirty="0"/>
        </a:p>
      </dsp:txBody>
      <dsp:txXfrm>
        <a:off x="3483269" y="148414"/>
        <a:ext cx="2285980" cy="4960970"/>
      </dsp:txXfrm>
    </dsp:sp>
    <dsp:sp modelId="{20AFB5DF-3C61-43F0-98AB-F1645EBCF133}">
      <dsp:nvSpPr>
        <dsp:cNvPr id="0" name=""/>
        <dsp:cNvSpPr/>
      </dsp:nvSpPr>
      <dsp:spPr>
        <a:xfrm>
          <a:off x="6083192" y="2327800"/>
          <a:ext cx="514782" cy="6021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083192" y="2448240"/>
        <a:ext cx="360347" cy="361318"/>
      </dsp:txXfrm>
    </dsp:sp>
    <dsp:sp modelId="{992974C1-7F63-4DF0-9599-B291A8AFC6E4}">
      <dsp:nvSpPr>
        <dsp:cNvPr id="0" name=""/>
        <dsp:cNvSpPr/>
      </dsp:nvSpPr>
      <dsp:spPr>
        <a:xfrm>
          <a:off x="6811658" y="0"/>
          <a:ext cx="2428220" cy="5257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b="1" kern="1200" dirty="0" smtClean="0"/>
            <a:t>Didaktička pravila (od poznatog ka nepoznatom, od prostog ka složenom, od lakšeg ka težem)</a:t>
          </a:r>
          <a:endParaRPr lang="en-US" sz="2400" b="1" kern="1200" dirty="0"/>
        </a:p>
      </dsp:txBody>
      <dsp:txXfrm>
        <a:off x="6882778" y="71120"/>
        <a:ext cx="2285980" cy="511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300A5E-0CD7-4D20-B8AE-2CC5BE5E02F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66F016-6C11-41B7-B70D-ED29D50C16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3600" b="1" dirty="0" smtClean="0"/>
              <a:t>NASTAVA: ODREĐENJE POJMA I NASTAVNI PRINCIPI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sr-Latn-CS" sz="2600" dirty="0">
                <a:solidFill>
                  <a:srgbClr val="696464"/>
                </a:solidFill>
                <a:latin typeface="Perpetua"/>
              </a:rPr>
              <a:t>Prof. dr Emina Kopas </a:t>
            </a:r>
            <a:r>
              <a:rPr lang="sr-Latn-CS" sz="2600" dirty="0" smtClean="0">
                <a:solidFill>
                  <a:srgbClr val="696464"/>
                </a:solidFill>
                <a:latin typeface="Perpetua"/>
              </a:rPr>
              <a:t>Vukašinović</a:t>
            </a:r>
            <a:endParaRPr lang="sr-Latn-CS" sz="2600" dirty="0">
              <a:solidFill>
                <a:srgbClr val="696464"/>
              </a:solidFill>
              <a:latin typeface="Perpetua"/>
            </a:endParaRPr>
          </a:p>
          <a:p>
            <a:pPr lvl="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2600" dirty="0">
                <a:solidFill>
                  <a:srgbClr val="696464"/>
                </a:solidFill>
                <a:latin typeface="Perpetua"/>
              </a:rPr>
              <a:t>e</a:t>
            </a:r>
            <a:r>
              <a:rPr lang="sr-Latn-CS" sz="2600" dirty="0">
                <a:solidFill>
                  <a:srgbClr val="696464"/>
                </a:solidFill>
                <a:latin typeface="Perpetua"/>
              </a:rPr>
              <a:t>mina.kopas</a:t>
            </a:r>
            <a:r>
              <a:rPr lang="en-US" sz="2600" dirty="0">
                <a:solidFill>
                  <a:srgbClr val="696464"/>
                </a:solidFill>
                <a:latin typeface="Perpetua"/>
              </a:rPr>
              <a:t>@pefja.kg.ac.rs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r-Latn-CS" i="1" dirty="0" smtClean="0"/>
          </a:p>
          <a:p>
            <a:pPr marL="0" indent="0">
              <a:buNone/>
            </a:pPr>
            <a:r>
              <a:rPr lang="sr-Latn-CS" i="1" dirty="0" smtClean="0"/>
              <a:t>„</a:t>
            </a:r>
            <a:r>
              <a:rPr lang="sr-Latn-CS" sz="4000" i="1" dirty="0" smtClean="0"/>
              <a:t>Učenje je kao veslanje uzvodno: kad prestaneš veslati, odnese te natrag“. </a:t>
            </a:r>
          </a:p>
          <a:p>
            <a:pPr marL="0" indent="0" algn="r">
              <a:buNone/>
            </a:pPr>
            <a:r>
              <a:rPr lang="sr-Latn-CS" sz="4000" dirty="0" smtClean="0"/>
              <a:t>(Bendžamin Britn)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09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0848158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5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4658992"/>
              </p:ext>
            </p:extLst>
          </p:nvPr>
        </p:nvGraphicFramePr>
        <p:xfrm>
          <a:off x="25152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ZADACI NASTAVE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CS" sz="4000" dirty="0" smtClean="0"/>
              <a:t>OBRAZOVNI – sticanje znanja</a:t>
            </a:r>
          </a:p>
          <a:p>
            <a:pPr marL="514350" indent="-514350">
              <a:buAutoNum type="arabicPeriod"/>
            </a:pPr>
            <a:r>
              <a:rPr lang="sr-Latn-CS" sz="4000" dirty="0" smtClean="0"/>
              <a:t>RAZVOJNI (FUNKCIONALNI)</a:t>
            </a:r>
            <a:r>
              <a:rPr lang="sr-Latn-CS" sz="4000" dirty="0">
                <a:solidFill>
                  <a:prstClr val="black"/>
                </a:solidFill>
              </a:rPr>
              <a:t> – primena </a:t>
            </a:r>
            <a:r>
              <a:rPr lang="sr-Latn-CS" sz="4000" dirty="0" smtClean="0">
                <a:solidFill>
                  <a:prstClr val="black"/>
                </a:solidFill>
              </a:rPr>
              <a:t>znanja i formiranje navika</a:t>
            </a:r>
            <a:endParaRPr lang="sr-Latn-CS" sz="4000" dirty="0" smtClean="0"/>
          </a:p>
          <a:p>
            <a:pPr marL="514350" indent="-514350">
              <a:buAutoNum type="arabicPeriod"/>
            </a:pPr>
            <a:r>
              <a:rPr lang="sr-Latn-CS" sz="4000" dirty="0" smtClean="0"/>
              <a:t>VASPITNI</a:t>
            </a:r>
            <a:r>
              <a:rPr lang="sr-Latn-CS" sz="4000" dirty="0">
                <a:solidFill>
                  <a:prstClr val="black"/>
                </a:solidFill>
              </a:rPr>
              <a:t> – </a:t>
            </a:r>
            <a:r>
              <a:rPr lang="sr-Latn-CS" sz="4000" dirty="0" smtClean="0">
                <a:solidFill>
                  <a:prstClr val="black"/>
                </a:solidFill>
              </a:rPr>
              <a:t>razvijanje i formiranje različitih aspekata razvoja ličnosti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24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ZADACI NASTAVNIKA U SAVREMENOJ NASTAVI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PLANIRANJE NASTAVNOG RADA</a:t>
            </a:r>
          </a:p>
          <a:p>
            <a:r>
              <a:rPr lang="sr-Latn-CS" dirty="0" smtClean="0"/>
              <a:t>DIDAKTIČKO OBLIKOVANJE NASTAVNIH SADRŽAJA</a:t>
            </a:r>
          </a:p>
          <a:p>
            <a:r>
              <a:rPr lang="sr-Latn-CS" dirty="0" smtClean="0"/>
              <a:t>IZBOR, PRIPREMA I PRIMENA OBLIKA, METODA I SREDSTAVA ZA RAD</a:t>
            </a:r>
          </a:p>
          <a:p>
            <a:r>
              <a:rPr lang="sr-Latn-CS" dirty="0" smtClean="0"/>
              <a:t>ORGANIZACIJA  I IZVOĐENJE NASTAVNOG PROCESA</a:t>
            </a:r>
          </a:p>
          <a:p>
            <a:r>
              <a:rPr lang="sr-Latn-CS" dirty="0" smtClean="0"/>
              <a:t>USMERAVANJE NASTAVNOG PROCESA</a:t>
            </a:r>
          </a:p>
          <a:p>
            <a:r>
              <a:rPr lang="sr-Latn-CS" dirty="0" smtClean="0"/>
              <a:t>VREDNOVANJE POCESA I REZULTATA NASTAVE (praćenje, procenjivanje ispitivanje i ocenjivanje učenika)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OSOBINE DOBROG 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sz="4000" dirty="0" smtClean="0"/>
              <a:t>Opšte ljudske osobine</a:t>
            </a:r>
          </a:p>
          <a:p>
            <a:r>
              <a:rPr lang="sr-Latn-CS" sz="4000" dirty="0" smtClean="0"/>
              <a:t>Objektivnost u vrednovanju rada učenika</a:t>
            </a:r>
          </a:p>
          <a:p>
            <a:r>
              <a:rPr lang="sr-Latn-CS" sz="4000" dirty="0" smtClean="0"/>
              <a:t>Odnos prema ličnosti učenika</a:t>
            </a:r>
          </a:p>
          <a:p>
            <a:r>
              <a:rPr lang="sr-Latn-CS" sz="4000" dirty="0" smtClean="0"/>
              <a:t>Profesionalni kvaliteti nastavnika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7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DIDAKTIČKI PRINCIPI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0623000"/>
              </p:ext>
            </p:extLst>
          </p:nvPr>
        </p:nvGraphicFramePr>
        <p:xfrm>
          <a:off x="-108520" y="1592952"/>
          <a:ext cx="925252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8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DIDAKTIČKI PRINCIPI I PRAVILA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Princip individualizacije i socijalizacije u nastavi</a:t>
            </a:r>
          </a:p>
          <a:p>
            <a:r>
              <a:rPr lang="sr-Latn-CS" dirty="0" smtClean="0"/>
              <a:t>Princip naučne zasnovanosti</a:t>
            </a:r>
          </a:p>
          <a:p>
            <a:r>
              <a:rPr lang="sr-Latn-CS" dirty="0" smtClean="0"/>
              <a:t>Princip očiglednosti i apstraktnosti u nastavi</a:t>
            </a:r>
          </a:p>
          <a:p>
            <a:r>
              <a:rPr lang="sr-Latn-CS" dirty="0" smtClean="0"/>
              <a:t>Princip stimulativnosti i stvaralačke aktivnosti u nastavi</a:t>
            </a:r>
          </a:p>
          <a:p>
            <a:r>
              <a:rPr lang="sr-Latn-CS" dirty="0" smtClean="0"/>
              <a:t>Princip sistematičnosti i postupnosti</a:t>
            </a:r>
          </a:p>
          <a:p>
            <a:r>
              <a:rPr lang="sr-Latn-CS" dirty="0" smtClean="0"/>
              <a:t>Princip racionalizacije i ekonomičnosti nastave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228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NASTAVA: ODREĐENJE POJMA I NASTAVNI PRINCIPI</vt:lpstr>
      <vt:lpstr>PowerPoint Presentation</vt:lpstr>
      <vt:lpstr>PowerPoint Presentation</vt:lpstr>
      <vt:lpstr>PowerPoint Presentation</vt:lpstr>
      <vt:lpstr>ZADACI NASTAVE</vt:lpstr>
      <vt:lpstr>ZADACI NASTAVNIKA U SAVREMENOJ NASTAVI</vt:lpstr>
      <vt:lpstr>OSOBINE DOBROG NASTAVNIKA</vt:lpstr>
      <vt:lpstr>DIDAKTIČKI PRINCIPI</vt:lpstr>
      <vt:lpstr>DIDAKTIČKI PRINCIPI I PRAVILA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Emina</dc:creator>
  <cp:lastModifiedBy>Emina</cp:lastModifiedBy>
  <cp:revision>12</cp:revision>
  <dcterms:created xsi:type="dcterms:W3CDTF">2016-12-25T20:20:41Z</dcterms:created>
  <dcterms:modified xsi:type="dcterms:W3CDTF">2016-12-25T21:15:03Z</dcterms:modified>
</cp:coreProperties>
</file>