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300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FD99-A170-413E-8B1B-FC63784581D5}" type="datetimeFigureOut">
              <a:rPr lang="sr-Latn-CS" smtClean="0"/>
              <a:pPr/>
              <a:t>3.12.2015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C82A-BD16-42DD-A5E5-5946F508BEF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gif"/><Relationship Id="rId5" Type="http://schemas.openxmlformats.org/officeDocument/2006/relationships/image" Target="../media/image70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88839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VISOKA MEDICINSKA ŠKOLA STRUKOVNIH STUDIJA ĆUPRIJA</a:t>
            </a:r>
            <a:endParaRPr lang="sr-Latn-C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880" cy="4680520"/>
          </a:xfrm>
        </p:spPr>
        <p:txBody>
          <a:bodyPr>
            <a:normAutofit lnSpcReduction="10000"/>
          </a:bodyPr>
          <a:lstStyle/>
          <a:p>
            <a: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HIRURGIJA SA TRAUMATOLOGIJOM</a:t>
            </a: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UROLOGIJA</a:t>
            </a: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Doc. dr sc. med. Zoran Bjelanović</a:t>
            </a:r>
          </a:p>
          <a:p>
            <a:endParaRPr lang="sr-Latn-C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BENIGNA HIPERPLAZIJA PROSTATE (BHP)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Benigno povećanje prostate nastaje proliferacijom fibroznog, mišićnog i epitelijalnog tkiva prostate obično posle 45 g. života.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Pritiskom povećane prostate, uretra biva elongirana, stisnuta, mokrenje otežano.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Hipertrofija zida i proširenje mokraćne bešike, koja se ne može normalno isprazniti – rezidualni urin.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Kasnije dolazi do zastoja urina u ureterima i pijelonu sa razvojem hidronefroze.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BENIGNA HIPERPLAZIJA PROSTATE (BHP)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6237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Klinička slika: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Učestalo mokrenje tokom dana, osobito noću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Tanji mlaz mokraće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Povremena hematurija na kraju mokrenja zbog kongestije prostatičnog venskog pleksusa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Retencija urina (akutna i hronična), infekcije, HBI</a:t>
            </a:r>
          </a:p>
          <a:p>
            <a:pPr algn="ctr">
              <a:buNone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DIJAGNOSTIČKI POSTUPCI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Digitorektalni pregled – uvećana prostata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Lab: urea, kreatinin, kisela fosfataza (CaP), Prostate specific antigen (PSA)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UZ, cistoskopija, CT ili NMR</a:t>
            </a:r>
          </a:p>
          <a:p>
            <a:pPr algn="ctr">
              <a:buNone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LEČENJE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Operativna prostatektomija (transvezikalna prostatektomija)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Endoskopska prostatektomija ili elektroresekcija prostate (TURP) pomoću operativnog cistoskopa i dijatermijske omče.</a:t>
            </a:r>
          </a:p>
          <a:p>
            <a:pPr>
              <a:buNone/>
            </a:pPr>
            <a:endParaRPr lang="sr-Latn-CS" sz="2000" dirty="0" smtClean="0"/>
          </a:p>
          <a:p>
            <a:pPr algn="ctr">
              <a:buNone/>
            </a:pPr>
            <a:endParaRPr lang="sr-Latn-CS" sz="2000" dirty="0" smtClean="0"/>
          </a:p>
          <a:p>
            <a:pPr>
              <a:buNone/>
            </a:pPr>
            <a:endParaRPr lang="sr-Latn-C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301208"/>
            <a:ext cx="27363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232248" cy="11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188640"/>
            <a:ext cx="2016224" cy="161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Današnja konzervativna terapija BHP uključuje primenu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alfa 1-blokatora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doksazosina, prazosina i terazosina /tamsol/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lekova koji su se pre koristili samo za lečenje arterijske hipertenzije. Ovi lekovi opuštaju mišiće vrata bešike i olakšavaju mokrenje /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prostamol uno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KARCINOM PROSTATE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Jedan od najčešćih tumora kod muškaraca posle 50. godine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Adenokarcinom koji zahvata zadnji deo prostate ispod kapsule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Lokalna infiltracija (bešika, uretra, rektum)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Limfogeno širenje u ilijačne i paraaortne LN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Hematogeno u kosti karlice, kičme i lobanje, ev. jetra i pluća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Klinička slika: otežano mokrenje, bolovi u LS kičmi, gubitak TT, anemija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Digitorektalno: tvrda zona poput kamena.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Dg: ↑ kisela fosfataza (50%),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↑PSA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biopsija punkcijom ili TURP, transrektalna ultrasonografija,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MR otkriva karcinom unutar prostate,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kostiju i scintigrafija otkrivaju ev. metastaze u kostima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(hormonska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terapija estrogenima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Estracyt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bilateralna orhidektomija kod bolesnika koji ne podnose estrogene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radi sniženja serumskog testosterona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Lokalna terapija zračenjem i palijativna radi koštanih metastaza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Hir. lečenje: totalna prostatektomija, TURP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Prognoza ovisi o stadijumu bolesti i stepenu diferenciranosti tumora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87880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UROLITIJAZA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Pojava konkremenata u bubrezima i mokraćnim putevima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Predisponirajući faktori za nastanak urolitijaze: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Staza urina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Divertikuli bešike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BHP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Stanja imobilizacije i paraplegija (mobilizacija Ca iz skeleta)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hemijskom sastavu: oksalatni, fosfatni,uratni.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Bubrežni kamenci češći kod ♂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40% slučajeva su bilateralni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Klinička slika: 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Bol lumbalne regije ka preponi – kontinuiranog tipa, praćen znojenjem, povraćanjem i kolapsom.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Hematurija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Piurija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Komplikacije: hidronefroza, infekcija, anurija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2339752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09120"/>
            <a:ext cx="19077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Dijagnoza   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RTG abdomena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UZ bubrega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infuziona urografija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pregled urina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Lečenje u fazi kolike (analgetici, spazmolitici, mirovanje)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Mali konkrementi se mogu izmokriti, veliki zahtevaju op. tretman u vidu nefrolitotomije ili pijelolitotomije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Ekstrakorporalna litotripsija (popularno “razbijanje kamena”) najčešće je korišteni postupak za lečenje bubrežnih kamenaca.</a:t>
            </a: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4067944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Nefrostomija – kod jake infekcije sa stazom urina ili u lečenju anurije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Ureterolitijazu treba lečiti prvenstveno konzervativno (spazmolitici, veći unos tečnosti i kretanje). Konkrementi obično zastaju na 3 nivoa: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ureteropijelični vrat, mesto gde ureter prelazi preko ruba karlice i na ulazu u bešiku.</a:t>
            </a:r>
            <a:endParaRPr lang="sr-Latn-C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495800" cy="6525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Konkrement iz uretera se može odstraniti i uretralnim sondama (Zeissova ili Dormi-jeva sonda)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Op. lečenje- ureterolitotomija; UZ – na litotripsija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Obavezno 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ispitivanje u smeru primarnog hiperparatireoidizma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posebno kod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bilateralne litijaze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495800" cy="4725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Kalkulus u mokraćnoj bešici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može poticati iz bubrega, ali može nastati i u samoj bešici, kao posledica urinarne infekcije i zastoja urina ili prisustva stranog tela u bešici.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Kl. slika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Bolovi u suprapubičnom predelu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Hematurija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Dizurija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Povremeni prekid mokrenja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RUC</a:t>
            </a:r>
          </a:p>
          <a:p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09634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18002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Dijagnoza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Kalkulus se može vizualizovati cistoskopijom, cistografijom ili na preglednoj rtg snimci urotrakta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Odstranjenje kalkulusa cistolitotomijom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Mehanička litotripsija kroz cistoskop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 – no razbijanje kamenaca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37112"/>
            <a:ext cx="2376264" cy="22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20888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2160240" cy="22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KARCINOM BUBREGA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Karcinom (rak) bubrega predstavlja oko 3% svih maligniteta odraslih osoba, a oko 95% svih tumora koji pogađaju bubreg.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Tumor potiče od epitela bubrežnih tubula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Tumor se širi direktno, limfogeno u paraaortne LN ili hematogeno u pluća, jetru ili mozak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Bezbolna makrohematurija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Tupa bol u lumbalnoj regiji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Tumorska masa se ponekad može i palpirati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Razvoj varikocele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Gubitak TT, slabost, ↑T, iscrpljenost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Pojava paraneoplastičnog sindroma /anemija ili policitemija uzrokovana smanjenom ili povećanom produkcijom eritropopetina/, trombocitoza</a:t>
            </a:r>
          </a:p>
          <a:p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Dijagnoza: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Makro - ili mikrohematurija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+ citološki pregled urina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IVU prikaz tumora i kalcifikacija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Scintigrafija – hladne zone u bubregu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 – tumor veći od 2cm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Selektivna arteriografija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CT i NMR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Lečenje: radikalna nefrektomija + (zračenje)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5 – godišnje preživljavanje 40-50%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331236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45024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597352"/>
          </a:xfrm>
        </p:spPr>
        <p:txBody>
          <a:bodyPr>
            <a:normAutofit lnSpcReduction="10000"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Diureza – 1500ml/24h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Tokom dana mokrenje se obavlja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4-5 sati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Najčešći poremećaji mokrenja: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Polakizurija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češće mokrenje uz bolove, pečenje i grčeve u predelu bešike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 zapaljenje, tumori, kalkuloza,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TBC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Oligokizurija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ređe mokrenje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(u sklopu bolesti bubrega ili nervnog sistema)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Dizurija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mokrenje sa naporom i napinjanjem, ponekad i sa bolovima; mlaz mokraće slabiji.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Uzroci dizurije: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Mehaničke smetnje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striktura uretre, tumori, konkrementi, hipertrofija ili Ca prostate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Dinamičke smetnje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bolesti ili povrede kičmene moždine, mlitavost m. detrusora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8640"/>
            <a:ext cx="4572000" cy="64087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Inkontinencija urina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nevoljno isticanje mokraće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kroz spoljni otvor uretre.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Nastaje zbog: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Mehaničkih uzroka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(BHP koja ometa zatvaranje sfinktera bešike, oštećenje vrata bešike nakon prostatektomije ili elektroresekcije prostate).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Dinamičkih poremećaja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-nemogućnost zatvaranja sfinktera (neurogena bešika kod  povrede kičmene moždine)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760" y="4149080"/>
            <a:ext cx="21602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2376264" cy="222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TRAUMATOLOGIJA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9046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kosti ili fraktura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delimični ili potpuni prekid kontinuiteta kosti nastao delovanjem direktne ili indirektne sile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Traumatske frakture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nastaju delovanjem mehaničke sile koja prelazi granicu fiziološke elastičnosti kosti.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Patološke frakture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prelomi patološki promenjenih kostiju (osteomalacija, primarni i metastatski tumori, ciste, osteomijelitis, TBC)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Spontane frakture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nastaje usled ponavljanja mehaničke sile na isto mesto u kosti (marš frakture ili stress fracture)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Vrste preloma u odnosu na mehanizam i jačinu traume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Fisura i infarkcija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nepotpuni koštani prelom ili napuknuće kosti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Subperiostalni prelom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potpuni prekid kontinuiteta kosti, ali sa intaktnim periostom, pa je sprečena dislokacija ulomaka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u obliku zelene grančice (“greenstick fracture)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prekid koštanog kontinuiteta na jednom delu cirkumferencije, dok je drugi deo cirkumferencije neoštećen.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904" y="3140968"/>
            <a:ext cx="864096" cy="138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140968"/>
            <a:ext cx="936104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725144"/>
            <a:ext cx="8275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Kominutivni prelom – ima dva ili više fragmenata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Intraartikularni prelom – frakturna pukotina kosti ulazi u zglob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Avulzioni prelom – otrgnuće koštanog fragmenta povlačenjem ligamenata ili tetive koji na njemu imaju svoje hvatište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Epifizioliza – odvajanje epifize od metafize kosti usled kidanja epifizne hrskavice prilikom povrede kod dece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Luksacioni prelom – kombinacija preloma kosti i delimične ili potpune dislokacije zglobnih površina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Vrste preloma prema stanju kože iznad preloma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Zatvoreni ili jednostavni prelom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Otvoreni ili komplikovani prelom –moguća infekcija mesta preloma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Vrste preloma prema mehanizmu nastanka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izazvani direktnim dejstvom sile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(izravni udarac, strelna povreda)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izazvani indirektnim mehanizmom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(prelom radiusa na tipičnom mestu)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89040"/>
            <a:ext cx="10081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4509120"/>
            <a:ext cx="9361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08920"/>
            <a:ext cx="9361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008112" cy="179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901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636912"/>
            <a:ext cx="1281901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96952"/>
            <a:ext cx="1936775" cy="14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Vrste preloma prema frakturnoj liniji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Poprečni prelom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Kosi prelom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Spiralni (torzioni) prelom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Uzdužni prelom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Vrste dislokacija koštanih ulomaka (fragmenata)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Dislocatio ad latus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Dislocatio ad axim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Dislocatio ad peripheriam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Dislocatio ad longitudinem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cum contractione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         cum distractione</a:t>
            </a:r>
          </a:p>
          <a:p>
            <a:pPr>
              <a:buNone/>
            </a:pPr>
            <a:endParaRPr lang="sr-Latn-CS" sz="2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36712"/>
            <a:ext cx="12961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7944" y="3933056"/>
            <a:ext cx="4104456" cy="24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KLINIČKI SIMPTOMI PRELOMA KOSTI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Deformacija na mestu preloma – zbog dislokacije koštanih fragmenata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Abnormalna pokretljivost kosti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Krepitacija – usled trenja između koštanih fragmenata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 i bolna osetljivost na dodir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Gubitak funkcije (“functio laesa”)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Hematom ili haemarthros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 pregledu obavezno ustanoviti neurocirkulatorni status!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RTG - potrebno je snimiti kost sa proksimalnim i distalnim zglobom u dva pravca; kod nekih preloma (navikularna kost) potrebni su dodatni snimci ili snimci sa povećanjem.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koje prate prelom kosti: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Kontuzija mišića, oštećenje ligamenata i zglobne kapsule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Povreda velikih krvnih sudova (povrede kolena i suprakondilarnih preloma humerusa –Volkmanova kontraktura fleksora)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Traumatski šok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zbog jakih bolova i krvarenja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Masna embolija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posle preloma kosti koje su bogate kostnom srži (dijafize femura, tibije)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PROCES ZARASTANJA PRELOMA KOSTI</a:t>
            </a:r>
          </a:p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Nakon repozicije i imobilizacije, na mestu preloma započinje regenerativni proces stvaranja kalusa u cilju srastanja koštanih fragmenata.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Pri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kosti, oštećuje se periost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čvrsti dio kosti i područje koštane šupljine u kojem se nalazi koštana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srž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. Pri tome dolazi i do pucanja krvnih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sudova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i kapilara, krvarenja, i stvaranja hematoma. Nakon toga kost počinje zarastati u nekoliko faza i u taj je proces uključeno nekoliko vrsta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ćelija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. Na mjesto oštećenja prvo ulaze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fibroblasti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i nakon nekoliko dana stvaraju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čvrsti kalus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Kalus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predstavlja temelj daljeg zarastanja. Tada se aktiviraju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koje izgrađuju kost (osteoblasti) te počinju difencirati u koštane mostiće (trabekule) spajajući tako oštećene dijelove. Na delu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loma koji je okrenut prema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spolja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istovremeno se stvara hrskavica. Tu hrskavicu polako zamjenjuje sp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ongiozni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o kosti, a s vremenom se celo područje ispuni čvrstim koštanim tkivom. </a:t>
            </a:r>
            <a:br>
              <a:rPr lang="vi-VN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59766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LEČENJE PRELOMA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08104" y="476672"/>
            <a:ext cx="3635896" cy="6381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Intraoperativna (krvava) repozicija preloma sa unutrašnjom osteo-fiksacijom (osteosintezom sa vijcima, pločicama, intramedularnim klinom, serklažom, spoljni fiksator)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Indikacije za op. lečenje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Otvoreni prelomi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femura zbog nemogućnosti repozicije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Intraartikularni prelomi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sa oštećenjem nerava i krvnih sudova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404664"/>
            <a:ext cx="3995936" cy="6453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NEOPERATIVNO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Imobilizacija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imobilizaciji prethodi 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repozicija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(manuelna procedura kojom se koštani fragmenti dovode u odgovarajući položaj). Imobilizacija predstavlja retenciju ili zadržavanje reponiranih fragmenata u odgovarajućem položaju (gipsom, ortozom,pneumatičnim i dr. udlagom, Kramerovom šinom)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Skeletna trakcija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obično se primenjuje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kod kominutivnih i komplikovanih preloma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ako manuelna repozicija nije uspela i ako je op. zahvat kontraindikovan (frakture kod politraume,komplikovani prelomi sa kontaminacijom rane)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14000"/>
          </a:blip>
          <a:srcRect/>
          <a:stretch>
            <a:fillRect/>
          </a:stretch>
        </p:blipFill>
        <p:spPr bwMode="auto">
          <a:xfrm>
            <a:off x="4067945" y="5358867"/>
            <a:ext cx="1872207" cy="14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1512168" cy="11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89040"/>
            <a:ext cx="1473853" cy="14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445224"/>
            <a:ext cx="11156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KOMPLIKACIJE U LEČENJU PRELOMA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PSEUDOARTROZE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prelomi koji ne zarastaju unutar 8 meseci uz retku pojavu stvaranja lažnog zgloba, sa zatvorenim medularnim kanalom. Na mestu preloma prisutna je abnormalna pokretljivost fragmenata, mišići su atrofični, a u susednim zglobovima izražena je ankiloza –srašćenje zglobnih površina. Lečenje: primena medularnog klina, Tx autologne kortikospongiozne kosti.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LOŠE ZACELJENI PRELOMI (FRACTURA MALE SANATA)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kosti srastaju 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lošem položaju sa anatomskim deformitetom (longitudinalna dislokacija sa skraćenjem; 3cm -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5cm.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Lečenje: korektivna osteotomija, repozicija i osteosinteza.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OSTEOMIJELITISI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SUDEKOVA DISTROFIJA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akutna distrofija kosti nakon dugotrajne imobilizacije koja prolazi kroz tri stadijuma. U prvom se javljaju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bolovi i edem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u drugom nakon 3-4 meseca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koža je hladna, cijanotična i znojna, atrofična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U trećem stadijumu zbog adhezija u zglobovima, pokreti su ograničeni i razvija se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kontraktura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56992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PRELOMI KOSTIJU GORNJIH EKSTREMITETA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620688"/>
            <a:ext cx="3275856" cy="6237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Prelomi u području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ramenog pojasa: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skapule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klavikule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proksimalnog dela humerusa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anatomskog ili hirurškog vrata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velikog tuberkuluma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malog tuberkuluma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 hirurškog vrata sa frakturom velikog ili malog tuberkuluma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hirurškog vrata sa frakturom oba tuberkuluma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4958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lopatice (scapulae)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tela lopatice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vrata lopatice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akromijalnog i korakoidnog nastavka</a:t>
            </a:r>
          </a:p>
          <a:p>
            <a:pPr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zglobne kapsule</a:t>
            </a: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Kl. slika: bol, otok, otežani pokreti, rtg vidljiva fraktura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Desaultov zavoj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Op. lečenje: kod preloma vrata i zglobne kapsule sa dislokacijom (ostefiksacija vijcima ili pločicom).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068960"/>
            <a:ext cx="2123728" cy="14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136895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620688"/>
            <a:ext cx="1796316" cy="20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nadlaktica_sprijed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840" y="4869160"/>
            <a:ext cx="151216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KLJUČNE KOSTI (FRACTURA CLAVICULAE)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Simptomatologija: bol i deformitet na mestu preloma, aktivno podizanje ruke nije moguće.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Potrebna je provera NC statusa (pulsa, senzibiliteta i motorike)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Konzervativno lečenje: repozicija povlačenjem ramena unazad i stavljanje zavoja u obliku osmice 4-6 nedelja.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Op. lečenje je indikovano kod jake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stepeničaste dislokacije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ili u slučaju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arterije ili pleksus brahijalisa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Osteosinteza sa Kirschnerovim žicama ili pločicom.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80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550" y="2276872"/>
            <a:ext cx="2076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64087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Retencija urina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Kompletna (RUC)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(kada pacijent uopšte ne može mokriti). Može biti uzrokovana mehaničkim smetnjama (ruptura ili striktura uretre, strano telo, tumor, konkrement u uretri, akutni prostatitis, adenom prostate) ili dinamičkim smetnjama (povrede ili bolesti kičmene moždine)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Nekompletna (RUI)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ne može potpuno isprazniti bešiku prilikom mokrenja. U bešici ostaje rezidualni urin. Infuzionom urografijom – određuje se rezidualni urin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495800" cy="645333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Poliurija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povećanje ukupne količine izlučene mokraće tokom 24 sata (kod hr. glomerulonefritisa ili pijelonefritisa, hidronefroze)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Oligurija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diureza 300-600ml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prestanak lučenja mokraće i bešika je prazna (prerenalna hipovolemija, renalna, postrenalna zbog opstrukcije uretera)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Piurija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pojava veće količine Le u mokraći zbog čega je zamućena ili gusta. Najčešća je simptom nefritisa, prostatitisa ili cistopijelonefritisa, divertikula bešike.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Nikturija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mokrenje većih količina urina tokom noći (hr. nefritis, nefroskleroza, DM i DI, srčana dekompenzacija)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154766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45224"/>
            <a:ext cx="1728479" cy="7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50658"/>
            <a:ext cx="1728192" cy="6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1584176" cy="14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NADLAKATNE KOSTI (FRACTURA HUMERI)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kliničkoj slici i načinu lečenja razlikujemo: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PROKSIMALNOG DELA HUMERUSA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DIJAFIZE HUMERUSA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DISTALNOG DELA HUMERUSA</a:t>
            </a:r>
          </a:p>
          <a:p>
            <a:pPr marL="457200" indent="-457200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PROKSIMALNOG DELA HUMERUSA</a:t>
            </a:r>
          </a:p>
          <a:p>
            <a:pPr marL="457200" indent="-457200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pada na ispruženu ruku (najčešći je prelom u području hirurškog vrata humerusa -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Fractura colli chirurgici humeri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Adukcijski tip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dislocirani fragmenti stvaraju ugao otvoren prema unutra</a:t>
            </a:r>
          </a:p>
          <a:p>
            <a:pPr marL="457200" indent="-457200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Abdukcijski tip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dislocirani fragmenti stvaraju ugao otvoren prema spolja</a:t>
            </a:r>
          </a:p>
          <a:p>
            <a:pPr marL="457200" indent="-457200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Fraktura vrata može nastati u kombinaciji sa  prednjom luksacijom ramena ili sa prelomom velikog tuberkuluma</a:t>
            </a:r>
          </a:p>
          <a:p>
            <a:pPr marL="457200" indent="-457200">
              <a:buFont typeface="+mj-lt"/>
              <a:buAutoNum type="arabicPeriod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37112"/>
            <a:ext cx="34563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4644008" cy="6669360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Otok, bolovi pri minimalnim kretnjama, rtg –fraktura; kod luksacionog preloma zglobna čašica je prazna.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Konzervativno lečenje: repozicija+viseći gipsani zavoj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Operativno lečenje vrši se u slučajevima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velike dislokacije fragmenata, luksacionog i epifiznog preloma koji se ne može reponirati i kod multifragmentarnog preloma.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67736" y="188640"/>
            <a:ext cx="2376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7704" y="1916832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207774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DIJAFIZE HUMERUSA</a:t>
            </a:r>
            <a:b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355976" cy="616530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 spoju srednje i donje 1/3 dijafize humerusa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Česta povreda n. radialisa, ali i dr. nerava.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Otok, bol, deformitet, nemogućnost podizanja ekstremiteta.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Konzervativno lečenje: repozicija + zavoj po Desaultu ili Velpeanu, ev. viseći gipsani zavoj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Operativno lečenje je indikovano kod: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Otvorenog preloma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Zatvorenog preloma ako repozicija nije moguća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Obostranog preloma humerusa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brahijalne arterije, lezije n. radialisa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Osteosinteza pomoću pločice; vijci se ne preporučuju zbog tankog korteksa.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18722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48880"/>
            <a:ext cx="2376264" cy="17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6016" y="4365104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348880"/>
            <a:ext cx="22677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DISTALNOG DELA HUMERUSA</a:t>
            </a:r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3923928" cy="594928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Najvažniji prelomi su: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Suprakondilarni prelom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lateralnog kondila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medijalnog kondila</a:t>
            </a:r>
          </a:p>
          <a:p>
            <a:pPr algn="just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Suprakondilarni prelom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većinom se događa u dece; jedan od najtežih preloma.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pada na ispruženu ruku.</a:t>
            </a:r>
          </a:p>
          <a:p>
            <a:pPr algn="just"/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Ekstenzioni tip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– distalni fragment dislociran prema pozadi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; često je komprimovana i nategnuta a. brachialis sa proksimalnim fragmentom. Spazam arterije</a:t>
            </a:r>
            <a:r>
              <a:rPr lang="sr-Latn-CS" sz="2000" i="1" dirty="0" smtClean="0">
                <a:latin typeface="Times New Roman"/>
                <a:cs typeface="Times New Roman"/>
              </a:rPr>
              <a:t>→Volkmanove kontrakture. (oštećenje nerava)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Fleksioni tip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– distalni fragment pomaknut ka napred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602128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Otok, deformitet, bol, udubljenje ili napetost iznad olekranona. Odnos vrha olekranona i oba epikondila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Huterov trougao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nije poremećen.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Konzervativno lečenje: repozicija + gipsana longeta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do 45°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ekstenzionih preloma;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fleksionog tipa ruka se imobilizira u ispruženom položaju.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904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Operativno lečenje je indikovano:</a:t>
            </a:r>
          </a:p>
          <a:p>
            <a:pPr algn="ctr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Ako repozicija nije moguća</a:t>
            </a:r>
          </a:p>
          <a:p>
            <a:pPr algn="ctr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Kod istovremene povrede nerava ili krvnih sudova</a:t>
            </a:r>
          </a:p>
          <a:p>
            <a:pPr algn="ctr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Ako se nakon repozicije ne pipa puls a. radialis</a:t>
            </a:r>
          </a:p>
          <a:p>
            <a:pPr algn="ctr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Osteosinteza se vrši pločicom i zavrtnjevima. Aktivne vežbe se preduzimaju nakon 4. dana.</a:t>
            </a:r>
          </a:p>
          <a:p>
            <a:pPr algn="ctr"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Prelom lateralnog kondila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Konzervativno lečenje- ako nema dislokacije</a:t>
            </a:r>
          </a:p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Operativno lečenje- kod dislokacije; 2 Kirschnerove žice ili malim spongioznim vijkom.</a:t>
            </a:r>
          </a:p>
          <a:p>
            <a:pPr algn="ctr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Prelom medijalnog kondila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tretman identičan prethodnom.</a:t>
            </a:r>
            <a:endParaRPr lang="sr-Latn-C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U LAKATNOM ZGLOBU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Obuhvataju prelome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distalnog dela humerusa i proksimalnog dela radiusa i ulne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Najvažniji prelomi u području lakta su: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distalnog dela humerusa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(suprakondilarni prelomi humerusa i prelomi lateralnog i medijalnog epikondila humerusa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olekranona na ulni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glavice radiusa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KOSTIJU PODLAKTICE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olekranona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operativno lečenje je potrebno kod dislokacije fragmenata. Ostefiksacija se vrši pomoću zavrtnjeva i pločica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7760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72408" cy="20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ulna_radij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437112"/>
            <a:ext cx="20522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ULNE </a:t>
            </a:r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Obično nastaju pri padu na oštri i tvrdi predmet ili u samoobrani. Izražen je bol i otok, a rotacija otežana zbog bolnosti.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Poseban prelom je Monteggia prelom (prelom u proksimalnoj 1/3 ulne sa iščašenjem glavice radiusa)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Ekstenzioni tip Monteggia preloma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(kada je glavica radiusa pomaknuta prema napred)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Fleksioni tip Monteggia preloma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(kada je glavica radiusa pomaknuta prema nazad)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Lečenje: konzervativno i operativno (razderani anularni ligament se ušije, a na ulni se vrši osteosinteza pomoću pločice)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2880320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RADIUSA I ULNE (FRACTURA ANTEBRACHII)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Ovi su prelomi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češći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nego pojedinačna fraktura radiusa ili ulne.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pada na ispruženu ruku ili dejstvom direktne sile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Simptomi: bol, otok, deformitet, ispad funkcije, podlaktica je u supinaciji. RTG treba obuhvatiti lakat i ručni zglob.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dečjoj dobi obično se radi o subperiostalnim frakturama – imobilizacija gipsom.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odraslih zatvorena repozicija i retencija fragmenata je teška,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preferira se operativni tretman pločicama.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Prelomi kostiju podlaktice zarastaju sporo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moguće pseudoartroze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77072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RADIUSA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glavice radiusa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bolnost koja se pojačava pri supinaciji i pronaciji. Lečenje: imobilizacija (dve nedelje) kod preloma bez dislokacije i fisura.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 lečenje se sprovodi kod multifragmentarnih preloma – resekcija glavice.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vrata radiusa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obično se radi o subperiostalnom prelomu; operativno lečenje je potrebno ako je angulacija glavice radiusa više od 45°. Ne sme se izvoditi resekcija glavice radiusa zbog mogućeg deformiteta.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 radiusa i subluksacija distalnog kraja ulne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Galeazzijev ili Piedmontov prelom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Lečenje: osteosinteza radiusa i repozicija distalnog dela ulne.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208823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23762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95800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Fractura radii loco typico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Collesova fractura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 – je prelom udaljen 2-2,5 cm od ručnog zgloba.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Češći kod žena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Distalni deo dislociran prema dorzalno, otok na volarnoj strani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Funkcija šake i prstiju jako ograničena zbog bolova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Čest je i prelom stiloidnog nastavka ulne.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Smithova fractura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(obrnuta Collesova fractura) nastaje kod pada na dorzum šake pri čemu distalni fragment radiusa odlazi prema volarnoj strani.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9992" y="332656"/>
            <a:ext cx="4644008" cy="6525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repozicija u i.v. anesteziji; gips imobilizacija traje 4-6 nedelja.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su indikovane samo u slučajevima nestabilnih preloma (zavrtnji, pločice ili Kirschnerove žice)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Komplikacije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Sy šaka-rame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Sudeckova distrofija šaka bolna, otečena, koža sjajna i topla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Kompresivna neuropatija n. medianusa-atrofija tenara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Ruptura tetive m. extensor pollicis longus-a.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187648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3411736" cy="18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HEMATURIJA                                                    RADIOLOŠKE PRETRAGE 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495800" cy="62373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Hematurija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prisutnost krvi u urinu /makrohematurija i mikrohematurija/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Uzroci hematurije: poremećaji koagulacije krvi i hemostaze, povrede bubrega, policistoza, TBC, pijelonefritis, glomerulonefritis, kamen u bubregu, tumori, zapaljenje i kalkuloza uretera, cistitis, zapaljenje prostate, BPH ili CaP, povrede, kalkulus ili tumor uretre.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Bezbolna hematurija – tumor organa za mokrenje, ev. TBC proces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je hematurija izrazita, stvaraju se ugrušci i kolike – bolovi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Terminalna hematurija – sa jakim bolovima i čestim nagonom na mokrenje – konkrementi u bešici.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Kapanje krvi – uzrok u uretri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Hematurija posle streptokokne infekcije ždrela ukazuje na ak. glomerulonefritis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495800" cy="6165304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abdomena – senke anorganskih konkremenata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IVU – promene u kanalnom sistemu bubrega ili defekte punjenja u ureteru ili bešici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Retrogradna uretero-pijelografija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Cistografija – promene u mokraćnoj bešici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Selektivna renalna angiografija – tumor bubrega, cistične promene, promene na KS bubrega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CT, UZ i scintigrafija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Cistoskopija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717032"/>
            <a:ext cx="1475656" cy="16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013176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571" y="5373216"/>
            <a:ext cx="143142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1317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RUČNOG ZGLOBA I ŠAKE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navikularne (skafoidne) kosti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bolna osetljivost u anatomskoj jamici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ispod stiloidnog nastavka radiusa. 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snimak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AP, lateralni i kosi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posebni AP snimak od 17°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Ponekad se frakturna pukotina ne vidi, tako da je potrebno uraditi kontrolni snimak nakon 3 nedelje.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– gips ide od vrha palca do iznad lakta 16 nedelja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Osteosinteza sa spongioznim zavrtnjem je potrebna ako se kod sveže frakture sa dislokacijom ne može uraditi repozicija.</a:t>
            </a:r>
          </a:p>
        </p:txBody>
      </p:sp>
      <p:pic>
        <p:nvPicPr>
          <p:cNvPr id="7" name="Content Placeholder 4" descr="car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17032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28143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METAKARPALNIH KOSTIJU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980728"/>
            <a:ext cx="4644008" cy="58772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Frakture su većinom lokalizovane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vratu ili dijafizi metakarpalne kosti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(MK)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 vrata 5. MK kosti viđa se u boksera.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Bol, otok i otežano pokretanje prstiju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Tretman: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u području vrata MK kosti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repozicija sa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imobilizacijom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 fleksijom od 45° u metakarpofalangealnom zglobu i proksimalnom interfalangealnom zglobu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dijafize MK kosti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obično su kosi ili spiralni – dovoljna volarna longeta 2-3 nedelje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saka_kost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283968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Luksacioni prelomi – manuelna repozicija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Kominutivni prelomi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imobilišu se u funkcionalnom položaju 2-3 nedelje.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Osteosinteza sa malim zavrtnjevima i pločicama izvodi se kod poprečnih preloma; otvorena repozicija sa Kirschnerovim žicama kroz karpometakarpalni zglob.</a:t>
            </a:r>
          </a:p>
          <a:p>
            <a:pPr algn="just"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FRAKTURA BAZE PALCA (I MK KOSTI)</a:t>
            </a:r>
          </a:p>
          <a:p>
            <a:pPr marL="457200" indent="-457200">
              <a:buFont typeface="+mj-lt"/>
              <a:buAutoNum type="arabicParenR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Intraartikularni luksacioni prelom (Bennetova fraktura)</a:t>
            </a:r>
          </a:p>
          <a:p>
            <a:pPr marL="457200" indent="-457200">
              <a:buFont typeface="+mj-lt"/>
              <a:buAutoNum type="arabicParenR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Kominutivni intrartikularni prelom (Rolandova fraktura)</a:t>
            </a:r>
          </a:p>
          <a:p>
            <a:pPr marL="457200" indent="-457200">
              <a:buFont typeface="+mj-lt"/>
              <a:buAutoNum type="arabicParenR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Ekstraartikularni prelom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72000" cy="573325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Intraartikularni luksacioni prelom (Bennetova fraktura)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zahvata bazu karpometakarpalnog zgloba palca. I MK kost je subluksirana – luksacioni prelom. Th: repozicija + imobilizacija (4 nedelje)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Kominutivni intrartikularni prelom (Rolandova fraktura)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Leči se gips imobilizacijom, ekstenzijom kroz bazu proksimalne falange i otvorenom repozicijom i osteosintezom.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Ekstraartikularni prelom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leči se Kirschnerovom žicom.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7" name="Content Placeholder 4" descr="carp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4100" y="1124744"/>
            <a:ext cx="42703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PRELOMI PRSTIJU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Prelomi proksimalne i srednje falange – većinom su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kosi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prelomi, dobro zarastaju. Potrebna je obična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imobilizacija jačim flasterima za susedni prst u trajanju od 14 dana.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Poprečni prelomi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dovode do angulacije; kod frakture proksimalne falange potrebna 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imobilizacija sa aluminijumskom longetom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2-3 nedelje.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Intrartikularni prelomi sa manjim fragmentom imobilišu se na 2 nedelje, a sa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većim fragmentom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osteosinteza zavrtnjem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NAJČEŠĆE VRSTE OPERATIVNIH ZAHVATA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Nephrotomia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op. rez preko bubrežnog parenhima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Nephrostomia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op. stvaranje otvora u bubregu sa stavljanjem tankog drena u pijelon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Nephrectomia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odstranjenje bubrega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Pyelotomia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otvaranje pijelona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Pyelostomia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stvaranje otvora na pijelonu u koji se stavlja dren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Ureterotomia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operativni rez i otvaranje uretera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Nephrolithotomia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odstranjenje konkremenata kroz rez preko bubrežnog parenhima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Pyelolithotomia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odstranjenje konkremenata kroz rez na pijelonu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Ureteronephrectomia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odstranjenje bubrega zajedno sa ureterom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Cystotomia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operativni rez i otvaranje bešike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Cystectomia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odstranjenje bešike</a:t>
            </a:r>
          </a:p>
          <a:p>
            <a:pPr>
              <a:buNone/>
            </a:pPr>
            <a:endParaRPr lang="sr-Latn-CS" sz="2000" dirty="0" smtClean="0"/>
          </a:p>
          <a:p>
            <a:pPr>
              <a:buNone/>
            </a:pPr>
            <a:endParaRPr lang="sr-Latn-CS" sz="2000" dirty="0" smtClean="0"/>
          </a:p>
          <a:p>
            <a:pPr>
              <a:buNone/>
            </a:pPr>
            <a:endParaRPr lang="sr-Latn-C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21237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357301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832" y="3573016"/>
            <a:ext cx="12241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6693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Ureterosigmoidostomia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operativno spajanje uretera sa sigmoidnim delom kolona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Ureteroileostomia</a:t>
            </a:r>
            <a:r>
              <a:rPr lang="sr-Latn-CS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(op. po Brickeru)- operativno spajanje uretera sa izoliranom vijugom ileuma, koja se na jednom kraju izvodi spolja na kožu kao ileostoma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Ileocystoplastica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op. rekonstrukcija bešike pomoću vijuge ileuma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Cistostomia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operativno otvaranje mokraćne bešike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Ureterostomia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izvođenje uretera prema spolja radi drenaže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Vasectomia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podvezivanje i presecanje vas deferensa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Orchidopexia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op. zahvat kod koga se retinirani testis spušta u skrotum.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Orchidectomia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odstranjenje testisa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Prostatectomia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op. odstranjenje prostate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00808"/>
            <a:ext cx="18356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1317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9"/>
            <a:ext cx="8964488" cy="43924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Perkutana nephrostomia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procedura stvaranja komunikacije bubrega  sa spoljnom sredinom radi derivacije urina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Perkutana litotripsia -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Ekstrakorporalna litotripsija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litotripteri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podrazumeva primenu talasa visoke energije koji se generišu u vantelesnom izvoru i potom pod kontrolom rentgena ili ultrazvuka usmeravaju na kamen u bubregu ili gornjem delu mokraćnog trakta. Udarni talasi mogu biti elektrohidraulički,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elektromagnetni, a po prelasku iz sredine manje gustine (meka tkiva) u sredinu veće gustine (konkrement) oslobađaju veliku količinu energije koja dezintegriše konkrement u sitne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delove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HIPOSPADIJA                                            EPISPADIJA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Relativno česta urođena anomalija kod koje je spoljni meatus uretre na ventralnoj strani penisa. Penis je često savijen zbog fibrozne trake na ventralnoj strani.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Op. lečenje: resekcija fibrozne horde i meatotomije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Urođena anomalija kod koje se abnormalni otvor uretre nalazi na dorzalnoj strani penisa. Redovno je prisutna inkontinencija, jer je poremećen mehanizam sfinktera bešike.</a:t>
            </a:r>
          </a:p>
          <a:p>
            <a:pPr algn="just">
              <a:buFont typeface="Wingdings" pitchFamily="2" charset="2"/>
              <a:buChar char="§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Često je udružena sa ekstrofijom mokraćne bešike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635449" cy="26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65104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FIMOZA                                                                 PARAFIMOZA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Poremećaj kod muškaraca kada distalni deo kožice – preputium nije moguće prevući preko glansa penisa.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Komplikuje se razvojem infekcije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Rešava se cirkumcizijom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Stanje kada nije moguće vratiti kožicu.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Usled poremećaja cirkulacije, može doći do gangrene penisa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hitna repozicija kožice, ev hir. intervencija.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600400" cy="22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536504" cy="29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3927</Words>
  <Application>Microsoft Office PowerPoint</Application>
  <PresentationFormat>On-screen Show (4:3)</PresentationFormat>
  <Paragraphs>439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VISOKA MEDICINSKA ŠKOLA STRUKOVNIH STUDIJA ĆUPRIJA</vt:lpstr>
      <vt:lpstr>Slide 2</vt:lpstr>
      <vt:lpstr>Slide 3</vt:lpstr>
      <vt:lpstr>HEMATURIJA                                                    RADIOLOŠKE PRETRAGE </vt:lpstr>
      <vt:lpstr>NAJČEŠĆE VRSTE OPERATIVNIH ZAHVATA</vt:lpstr>
      <vt:lpstr>Slide 6</vt:lpstr>
      <vt:lpstr>Slide 7</vt:lpstr>
      <vt:lpstr>HIPOSPADIJA                                            EPISPADIJA</vt:lpstr>
      <vt:lpstr>FIMOZA                                                                 PARAFIMOZA</vt:lpstr>
      <vt:lpstr>BENIGNA HIPERPLAZIJA PROSTATE (BHP)</vt:lpstr>
      <vt:lpstr>BENIGNA HIPERPLAZIJA PROSTATE (BHP)</vt:lpstr>
      <vt:lpstr>Današnja konzervativna terapija BHP uključuje primenu alfa 1-blokatora: doksazosina, prazosina i terazosina /tamsol/, lekova koji su se pre koristili samo za lečenje arterijske hipertenzije. Ovi lekovi opuštaju mišiće vrata bešike i olakšavaju mokrenje / prostamol uno /</vt:lpstr>
      <vt:lpstr>KARCINOM PROSTATE</vt:lpstr>
      <vt:lpstr>UROLITIJAZA</vt:lpstr>
      <vt:lpstr>Slide 15</vt:lpstr>
      <vt:lpstr>Slide 16</vt:lpstr>
      <vt:lpstr>Slide 17</vt:lpstr>
      <vt:lpstr>KARCINOM BUBREGA</vt:lpstr>
      <vt:lpstr>Slide 19</vt:lpstr>
      <vt:lpstr>TRAUMATOLOGIJA</vt:lpstr>
      <vt:lpstr>Slide 21</vt:lpstr>
      <vt:lpstr>Slide 22</vt:lpstr>
      <vt:lpstr>KLINIČKI SIMPTOMI PRELOMA KOSTI</vt:lpstr>
      <vt:lpstr>Slide 24</vt:lpstr>
      <vt:lpstr>Slide 25</vt:lpstr>
      <vt:lpstr>LEČENJE PRELOMA</vt:lpstr>
      <vt:lpstr>KOMPLIKACIJE U LEČENJU PRELOMA</vt:lpstr>
      <vt:lpstr>PRELOMI KOSTIJU GORNJIH EKSTREMITETA</vt:lpstr>
      <vt:lpstr>PRELOM KLJUČNE KOSTI (FRACTURA CLAVICULAE)</vt:lpstr>
      <vt:lpstr>PRELOM NADLAKATNE KOSTI (FRACTURA HUMERI)</vt:lpstr>
      <vt:lpstr>Slide 31</vt:lpstr>
      <vt:lpstr>PRELOM DIJAFIZE HUMERUSA </vt:lpstr>
      <vt:lpstr>PRELOM DISTALNOG DELA HUMERUSA</vt:lpstr>
      <vt:lpstr>Slide 34</vt:lpstr>
      <vt:lpstr>PRELOMI U LAKATNOM ZGLOBU</vt:lpstr>
      <vt:lpstr>PRELOM ULNE </vt:lpstr>
      <vt:lpstr>PRELOMI RADIUSA I ULNE (FRACTURA ANTEBRACHII)</vt:lpstr>
      <vt:lpstr>PRELOMI RADIUSA</vt:lpstr>
      <vt:lpstr>Slide 39</vt:lpstr>
      <vt:lpstr>PRELOMI RUČNOG ZGLOBA I ŠAKE</vt:lpstr>
      <vt:lpstr>PRELOMI METAKARPALNIH KOSTIJU</vt:lpstr>
      <vt:lpstr>Slide 42</vt:lpstr>
      <vt:lpstr>Slide 43</vt:lpstr>
      <vt:lpstr>PRELOMI PRSTIJU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MEDICINSKA ŠKOLA STRUKOVNIH STUDIJA ĆUPRIJA</dc:title>
  <dc:creator>zoran</dc:creator>
  <cp:lastModifiedBy>zoran</cp:lastModifiedBy>
  <cp:revision>157</cp:revision>
  <dcterms:created xsi:type="dcterms:W3CDTF">2015-11-21T15:51:14Z</dcterms:created>
  <dcterms:modified xsi:type="dcterms:W3CDTF">2015-12-03T22:59:15Z</dcterms:modified>
</cp:coreProperties>
</file>