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3" r:id="rId15"/>
    <p:sldId id="268" r:id="rId16"/>
    <p:sldId id="269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EF29-9FA5-494C-B387-8961AF1F3357}" type="datetimeFigureOut">
              <a:rPr lang="sr-Latn-CS" smtClean="0"/>
              <a:pPr/>
              <a:t>28.12.2015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8C04-AD2D-448F-B8BB-99A2F83DD967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HIRURGIJA SA TRAUMATOLOGIJOM</a:t>
            </a:r>
          </a:p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VASKULARNA HIRURGIJA</a:t>
            </a:r>
          </a:p>
          <a:p>
            <a:pPr algn="ctr">
              <a:buNone/>
            </a:pPr>
            <a:endParaRPr lang="sr-Latn-C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C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C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Doc. dr sc. med. Zoran Bjelanović</a:t>
            </a:r>
          </a:p>
          <a:p>
            <a:endParaRPr lang="sr-Latn-C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VISOKA MEDICINSKA ŠKOLA STRUKOVNIH STUDIJA ĆUPRIJA</a:t>
            </a:r>
            <a:endParaRPr lang="sr-Latn-CS" sz="2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ANEURIZME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Aneurizma - lokalizovano proširenje lumena arterija 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Svi slojevi zida arterija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prava aneurizma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(sakularna ili vrećasta i fuziformna ili vretenasta)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Lažna aneurizma ili pseudoaneurizma (pulsirajući hematom)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hematom koji komunicira sa lumenom arterija. Oko hematoma stvara se vezivna čahura, a unutarnji deo se endotelizuje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Arteriovenska aneurizma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nastaje zbog istovremenog oštećenja zida arterije i vene i pa su ova dva krvna suda povezana lažnom aneurizmom.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Disekantna aneurizma ili disekantni hematom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raslojavanje zida velikih arterija sa stvaranjem lažnog lumena u njihovoj mediji.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uzroku, aneurizme se klasifikuju na kongenitalne, zapaljenske, aterosklerotične, disekantne i lažne.</a:t>
            </a:r>
          </a:p>
          <a:p>
            <a:endParaRPr lang="sr-Latn-C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1265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1800200" cy="150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12776"/>
            <a:ext cx="1940024" cy="153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27984" y="332656"/>
            <a:ext cx="4716016" cy="6264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Disekcija iz zida aorte može se širiti na koronarne krvne sudove kao i na grane aorte.</a:t>
            </a:r>
          </a:p>
          <a:p>
            <a:pPr algn="just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Ishod: masivno krvarenje ili spontano izlečenje. Disekcija se može širiti u ascedentnom i descedentnom smeru.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Lažne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aneurizme -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mogu nastati zbog traume, aortografije ili operacije.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0" y="260648"/>
            <a:ext cx="4283968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Urođene aneurizme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bobičaste aneurizme arterija Wilisovog kruga na bazi mozga. Uzrokovane su nedostatkom medije. Mogu biti udružene i sa koarktacijom aorte i Marfanovim sindromom.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Zapaljenske aneurizme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luetične aneurizme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nastaju zbog luetičnog endarteritisa vasa vasorum aorte, ožiljavanja u mediji ( ascedentnom delu aorte i luka aorte ).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Aterosklerotične aneurizme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najčešće (7. i 8. decenija); u lumenu aneurizme nalaze se parijetalni trombi- moguća embolizacija.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Disekantne aneurizme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obično su udružene sa hipertenzijom, kod mlađih sa Marfanovim sindromom. Raslojavanje medije sa stvaranjem lažnog lumena u njoj.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22322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2232248" cy="30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KAROTIDNA BOLEST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716016" cy="6309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Ubrajamo sva ona stanja koja na bilo koji način onemogućuju adekvatnu krvnu opskrbu mozga (stenoze, kinking, coiling, aneurizme)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Murphy 1951. godine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izvodi transpoziciju ACE na distalni kraj ACI.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De Bakey 1953.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endarterektomiju ACI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Eastcott 1954. godine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resekciju i reanastomozu ACI, a zatim i endarterektomiju ACI.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Rekonstrukcije karotidne arterije izvode se 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Karotidnom endarterektomijom,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Interpozicijom grafta,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PTA, stentom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320480" cy="586551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Tumor karotidnog tela – glomus tumor, paragangliom – 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Shablin I i II – iziskuju subadventicijalnu eksciziju tumora, a tip III resekciju i rekonstrukciju karotidnih arterija.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Maligni oblici zahtevaju i dodatnu iradiacionu terapiju.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Aneurizme karotidnih arterija – jako retke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Lečenje : ligatura, embolizacija, resekcija i rekonstrukcija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874" y="4653136"/>
            <a:ext cx="295312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231788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966592" cy="30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7" y="3717032"/>
            <a:ext cx="324036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DISEKCIJE AORTE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Urgentno stanje u kome krv napušta lumen aorte kroz intimalni rascep, razdvaja slojeve medije stvarajući lažni lumen.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Akutne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Hronične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Incidenca 5-30/1 000 000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De Bakey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tip I (disekcija asc. aorte, luka, descedentne i ev. abdominalne aorte 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 Bakey tip II ( disekcija ascedentne aorte)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 Bakey tip III ( disekcija descedentne aorte)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Stanford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tip A (odgovara tipu I i II po De Bakey)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Stanford tip B (odgovara tipu III po De Bakey)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Predisponirajući faktori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 nastanak disekcije aorte: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Dugotrajna arterijska hipertenzija uz ev. udruženost pušenja, dislipidemije i kokainska zavisnost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Urođene bolesti sa slabostima vezivnog tkiva (Marfanov i Danlosov sindrom)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Inflamatorne vaskularne lezije( Mb Behcet, gigantocelularni arteritis, Takayasu arteritis)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Deceleracione i jatrogene povrede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Kl. manifestacije disekcije: intenzivan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(lokalizacija ukazuje na mesto disekcije), ostali simptomi vezani su za ev. okluziju grana aorte,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hipotenzija, šok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 Transezofagealna ehokardiografija, CT, NMR i aortografija.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Analgetici,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antihipertenzivi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Cilj operativnog lečenja je sprečavanje rupture aorte i tamponade srca.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Suspenzija komisura, zamena aortne valvule ili primena kompozitnog grafta.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ANEURIZME TORAKOABDOMINALNE AORTE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Klasifikacije po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Crawford-u i Safi-u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9766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680520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Operacija TAAA tip I II i III izvode se </a:t>
            </a:r>
            <a:r>
              <a:rPr lang="sr-Latn-CS" sz="2000" i="1" smtClean="0">
                <a:latin typeface="Times New Roman" pitchFamily="18" charset="0"/>
                <a:cs typeface="Times New Roman" pitchFamily="18" charset="0"/>
              </a:rPr>
              <a:t>kroz </a:t>
            </a:r>
            <a:r>
              <a:rPr lang="sr-Latn-CS" sz="2000" i="1" smtClean="0">
                <a:latin typeface="Times New Roman" pitchFamily="18" charset="0"/>
                <a:cs typeface="Times New Roman" pitchFamily="18" charset="0"/>
              </a:rPr>
              <a:t>torakofrenolaparotomiju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a tip IV kroz lumbotomiju.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PERIFERNIH ARTERIJA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Nastaju dejstvom oštrih i tupih predmeta ili vatrenim oružjem.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Laceracija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–delimični prekid zida arterije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Transekcija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–potpuni prekid arterije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Kontuzija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–oštećenje intime zida arterije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Pseudoaneurizma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Arteriovenska fistula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Krvarenje se zaustavlja pritiskom na ranu (postavljanje zavoja), podvezivanjem ili klemovanjem arterije.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Imobilizacija ekstremiteta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Analgetska terapija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I.v. nadoknada tečnosti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Transport sa podignutim nogama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zoran\Pictures\2014-06-05 nokia slike 060\nokia slike 060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2880320" cy="302929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1"/>
            <a:ext cx="288032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OSNOVE PLASTIČNE, REKONSTRUKTIVNE I TRANSPLANTACIONE HIRURGIJE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Bavi se korekcijama i obnavljanjem forme i funkcije određenih delova tela.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Rekonstruktivne operacije, pored defekata kože i tkiva, nastalih nakon povreda, rešavaju i urođene anomalije, razvojne poremećaje i stanja nakon infekcija ili lečenja malignih tumora.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Estetska hirurgija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Kraniofacijalna hirurgija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Hirurgija šake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Mikrohirurgija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opekotina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456384" cy="27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12160" y="3501008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Rascep nepca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479075" cy="26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3851920" cy="64533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Zid arterije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sastoji se od tri opne: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intima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 endotel, membrana elastica interna 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media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 glatke mišićne ćelije i snopove el.vlakana- membrana elastica interna et externa 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adventitia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 kolagene snopove u vidu mreže 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Zid vene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intima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duplikature (zaliske)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media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znatno tanja; od kružnih mišićnih snopova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tunica adventitia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uzdužni snopovi kolagenih i mišićnih vlakana</a:t>
            </a: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24536" cy="28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735388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5720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Slobodni tkivni transplantati (free flap)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Imaju čestu primenu u rekonstruktivnoj hirurgiji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Kožni, mišićni, mišićno-kožni, masno tkivo, kost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Davajuća (donorska) regija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sa koje se transplantat uzima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Primajuća (recipijentna) regija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regija gde se transplantat postavlja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Najčešći slobodni transplantati: m. latissimus dorsi, m. rectus femoris, fibula.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TRANSPLANTACIONA HIRURGIJA</a:t>
            </a: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Transplantacija – hirurška intervencija kojom se organ ili tkivo transplantira u okviru jednog organizma ili sa jednog na drugi organizam.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495800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Autotransplantacija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kada se tkivo ili organ transplantira kod iste osobe.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Alotransplantacija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kada se Tx vrši između dva genetski različita organizma u okviru iste vrste.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Izotransplantacija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između genetski identičnih osoba ( jednojajčani blizanci)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Ksenotransplantacija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kada se Tx vrši između pripadnika dve različite vrste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Uspeh Tx : negativan cross-match i što veća tkivna podudarnost HLA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zoran\Desktop\stručne slike\transplantacija iz USA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366" y="4653136"/>
            <a:ext cx="1851634" cy="2204864"/>
          </a:xfrm>
          <a:prstGeom prst="rect">
            <a:avLst/>
          </a:prstGeom>
          <a:noFill/>
        </p:spPr>
      </p:pic>
      <p:pic>
        <p:nvPicPr>
          <p:cNvPr id="6" name="Content Placeholder 6" descr="DSC00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4653136"/>
            <a:ext cx="2736304" cy="220486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355976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Arterioskleroza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je opšti pojam koji opisuje bilo koje otvrdnuće (i gubitak elasticiteta) srednjih ili velikih arterija.</a:t>
            </a:r>
          </a:p>
          <a:p>
            <a:pPr algn="just"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Ateroskleroza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otvrdnuće intime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 plakovima koji mogu sadržavati makrofage ispunjene lipidima („penušave ćelije“). Plakovi sadrže slobodne lipide (holesterol, itd.) i skloni su kalcifikaciji i ulceraciji.</a:t>
            </a:r>
          </a:p>
          <a:p>
            <a:pPr>
              <a:buFont typeface="Wingdings" pitchFamily="2" charset="2"/>
              <a:buChar char="q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312368" cy="27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PERIFERNA ARTERIJSKA OKLUZIVNA BOLEST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923928" cy="6093296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Proces progresivne ateroskleroze dovodi do postepene obliteracije lumena arterija što se naziva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periferna vaskularna bolest (PVD) ili peripheral artery occlusive disease (PAOD)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KORONARNA ARTERIJSKA BOLEST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CEREBROVASKULARNA BOLEST</a:t>
            </a:r>
          </a:p>
          <a:p>
            <a:pPr algn="just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ABDOMINALNA ANGINA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Faktori rizika za nastanak PAOD su: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pušenje, dijabetes, stres,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hipertenzija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 hiperlipidemija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nasledna predispozicija, starosna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dob,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 glavni mehanizam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ateroskleroza.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764704"/>
            <a:ext cx="5040560" cy="58326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 PAOB: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Klaudikacije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usled nedovoljne oksigenacije mišića (bol, grčevi i slabost u DE)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Drugi simptomi uključuju hladnoću stopala, cijanozu, gubitak maljavosti, poremećaji u rastu nokta, ulceracije na koži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Kl. nalaz, pedobrahijalni indeksi </a:t>
            </a:r>
            <a:r>
              <a:rPr lang="sr-Latn-CS" sz="2000" b="1" i="1" dirty="0" smtClean="0">
                <a:latin typeface="Times New Roman"/>
                <a:cs typeface="Times New Roman"/>
              </a:rPr>
              <a:t>&lt; 0,90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(1-1,4) (ABI), dopler KS DE i MSCT angiografija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2304256" cy="26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77072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863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583264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Periferna arterijska okluzivna bolest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može manifestovati i sa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kritičnom ishemijom nogu:</a:t>
            </a:r>
          </a:p>
          <a:p>
            <a:pPr algn="l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Bolom u miru (rest pain)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bolovi u tabanima posebno izraženih pri podizanju stopala</a:t>
            </a:r>
          </a:p>
          <a:p>
            <a:pPr algn="l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Ishemičnim ulceracijama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gangrenama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600400" cy="33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KLASIFIKACIJA PERIFERNE VASKULARNE BOLESTI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 smtClean="0"/>
              <a:t> 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Fontaine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 stadijum: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asimptomatski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; nekompletna opstrukcija krvnog suda</a:t>
            </a:r>
          </a:p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II stadijum: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blage klaudikacije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 ekstremitetu</a:t>
            </a:r>
          </a:p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II a stadijum: klaudikacije pri hodu dužem od 200m</a:t>
            </a:r>
          </a:p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II b stadijum: klaudikacije pri hodu kraćem od 200m</a:t>
            </a:r>
          </a:p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III stadijum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: bol u miru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, uglavnom u stopalu</a:t>
            </a:r>
          </a:p>
          <a:p>
            <a:pPr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IV stadijum: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nekroza/gangrena ekstremiteta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Rutherford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0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asimptomatska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blage klaudikacije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umerene klaudikacije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III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žestoke klaudikacije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IV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bolovi u miru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 kategorija: 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manje ishemične ulceracije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VI kategorija: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veće ishemične ulceracije ili gangrena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TERAPIJA PAOB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Promena životnih navika: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Prestanak pušenja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Tretman dijabetesa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hipertenzije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Regulisanje dislipidemije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Dozirana fizička aktivnost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Antiagregaciona i vazodilatatorna terapija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Hirurške intervencije: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PTA (balon dilatacija sa plasiranjem stentova)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Embolektomija, trombektomija, trombendarterektomija, by-pass operacije, amputacija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2952328" cy="20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45224"/>
            <a:ext cx="28803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520280" cy="245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VASKULITISI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Vaskulitisi – zapaljenske infiltracije krvnih sudova koje mogu biti praćene </a:t>
            </a: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nekrozom zida, krvavljenjem i trombozom</a:t>
            </a: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Etiologija:</a:t>
            </a:r>
          </a:p>
          <a:p>
            <a:pPr>
              <a:buFont typeface="Wingdings" pitchFamily="2" charset="2"/>
              <a:buChar char="Ø"/>
            </a:pP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infektivni</a:t>
            </a: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 ( bakterije, virusi, paraziti )</a:t>
            </a:r>
          </a:p>
          <a:p>
            <a:pPr>
              <a:buFont typeface="Wingdings" pitchFamily="2" charset="2"/>
              <a:buChar char="Ø"/>
            </a:pPr>
            <a:r>
              <a:rPr lang="sr-Latn-CS" sz="6000" b="1" i="1" u="sng" dirty="0" smtClean="0">
                <a:latin typeface="Times New Roman" pitchFamily="18" charset="0"/>
                <a:cs typeface="Times New Roman" pitchFamily="18" charset="0"/>
              </a:rPr>
              <a:t>neinfektivni</a:t>
            </a: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( dejstvom fizičkih i hemijskih agenasa - arsen, živa, nitriti, traume, iradijacije i toksina),</a:t>
            </a:r>
          </a:p>
          <a:p>
            <a:pPr>
              <a:buFont typeface="Wingdings" pitchFamily="2" charset="2"/>
              <a:buChar char="Ø"/>
            </a:pP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autoimuni </a:t>
            </a: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 (imunološkim uzrokom) i </a:t>
            </a:r>
          </a:p>
          <a:p>
            <a:pPr>
              <a:buFont typeface="Wingdings" pitchFamily="2" charset="2"/>
              <a:buChar char="Ø"/>
            </a:pP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idiopatski</a:t>
            </a: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 (bez jasnog uzroka)</a:t>
            </a:r>
          </a:p>
          <a:p>
            <a:pPr>
              <a:buFont typeface="Wingdings" pitchFamily="2" charset="2"/>
              <a:buChar char="Ø"/>
            </a:pPr>
            <a:endParaRPr lang="sr-Latn-CS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6000" b="1" i="1" u="sng" dirty="0" smtClean="0">
                <a:latin typeface="Times New Roman" pitchFamily="18" charset="0"/>
                <a:cs typeface="Times New Roman" pitchFamily="18" charset="0"/>
              </a:rPr>
              <a:t>Neinfektivni vaskulitisi velikih arterija</a:t>
            </a:r>
          </a:p>
          <a:p>
            <a:pPr>
              <a:buNone/>
            </a:pPr>
            <a:endParaRPr lang="sr-Latn-CS" sz="6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Takayasu arteritis – bolest bez pulsa – sindrom aortnog luka</a:t>
            </a:r>
          </a:p>
          <a:p>
            <a:pPr>
              <a:buNone/>
            </a:pP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♀; 50g.</a:t>
            </a:r>
            <a:r>
              <a:rPr lang="sr-Latn-CS" sz="6000" i="1" dirty="0" smtClean="0">
                <a:latin typeface="Times New Roman"/>
                <a:cs typeface="Times New Roman"/>
              </a:rPr>
              <a:t>&lt;; </a:t>
            </a:r>
            <a:r>
              <a:rPr lang="sr-Latn-CS" sz="6000" b="1" i="1" dirty="0" smtClean="0">
                <a:latin typeface="Times New Roman"/>
                <a:cs typeface="Times New Roman"/>
              </a:rPr>
              <a:t>I nespecifična faza </a:t>
            </a:r>
            <a:r>
              <a:rPr lang="sr-Latn-CS" sz="6000" i="1" dirty="0" smtClean="0">
                <a:latin typeface="Times New Roman"/>
                <a:cs typeface="Times New Roman"/>
              </a:rPr>
              <a:t>(↑T, znojenje, bolovi u zglobovi-</a:t>
            </a:r>
          </a:p>
          <a:p>
            <a:pPr>
              <a:buNone/>
            </a:pPr>
            <a:r>
              <a:rPr lang="sr-Latn-CS" sz="6000" i="1" dirty="0" smtClean="0">
                <a:latin typeface="Times New Roman"/>
                <a:cs typeface="Times New Roman"/>
              </a:rPr>
              <a:t>ma i mišićima; </a:t>
            </a:r>
            <a:r>
              <a:rPr lang="sr-Latn-CS" sz="6000" b="1" i="1" dirty="0" smtClean="0">
                <a:latin typeface="Times New Roman"/>
                <a:cs typeface="Times New Roman"/>
              </a:rPr>
              <a:t>II faza </a:t>
            </a:r>
            <a:r>
              <a:rPr lang="sr-Latn-CS" sz="6000" i="1" dirty="0" smtClean="0">
                <a:latin typeface="Times New Roman"/>
                <a:cs typeface="Times New Roman"/>
              </a:rPr>
              <a:t>(suženje aorte i velikih arterija sa is-</a:t>
            </a:r>
          </a:p>
          <a:p>
            <a:pPr>
              <a:buNone/>
            </a:pPr>
            <a:r>
              <a:rPr lang="sr-Latn-CS" sz="6000" i="1" dirty="0" smtClean="0">
                <a:latin typeface="Times New Roman"/>
                <a:cs typeface="Times New Roman"/>
              </a:rPr>
              <a:t>mijskim lezijama. Zapaljenski infiltrat javlja se prvo u mediji; ne-</a:t>
            </a:r>
          </a:p>
          <a:p>
            <a:pPr>
              <a:buNone/>
            </a:pPr>
            <a:r>
              <a:rPr lang="sr-Latn-CS" sz="6000" i="1" dirty="0" smtClean="0">
                <a:latin typeface="Times New Roman"/>
                <a:cs typeface="Times New Roman"/>
              </a:rPr>
              <a:t>kroza i tromboza.</a:t>
            </a:r>
            <a:endParaRPr lang="sr-Latn-CS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6000" b="1" i="1" dirty="0" smtClean="0">
                <a:latin typeface="Times New Roman" pitchFamily="18" charset="0"/>
                <a:cs typeface="Times New Roman" pitchFamily="18" charset="0"/>
              </a:rPr>
              <a:t>Gigantocelularni  temporalni arteritis</a:t>
            </a:r>
          </a:p>
          <a:p>
            <a:pPr>
              <a:buNone/>
            </a:pPr>
            <a:r>
              <a:rPr lang="sr-Latn-CS" sz="6000" i="1" dirty="0" smtClean="0">
                <a:latin typeface="Times New Roman" pitchFamily="18" charset="0"/>
                <a:cs typeface="Times New Roman" pitchFamily="18" charset="0"/>
              </a:rPr>
              <a:t>♀; 50g.</a:t>
            </a:r>
            <a:r>
              <a:rPr lang="sr-Latn-CS" sz="6000" i="1" dirty="0" smtClean="0">
                <a:latin typeface="Times New Roman"/>
                <a:cs typeface="Times New Roman"/>
              </a:rPr>
              <a:t>&lt;; glavobolja, gluvoća, slepilo; temporalna arterija je</a:t>
            </a:r>
          </a:p>
          <a:p>
            <a:pPr>
              <a:buNone/>
            </a:pPr>
            <a:r>
              <a:rPr lang="sr-Latn-CS" sz="6000" i="1" dirty="0" smtClean="0">
                <a:latin typeface="Times New Roman"/>
                <a:cs typeface="Times New Roman"/>
              </a:rPr>
              <a:t> zadebljana, bolna, hiperemija kože, pulsacije smanjene</a:t>
            </a:r>
            <a:endParaRPr lang="sr-Latn-CS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3600" i="1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85184"/>
            <a:ext cx="208823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186" y="3356992"/>
            <a:ext cx="2222814" cy="169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>
              <a:buNone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Neinfektivni vaskulitisi srednje velikih arterija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Polyarteritis nodosa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arterije su upalnim infiltratom 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segmentno zahvaćene; nodularne promene nastaju zbog 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tromboziranih aneurizmi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Mb Kawasaki – sindrom sa mukokutanim lezijama i limfadenopatijom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dece;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↑T; crvenilo kože, zapaljenje mukoza, limfadenopatija, srčane tegobe i hematurija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Mb Buerger (Thrombangitis obliterans)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mlađi muškarci, pušači; klaudikacije, Raynaud- fenomen, migratorni tromboflebitis, gangrena distalnih delova ekstremiteta.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Neinfektivni vaskulitisi malih arterija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Henoch- Schonleinova purpura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Mikroskopski poliangitis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Wegenerova granulomatoza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Vazospastične bolesti arterija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Morbus Raynaud – vazospazam izazvan hladno-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ćom ili stresom; bledilo, cijanoza, a kasnije hiperemija.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Raynaud fenomen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941168"/>
            <a:ext cx="1584176" cy="10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30120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23224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068960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1498</Words>
  <Application>Microsoft Office PowerPoint</Application>
  <PresentationFormat>On-screen Show (4:3)</PresentationFormat>
  <Paragraphs>201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VISOKA MEDICINSKA ŠKOLA STRUKOVNIH STUDIJA ĆUPRIJA</vt:lpstr>
      <vt:lpstr>Slide 2</vt:lpstr>
      <vt:lpstr>Slide 3</vt:lpstr>
      <vt:lpstr>PERIFERNA ARTERIJSKA OKLUZIVNA BOLEST</vt:lpstr>
      <vt:lpstr>Slide 5</vt:lpstr>
      <vt:lpstr>KLASIFIKACIJA PERIFERNE VASKULARNE BOLESTI</vt:lpstr>
      <vt:lpstr>TERAPIJA PAOB</vt:lpstr>
      <vt:lpstr>VASKULITISI</vt:lpstr>
      <vt:lpstr>Slide 9</vt:lpstr>
      <vt:lpstr>ANEURIZME</vt:lpstr>
      <vt:lpstr>Slide 11</vt:lpstr>
      <vt:lpstr>Slide 12</vt:lpstr>
      <vt:lpstr>KAROTIDNA BOLEST</vt:lpstr>
      <vt:lpstr>Slide 14</vt:lpstr>
      <vt:lpstr>DISEKCIJE AORTE</vt:lpstr>
      <vt:lpstr>Slide 16</vt:lpstr>
      <vt:lpstr>Slide 17</vt:lpstr>
      <vt:lpstr>Slide 18</vt:lpstr>
      <vt:lpstr>OSNOVE PLASTIČNE, REKONSTRUKTIVNE I TRANSPLANTACIONE HIRURGIJE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MEDICINSKA ŠKOLA STRUKOVNIH STUDIJA ĆUPRIJA</dc:title>
  <dc:creator>zoran</dc:creator>
  <cp:lastModifiedBy>zoran</cp:lastModifiedBy>
  <cp:revision>43</cp:revision>
  <dcterms:created xsi:type="dcterms:W3CDTF">2015-12-20T11:36:34Z</dcterms:created>
  <dcterms:modified xsi:type="dcterms:W3CDTF">2015-12-28T11:11:19Z</dcterms:modified>
</cp:coreProperties>
</file>