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7F08B3-63F3-4994-8245-E07A99E8CCEC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77103-1CCE-45BB-AECF-EAA63EC29E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7F08B3-63F3-4994-8245-E07A99E8CCEC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77103-1CCE-45BB-AECF-EAA63EC29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7F08B3-63F3-4994-8245-E07A99E8CCEC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77103-1CCE-45BB-AECF-EAA63EC29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7F08B3-63F3-4994-8245-E07A99E8CCEC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77103-1CCE-45BB-AECF-EAA63EC29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7F08B3-63F3-4994-8245-E07A99E8CCEC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77103-1CCE-45BB-AECF-EAA63EC29E7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7F08B3-63F3-4994-8245-E07A99E8CCEC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77103-1CCE-45BB-AECF-EAA63EC29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7F08B3-63F3-4994-8245-E07A99E8CCEC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77103-1CCE-45BB-AECF-EAA63EC29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7F08B3-63F3-4994-8245-E07A99E8CCEC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77103-1CCE-45BB-AECF-EAA63EC29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7F08B3-63F3-4994-8245-E07A99E8CCEC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77103-1CCE-45BB-AECF-EAA63EC29E7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7F08B3-63F3-4994-8245-E07A99E8CCEC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77103-1CCE-45BB-AECF-EAA63EC29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7F08B3-63F3-4994-8245-E07A99E8CCEC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77103-1CCE-45BB-AECF-EAA63EC29E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07F08B3-63F3-4994-8245-E07A99E8CCEC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D077103-1CCE-45BB-AECF-EAA63EC29E7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1219200"/>
            <a:ext cx="7406640" cy="1600200"/>
          </a:xfrm>
        </p:spPr>
        <p:txBody>
          <a:bodyPr>
            <a:normAutofit/>
          </a:bodyPr>
          <a:lstStyle/>
          <a:p>
            <a:pPr algn="ctr"/>
            <a:r>
              <a:rPr lang="sr-Cyrl-RS" sz="6000" b="1" dirty="0"/>
              <a:t>П</a:t>
            </a:r>
            <a:r>
              <a:rPr lang="sr-Cyrl-RS" sz="6000" b="1" dirty="0" smtClean="0"/>
              <a:t>едагогија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4419600"/>
            <a:ext cx="7406640" cy="1676400"/>
          </a:xfrm>
        </p:spPr>
        <p:txBody>
          <a:bodyPr/>
          <a:lstStyle/>
          <a:p>
            <a:r>
              <a:rPr lang="sr-Cyrl-RS" dirty="0" smtClean="0">
                <a:solidFill>
                  <a:schemeClr val="tx1"/>
                </a:solidFill>
              </a:rPr>
              <a:t>Висока медицинска школа Ћуприја</a:t>
            </a:r>
          </a:p>
          <a:p>
            <a:r>
              <a:rPr lang="sr-Cyrl-RS" dirty="0" smtClean="0">
                <a:solidFill>
                  <a:schemeClr val="tx1"/>
                </a:solidFill>
              </a:rPr>
              <a:t>Доц. др Биљана Стојановић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381001"/>
            <a:ext cx="8229600" cy="1676400"/>
          </a:xfrm>
        </p:spPr>
        <p:txBody>
          <a:bodyPr/>
          <a:lstStyle/>
          <a:p>
            <a:pPr algn="ctr"/>
            <a:r>
              <a:rPr lang="sr-Cyrl-RS" dirty="0" smtClean="0"/>
              <a:t>Предиспитне обавезе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33400" y="2286000"/>
            <a:ext cx="8153400" cy="4343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Cyrl-RS" dirty="0" smtClean="0">
                <a:solidFill>
                  <a:srgbClr val="00B050"/>
                </a:solidFill>
              </a:rPr>
              <a:t>Литература:</a:t>
            </a:r>
          </a:p>
          <a:p>
            <a:pPr algn="just">
              <a:buFont typeface="Arial" pitchFamily="34" charset="0"/>
              <a:buChar char="•"/>
            </a:pPr>
            <a:r>
              <a:rPr lang="sr-Cyrl-RS" dirty="0" smtClean="0">
                <a:solidFill>
                  <a:srgbClr val="00B050"/>
                </a:solidFill>
              </a:rPr>
              <a:t>Будимир-Нинковић, Г.  (</a:t>
            </a:r>
            <a:r>
              <a:rPr lang="sr-Cyrl-RS" dirty="0" smtClean="0">
                <a:solidFill>
                  <a:srgbClr val="00B050"/>
                </a:solidFill>
              </a:rPr>
              <a:t>20</a:t>
            </a:r>
            <a:r>
              <a:rPr lang="sr-Cyrl-RS" dirty="0" smtClean="0">
                <a:solidFill>
                  <a:srgbClr val="00B050"/>
                </a:solidFill>
              </a:rPr>
              <a:t>08</a:t>
            </a:r>
            <a:r>
              <a:rPr lang="sr-Cyrl-RS" dirty="0" smtClean="0">
                <a:solidFill>
                  <a:srgbClr val="00B050"/>
                </a:solidFill>
              </a:rPr>
              <a:t>). </a:t>
            </a:r>
            <a:r>
              <a:rPr lang="sr-Cyrl-RS" b="1" i="1" dirty="0" smtClean="0">
                <a:solidFill>
                  <a:srgbClr val="00B050"/>
                </a:solidFill>
              </a:rPr>
              <a:t>Педагогија и андрагогија</a:t>
            </a:r>
            <a:r>
              <a:rPr lang="sr-Cyrl-RS" dirty="0" smtClean="0">
                <a:solidFill>
                  <a:srgbClr val="00B050"/>
                </a:solidFill>
              </a:rPr>
              <a:t>, скрипта, Ћуприја (0-169.стр.)</a:t>
            </a:r>
          </a:p>
          <a:p>
            <a:pPr algn="just"/>
            <a:endParaRPr lang="sr-Cyrl-RS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sr-Cyrl-RS" sz="2400" dirty="0" smtClean="0">
                <a:solidFill>
                  <a:schemeClr val="tx1"/>
                </a:solidFill>
              </a:rPr>
              <a:t>Бодови:       присуство настави:	            10 бодова</a:t>
            </a:r>
          </a:p>
          <a:p>
            <a:pPr lvl="3" algn="just"/>
            <a:r>
              <a:rPr lang="sr-Cyrl-RS" sz="2400" dirty="0" smtClean="0"/>
              <a:t>СИР		            </a:t>
            </a:r>
            <a:r>
              <a:rPr lang="sr-Cyrl-RS" sz="2400" dirty="0" smtClean="0"/>
              <a:t>                </a:t>
            </a:r>
            <a:r>
              <a:rPr lang="sr-Cyrl-RS" sz="2400" dirty="0" smtClean="0"/>
              <a:t>20 бодова</a:t>
            </a:r>
          </a:p>
          <a:p>
            <a:pPr lvl="3" algn="just"/>
            <a:r>
              <a:rPr lang="sr-Cyrl-RS" sz="2400" dirty="0" smtClean="0"/>
              <a:t>Колоквијум		             20 бодова</a:t>
            </a:r>
          </a:p>
          <a:p>
            <a:pPr lvl="3" algn="just"/>
            <a:r>
              <a:rPr lang="sr-Cyrl-RS" sz="2400" dirty="0" smtClean="0"/>
              <a:t>Испит		</a:t>
            </a:r>
            <a:r>
              <a:rPr lang="sr-Cyrl-RS" sz="2400" smtClean="0"/>
              <a:t>           </a:t>
            </a:r>
            <a:r>
              <a:rPr lang="sr-Cyrl-RS" sz="2400" smtClean="0"/>
              <a:t>                  </a:t>
            </a:r>
            <a:r>
              <a:rPr lang="sr-Cyrl-RS" sz="2400" dirty="0" smtClean="0"/>
              <a:t>50 бодова</a:t>
            </a:r>
          </a:p>
          <a:p>
            <a:pPr lvl="3" algn="l"/>
            <a:endParaRPr lang="sr-Cyrl-RS" dirty="0" smtClean="0"/>
          </a:p>
          <a:p>
            <a:pPr algn="just">
              <a:buFont typeface="Arial" pitchFamily="34" charset="0"/>
              <a:buChar char="•"/>
            </a:pPr>
            <a:r>
              <a:rPr lang="sr-Cyrl-RS" dirty="0" smtClean="0"/>
              <a:t>  </a:t>
            </a:r>
            <a:r>
              <a:rPr lang="sr-Cyrl-RS" dirty="0" smtClean="0">
                <a:solidFill>
                  <a:srgbClr val="FF0000"/>
                </a:solidFill>
              </a:rPr>
              <a:t>Колоквијум   (0-73. стр.)</a:t>
            </a:r>
            <a:endParaRPr lang="en-US" dirty="0" smtClean="0">
              <a:solidFill>
                <a:srgbClr val="FF0000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E-mail: biljanastojanovic23@yahoo.com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 smtClean="0">
                <a:solidFill>
                  <a:schemeClr val="tx1"/>
                </a:solidFill>
              </a:rPr>
              <a:t>Самостални истраживачки рад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Cyrl-RS" dirty="0" smtClean="0"/>
              <a:t>Групни рад (4 студента)</a:t>
            </a:r>
          </a:p>
          <a:p>
            <a:r>
              <a:rPr lang="sr-Cyrl-RS" dirty="0" smtClean="0"/>
              <a:t>Презентација у </a:t>
            </a:r>
            <a:r>
              <a:rPr lang="sr-Latn-RS" dirty="0" smtClean="0"/>
              <a:t>Power Point-u</a:t>
            </a:r>
          </a:p>
          <a:p>
            <a:r>
              <a:rPr lang="sr-Cyrl-RS" dirty="0" smtClean="0"/>
              <a:t>Тема: Како васпитавамо децу?</a:t>
            </a:r>
          </a:p>
          <a:p>
            <a:r>
              <a:rPr lang="sr-Cyrl-RS" dirty="0" smtClean="0"/>
              <a:t>Дужина презентације 8-10 слајдова</a:t>
            </a:r>
          </a:p>
          <a:p>
            <a:r>
              <a:rPr lang="sr-Cyrl-RS" dirty="0" smtClean="0"/>
              <a:t>Структура презентације:</a:t>
            </a:r>
          </a:p>
          <a:p>
            <a:pPr>
              <a:buNone/>
            </a:pPr>
            <a:r>
              <a:rPr lang="sr-Cyrl-RS" dirty="0" smtClean="0"/>
              <a:t> 1. </a:t>
            </a:r>
            <a:r>
              <a:rPr lang="sr-Cyrl-RS" i="1" dirty="0" smtClean="0"/>
              <a:t>Насловна страна </a:t>
            </a:r>
            <a:r>
              <a:rPr lang="sr-Cyrl-RS" dirty="0" smtClean="0"/>
              <a:t>(</a:t>
            </a:r>
            <a:r>
              <a:rPr lang="sr-Cyrl-RS" sz="2000" dirty="0" smtClean="0"/>
              <a:t>назив школе, наставни предмет, тема, име професора и студената са бројем индекса, датум израде презентације)</a:t>
            </a:r>
          </a:p>
          <a:p>
            <a:pPr>
              <a:buNone/>
            </a:pPr>
            <a:r>
              <a:rPr lang="sr-Cyrl-RS" sz="2400" dirty="0" smtClean="0"/>
              <a:t>2. </a:t>
            </a:r>
            <a:r>
              <a:rPr lang="sr-Cyrl-RS" sz="2400" i="1" dirty="0" smtClean="0"/>
              <a:t>Разрада теме</a:t>
            </a:r>
          </a:p>
          <a:p>
            <a:pPr>
              <a:buNone/>
            </a:pPr>
            <a:r>
              <a:rPr lang="sr-Cyrl-RS" sz="2400" dirty="0" smtClean="0"/>
              <a:t>3. </a:t>
            </a:r>
            <a:r>
              <a:rPr lang="sr-Cyrl-RS" sz="2400" i="1" dirty="0" smtClean="0"/>
              <a:t>Коментар</a:t>
            </a:r>
          </a:p>
          <a:p>
            <a:pPr>
              <a:buNone/>
            </a:pPr>
            <a:r>
              <a:rPr lang="sr-Cyrl-RS" sz="2400" dirty="0" smtClean="0"/>
              <a:t>4. </a:t>
            </a:r>
            <a:r>
              <a:rPr lang="sr-Cyrl-RS" sz="2400" i="1" dirty="0" smtClean="0"/>
              <a:t>Извори</a:t>
            </a:r>
            <a:r>
              <a:rPr lang="sr-Cyrl-RS" sz="2400" dirty="0" smtClean="0"/>
              <a:t> (коришћена литература и интернет адресе)</a:t>
            </a:r>
          </a:p>
          <a:p>
            <a:pPr>
              <a:buNone/>
            </a:pPr>
            <a:endParaRPr lang="sr-Cyrl-RS" sz="2400" dirty="0" smtClean="0"/>
          </a:p>
          <a:p>
            <a:r>
              <a:rPr lang="sr-Cyrl-RS" sz="2000" dirty="0" smtClean="0"/>
              <a:t> </a:t>
            </a:r>
            <a:r>
              <a:rPr lang="sr-Cyrl-RS" dirty="0" smtClean="0"/>
              <a:t>Рок за израду: </a:t>
            </a:r>
            <a:r>
              <a:rPr lang="sr-Cyrl-RS" dirty="0" smtClean="0"/>
              <a:t>20</a:t>
            </a:r>
            <a:r>
              <a:rPr lang="sr-Cyrl-RS" dirty="0" smtClean="0"/>
              <a:t>. </a:t>
            </a:r>
            <a:r>
              <a:rPr lang="sr-Cyrl-RS" dirty="0" smtClean="0"/>
              <a:t>децембар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</TotalTime>
  <Words>113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Solstice</vt:lpstr>
      <vt:lpstr>Педагогија</vt:lpstr>
      <vt:lpstr>Предиспитне обавезе</vt:lpstr>
      <vt:lpstr>Самостални истраживачки рад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Luka</dc:creator>
  <cp:lastModifiedBy>Luka</cp:lastModifiedBy>
  <cp:revision>4</cp:revision>
  <dcterms:created xsi:type="dcterms:W3CDTF">2016-11-03T19:17:15Z</dcterms:created>
  <dcterms:modified xsi:type="dcterms:W3CDTF">2016-11-03T19:21:49Z</dcterms:modified>
</cp:coreProperties>
</file>